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embeddedFontLst>
    <p:embeddedFont>
      <p:font typeface="Raleway"/>
      <p:regular r:id="rId29"/>
      <p:bold r:id="rId30"/>
      <p:italic r:id="rId31"/>
      <p:boldItalic r:id="rId32"/>
    </p:embeddedFont>
    <p:embeddedFont>
      <p:font typeface="Kanit Medium"/>
      <p:regular r:id="rId33"/>
      <p:bold r:id="rId34"/>
      <p:italic r:id="rId35"/>
      <p:boldItalic r:id="rId36"/>
    </p:embeddedFont>
    <p:embeddedFont>
      <p:font typeface="Work Sans"/>
      <p:regular r:id="rId37"/>
      <p:bold r:id="rId38"/>
      <p:italic r:id="rId39"/>
      <p:boldItalic r:id="rId40"/>
    </p:embeddedFont>
    <p:embeddedFont>
      <p:font typeface="PT Sans"/>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47B8AFF-128C-40AD-A9DA-0C12FAE83B09}">
  <a:tblStyle styleId="{847B8AFF-128C-40AD-A9DA-0C12FAE83B09}" styleName="Table_0">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WorkSans-boldItalic.fntdata"/><Relationship Id="rId20" Type="http://schemas.openxmlformats.org/officeDocument/2006/relationships/slide" Target="slides/slide14.xml"/><Relationship Id="rId42" Type="http://schemas.openxmlformats.org/officeDocument/2006/relationships/font" Target="fonts/PTSans-bold.fntdata"/><Relationship Id="rId41" Type="http://schemas.openxmlformats.org/officeDocument/2006/relationships/font" Target="fonts/PTSans-regular.fntdata"/><Relationship Id="rId22" Type="http://schemas.openxmlformats.org/officeDocument/2006/relationships/slide" Target="slides/slide16.xml"/><Relationship Id="rId44" Type="http://schemas.openxmlformats.org/officeDocument/2006/relationships/font" Target="fonts/PTSans-boldItalic.fntdata"/><Relationship Id="rId21" Type="http://schemas.openxmlformats.org/officeDocument/2006/relationships/slide" Target="slides/slide15.xml"/><Relationship Id="rId43" Type="http://schemas.openxmlformats.org/officeDocument/2006/relationships/font" Target="fonts/PTSans-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aleway-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aleway-italic.fntdata"/><Relationship Id="rId30" Type="http://schemas.openxmlformats.org/officeDocument/2006/relationships/font" Target="fonts/Raleway-bold.fntdata"/><Relationship Id="rId11" Type="http://schemas.openxmlformats.org/officeDocument/2006/relationships/slide" Target="slides/slide5.xml"/><Relationship Id="rId33" Type="http://schemas.openxmlformats.org/officeDocument/2006/relationships/font" Target="fonts/KanitMedium-regular.fntdata"/><Relationship Id="rId10" Type="http://schemas.openxmlformats.org/officeDocument/2006/relationships/slide" Target="slides/slide4.xml"/><Relationship Id="rId32" Type="http://schemas.openxmlformats.org/officeDocument/2006/relationships/font" Target="fonts/Raleway-boldItalic.fntdata"/><Relationship Id="rId13" Type="http://schemas.openxmlformats.org/officeDocument/2006/relationships/slide" Target="slides/slide7.xml"/><Relationship Id="rId35" Type="http://schemas.openxmlformats.org/officeDocument/2006/relationships/font" Target="fonts/KanitMedium-italic.fntdata"/><Relationship Id="rId12" Type="http://schemas.openxmlformats.org/officeDocument/2006/relationships/slide" Target="slides/slide6.xml"/><Relationship Id="rId34" Type="http://schemas.openxmlformats.org/officeDocument/2006/relationships/font" Target="fonts/KanitMedium-bold.fntdata"/><Relationship Id="rId15" Type="http://schemas.openxmlformats.org/officeDocument/2006/relationships/slide" Target="slides/slide9.xml"/><Relationship Id="rId37" Type="http://schemas.openxmlformats.org/officeDocument/2006/relationships/font" Target="fonts/WorkSans-regular.fntdata"/><Relationship Id="rId14" Type="http://schemas.openxmlformats.org/officeDocument/2006/relationships/slide" Target="slides/slide8.xml"/><Relationship Id="rId36" Type="http://schemas.openxmlformats.org/officeDocument/2006/relationships/font" Target="fonts/KanitMedium-boldItalic.fntdata"/><Relationship Id="rId17" Type="http://schemas.openxmlformats.org/officeDocument/2006/relationships/slide" Target="slides/slide11.xml"/><Relationship Id="rId39" Type="http://schemas.openxmlformats.org/officeDocument/2006/relationships/font" Target="fonts/WorkSans-italic.fntdata"/><Relationship Id="rId16" Type="http://schemas.openxmlformats.org/officeDocument/2006/relationships/slide" Target="slides/slide10.xml"/><Relationship Id="rId38" Type="http://schemas.openxmlformats.org/officeDocument/2006/relationships/font" Target="fonts/WorkSans-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3" name="Shape 1243"/>
        <p:cNvGrpSpPr/>
        <p:nvPr/>
      </p:nvGrpSpPr>
      <p:grpSpPr>
        <a:xfrm>
          <a:off x="0" y="0"/>
          <a:ext cx="0" cy="0"/>
          <a:chOff x="0" y="0"/>
          <a:chExt cx="0" cy="0"/>
        </a:xfrm>
      </p:grpSpPr>
      <p:sp>
        <p:nvSpPr>
          <p:cNvPr id="1244" name="Google Shape;1244;g2754ca1db59_0_2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5" name="Google Shape;1245;g2754ca1db59_0_2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0" name="Shape 1690"/>
        <p:cNvGrpSpPr/>
        <p:nvPr/>
      </p:nvGrpSpPr>
      <p:grpSpPr>
        <a:xfrm>
          <a:off x="0" y="0"/>
          <a:ext cx="0" cy="0"/>
          <a:chOff x="0" y="0"/>
          <a:chExt cx="0" cy="0"/>
        </a:xfrm>
      </p:grpSpPr>
      <p:sp>
        <p:nvSpPr>
          <p:cNvPr id="1691" name="Google Shape;1691;g2809710b40e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2" name="Google Shape;1692;g2809710b40e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7" name="Shape 1707"/>
        <p:cNvGrpSpPr/>
        <p:nvPr/>
      </p:nvGrpSpPr>
      <p:grpSpPr>
        <a:xfrm>
          <a:off x="0" y="0"/>
          <a:ext cx="0" cy="0"/>
          <a:chOff x="0" y="0"/>
          <a:chExt cx="0" cy="0"/>
        </a:xfrm>
      </p:grpSpPr>
      <p:sp>
        <p:nvSpPr>
          <p:cNvPr id="1708" name="Google Shape;1708;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9" name="Google Shape;1709;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3" name="Shape 1743"/>
        <p:cNvGrpSpPr/>
        <p:nvPr/>
      </p:nvGrpSpPr>
      <p:grpSpPr>
        <a:xfrm>
          <a:off x="0" y="0"/>
          <a:ext cx="0" cy="0"/>
          <a:chOff x="0" y="0"/>
          <a:chExt cx="0" cy="0"/>
        </a:xfrm>
      </p:grpSpPr>
      <p:sp>
        <p:nvSpPr>
          <p:cNvPr id="1744" name="Google Shape;1744;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5" name="Google Shape;1745;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1" name="Shape 1871"/>
        <p:cNvGrpSpPr/>
        <p:nvPr/>
      </p:nvGrpSpPr>
      <p:grpSpPr>
        <a:xfrm>
          <a:off x="0" y="0"/>
          <a:ext cx="0" cy="0"/>
          <a:chOff x="0" y="0"/>
          <a:chExt cx="0" cy="0"/>
        </a:xfrm>
      </p:grpSpPr>
      <p:sp>
        <p:nvSpPr>
          <p:cNvPr id="1872" name="Google Shape;1872;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3" name="Google Shape;1873;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7" name="Shape 1877"/>
        <p:cNvGrpSpPr/>
        <p:nvPr/>
      </p:nvGrpSpPr>
      <p:grpSpPr>
        <a:xfrm>
          <a:off x="0" y="0"/>
          <a:ext cx="0" cy="0"/>
          <a:chOff x="0" y="0"/>
          <a:chExt cx="0" cy="0"/>
        </a:xfrm>
      </p:grpSpPr>
      <p:sp>
        <p:nvSpPr>
          <p:cNvPr id="1878" name="Google Shape;1878;g280b5fc6a48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9" name="Google Shape;1879;g280b5fc6a48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3" name="Shape 1883"/>
        <p:cNvGrpSpPr/>
        <p:nvPr/>
      </p:nvGrpSpPr>
      <p:grpSpPr>
        <a:xfrm>
          <a:off x="0" y="0"/>
          <a:ext cx="0" cy="0"/>
          <a:chOff x="0" y="0"/>
          <a:chExt cx="0" cy="0"/>
        </a:xfrm>
      </p:grpSpPr>
      <p:sp>
        <p:nvSpPr>
          <p:cNvPr id="1884" name="Google Shape;1884;g280b5fc6a48_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5" name="Google Shape;1885;g280b5fc6a48_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9" name="Shape 1889"/>
        <p:cNvGrpSpPr/>
        <p:nvPr/>
      </p:nvGrpSpPr>
      <p:grpSpPr>
        <a:xfrm>
          <a:off x="0" y="0"/>
          <a:ext cx="0" cy="0"/>
          <a:chOff x="0" y="0"/>
          <a:chExt cx="0" cy="0"/>
        </a:xfrm>
      </p:grpSpPr>
      <p:sp>
        <p:nvSpPr>
          <p:cNvPr id="1890" name="Google Shape;1890;g280b5fc6a48_6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1" name="Google Shape;1891;g280b5fc6a48_6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5" name="Shape 1895"/>
        <p:cNvGrpSpPr/>
        <p:nvPr/>
      </p:nvGrpSpPr>
      <p:grpSpPr>
        <a:xfrm>
          <a:off x="0" y="0"/>
          <a:ext cx="0" cy="0"/>
          <a:chOff x="0" y="0"/>
          <a:chExt cx="0" cy="0"/>
        </a:xfrm>
      </p:grpSpPr>
      <p:sp>
        <p:nvSpPr>
          <p:cNvPr id="1896" name="Google Shape;1896;g280b5fc6a48_6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7" name="Google Shape;1897;g280b5fc6a48_6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1" name="Shape 1901"/>
        <p:cNvGrpSpPr/>
        <p:nvPr/>
      </p:nvGrpSpPr>
      <p:grpSpPr>
        <a:xfrm>
          <a:off x="0" y="0"/>
          <a:ext cx="0" cy="0"/>
          <a:chOff x="0" y="0"/>
          <a:chExt cx="0" cy="0"/>
        </a:xfrm>
      </p:grpSpPr>
      <p:sp>
        <p:nvSpPr>
          <p:cNvPr id="1902" name="Google Shape;1902;g280b5fc6a48_6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3" name="Google Shape;1903;g280b5fc6a48_6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7" name="Shape 1907"/>
        <p:cNvGrpSpPr/>
        <p:nvPr/>
      </p:nvGrpSpPr>
      <p:grpSpPr>
        <a:xfrm>
          <a:off x="0" y="0"/>
          <a:ext cx="0" cy="0"/>
          <a:chOff x="0" y="0"/>
          <a:chExt cx="0" cy="0"/>
        </a:xfrm>
      </p:grpSpPr>
      <p:sp>
        <p:nvSpPr>
          <p:cNvPr id="1908" name="Google Shape;1908;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9" name="Google Shape;1909;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5" name="Shape 1325"/>
        <p:cNvGrpSpPr/>
        <p:nvPr/>
      </p:nvGrpSpPr>
      <p:grpSpPr>
        <a:xfrm>
          <a:off x="0" y="0"/>
          <a:ext cx="0" cy="0"/>
          <a:chOff x="0" y="0"/>
          <a:chExt cx="0" cy="0"/>
        </a:xfrm>
      </p:grpSpPr>
      <p:sp>
        <p:nvSpPr>
          <p:cNvPr id="1326" name="Google Shape;1326;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7" name="Google Shape;1327;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3" name="Shape 1913"/>
        <p:cNvGrpSpPr/>
        <p:nvPr/>
      </p:nvGrpSpPr>
      <p:grpSpPr>
        <a:xfrm>
          <a:off x="0" y="0"/>
          <a:ext cx="0" cy="0"/>
          <a:chOff x="0" y="0"/>
          <a:chExt cx="0" cy="0"/>
        </a:xfrm>
      </p:grpSpPr>
      <p:sp>
        <p:nvSpPr>
          <p:cNvPr id="1914" name="Google Shape;1914;g2820579cde4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5" name="Google Shape;1915;g2820579cde4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9" name="Shape 1919"/>
        <p:cNvGrpSpPr/>
        <p:nvPr/>
      </p:nvGrpSpPr>
      <p:grpSpPr>
        <a:xfrm>
          <a:off x="0" y="0"/>
          <a:ext cx="0" cy="0"/>
          <a:chOff x="0" y="0"/>
          <a:chExt cx="0" cy="0"/>
        </a:xfrm>
      </p:grpSpPr>
      <p:sp>
        <p:nvSpPr>
          <p:cNvPr id="1920" name="Google Shape;1920;g280b5fc6a48_6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1" name="Google Shape;1921;g280b5fc6a48_6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5" name="Shape 1925"/>
        <p:cNvGrpSpPr/>
        <p:nvPr/>
      </p:nvGrpSpPr>
      <p:grpSpPr>
        <a:xfrm>
          <a:off x="0" y="0"/>
          <a:ext cx="0" cy="0"/>
          <a:chOff x="0" y="0"/>
          <a:chExt cx="0" cy="0"/>
        </a:xfrm>
      </p:grpSpPr>
      <p:sp>
        <p:nvSpPr>
          <p:cNvPr id="1926" name="Google Shape;1926;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7" name="Google Shape;1927;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5" name="Shape 1415"/>
        <p:cNvGrpSpPr/>
        <p:nvPr/>
      </p:nvGrpSpPr>
      <p:grpSpPr>
        <a:xfrm>
          <a:off x="0" y="0"/>
          <a:ext cx="0" cy="0"/>
          <a:chOff x="0" y="0"/>
          <a:chExt cx="0" cy="0"/>
        </a:xfrm>
      </p:grpSpPr>
      <p:sp>
        <p:nvSpPr>
          <p:cNvPr id="1416" name="Google Shape;1416;g280b5fc6a48_6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7" name="Google Shape;1417;g280b5fc6a48_6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8" name="Shape 1498"/>
        <p:cNvGrpSpPr/>
        <p:nvPr/>
      </p:nvGrpSpPr>
      <p:grpSpPr>
        <a:xfrm>
          <a:off x="0" y="0"/>
          <a:ext cx="0" cy="0"/>
          <a:chOff x="0" y="0"/>
          <a:chExt cx="0" cy="0"/>
        </a:xfrm>
      </p:grpSpPr>
      <p:sp>
        <p:nvSpPr>
          <p:cNvPr id="1499" name="Google Shape;1499;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0" name="Google Shape;1500;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5" name="Shape 1505"/>
        <p:cNvGrpSpPr/>
        <p:nvPr/>
      </p:nvGrpSpPr>
      <p:grpSpPr>
        <a:xfrm>
          <a:off x="0" y="0"/>
          <a:ext cx="0" cy="0"/>
          <a:chOff x="0" y="0"/>
          <a:chExt cx="0" cy="0"/>
        </a:xfrm>
      </p:grpSpPr>
      <p:sp>
        <p:nvSpPr>
          <p:cNvPr id="1506" name="Google Shape;1506;g216241d4a31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7" name="Google Shape;1507;g216241d4a3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5" name="Shape 1525"/>
        <p:cNvGrpSpPr/>
        <p:nvPr/>
      </p:nvGrpSpPr>
      <p:grpSpPr>
        <a:xfrm>
          <a:off x="0" y="0"/>
          <a:ext cx="0" cy="0"/>
          <a:chOff x="0" y="0"/>
          <a:chExt cx="0" cy="0"/>
        </a:xfrm>
      </p:grpSpPr>
      <p:sp>
        <p:nvSpPr>
          <p:cNvPr id="1526" name="Google Shape;1526;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7" name="Google Shape;1527;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2" name="Shape 1542"/>
        <p:cNvGrpSpPr/>
        <p:nvPr/>
      </p:nvGrpSpPr>
      <p:grpSpPr>
        <a:xfrm>
          <a:off x="0" y="0"/>
          <a:ext cx="0" cy="0"/>
          <a:chOff x="0" y="0"/>
          <a:chExt cx="0" cy="0"/>
        </a:xfrm>
      </p:grpSpPr>
      <p:sp>
        <p:nvSpPr>
          <p:cNvPr id="1543" name="Google Shape;1543;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4" name="Google Shape;1544;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5" name="Shape 1555"/>
        <p:cNvGrpSpPr/>
        <p:nvPr/>
      </p:nvGrpSpPr>
      <p:grpSpPr>
        <a:xfrm>
          <a:off x="0" y="0"/>
          <a:ext cx="0" cy="0"/>
          <a:chOff x="0" y="0"/>
          <a:chExt cx="0" cy="0"/>
        </a:xfrm>
      </p:grpSpPr>
      <p:sp>
        <p:nvSpPr>
          <p:cNvPr id="1556" name="Google Shape;1556;g2809710b40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7" name="Google Shape;1557;g2809710b40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8" name="Shape 1638"/>
        <p:cNvGrpSpPr/>
        <p:nvPr/>
      </p:nvGrpSpPr>
      <p:grpSpPr>
        <a:xfrm>
          <a:off x="0" y="0"/>
          <a:ext cx="0" cy="0"/>
          <a:chOff x="0" y="0"/>
          <a:chExt cx="0" cy="0"/>
        </a:xfrm>
      </p:grpSpPr>
      <p:sp>
        <p:nvSpPr>
          <p:cNvPr id="1639" name="Google Shape;1639;g190cccfa9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0" name="Google Shape;1640;g190cccfa9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218975" y="2686525"/>
            <a:ext cx="6705900" cy="1401000"/>
          </a:xfrm>
          <a:prstGeom prst="rect">
            <a:avLst/>
          </a:prstGeom>
          <a:solidFill>
            <a:schemeClr val="lt1"/>
          </a:solidFill>
        </p:spPr>
        <p:txBody>
          <a:bodyPr anchorCtr="0" anchor="b" bIns="91425" lIns="91425" spcFirstLastPara="1" rIns="91425" wrap="square" tIns="91425">
            <a:noAutofit/>
          </a:bodyPr>
          <a:lstStyle>
            <a:lvl1pPr lvl="0" algn="ctr">
              <a:spcBef>
                <a:spcPts val="0"/>
              </a:spcBef>
              <a:spcAft>
                <a:spcPts val="0"/>
              </a:spcAft>
              <a:buClr>
                <a:srgbClr val="191919"/>
              </a:buClr>
              <a:buSzPts val="5200"/>
              <a:buNone/>
              <a:defRPr b="0"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1219125" y="4186475"/>
            <a:ext cx="6705900" cy="341400"/>
          </a:xfrm>
          <a:prstGeom prst="rect">
            <a:avLst/>
          </a:prstGeom>
          <a:solidFill>
            <a:schemeClr val="lt1"/>
          </a:solidFill>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solidFill>
                  <a:schemeClr val="dk1"/>
                </a:solidFill>
                <a:latin typeface="Work Sans"/>
                <a:ea typeface="Work Sans"/>
                <a:cs typeface="Work Sans"/>
                <a:sym typeface="Work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16" name="Shape 416"/>
        <p:cNvGrpSpPr/>
        <p:nvPr/>
      </p:nvGrpSpPr>
      <p:grpSpPr>
        <a:xfrm>
          <a:off x="0" y="0"/>
          <a:ext cx="0" cy="0"/>
          <a:chOff x="0" y="0"/>
          <a:chExt cx="0" cy="0"/>
        </a:xfrm>
      </p:grpSpPr>
      <p:sp>
        <p:nvSpPr>
          <p:cNvPr id="417" name="Google Shape;417;p11"/>
          <p:cNvSpPr txBox="1"/>
          <p:nvPr>
            <p:ph hasCustomPrompt="1" type="title"/>
          </p:nvPr>
        </p:nvSpPr>
        <p:spPr>
          <a:xfrm>
            <a:off x="1645800" y="2834400"/>
            <a:ext cx="5852400" cy="8046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4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18" name="Google Shape;418;p11"/>
          <p:cNvSpPr txBox="1"/>
          <p:nvPr>
            <p:ph idx="1" type="subTitle"/>
          </p:nvPr>
        </p:nvSpPr>
        <p:spPr>
          <a:xfrm>
            <a:off x="1645800" y="3695421"/>
            <a:ext cx="5852400" cy="39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419" name="Google Shape;419;p11"/>
          <p:cNvGrpSpPr/>
          <p:nvPr/>
        </p:nvGrpSpPr>
        <p:grpSpPr>
          <a:xfrm>
            <a:off x="-49050" y="4168050"/>
            <a:ext cx="9242225" cy="896971"/>
            <a:chOff x="-49050" y="4168050"/>
            <a:chExt cx="9242225" cy="896971"/>
          </a:xfrm>
        </p:grpSpPr>
        <p:grpSp>
          <p:nvGrpSpPr>
            <p:cNvPr id="420" name="Google Shape;420;p11"/>
            <p:cNvGrpSpPr/>
            <p:nvPr/>
          </p:nvGrpSpPr>
          <p:grpSpPr>
            <a:xfrm>
              <a:off x="-120" y="4267697"/>
              <a:ext cx="9144241" cy="693944"/>
              <a:chOff x="3813375" y="4666275"/>
              <a:chExt cx="3441825" cy="445150"/>
            </a:xfrm>
          </p:grpSpPr>
          <p:sp>
            <p:nvSpPr>
              <p:cNvPr id="421" name="Google Shape;421;p11"/>
              <p:cNvSpPr/>
              <p:nvPr/>
            </p:nvSpPr>
            <p:spPr>
              <a:xfrm>
                <a:off x="4404050" y="4792550"/>
                <a:ext cx="32100" cy="318850"/>
              </a:xfrm>
              <a:custGeom>
                <a:rect b="b" l="l" r="r" t="t"/>
                <a:pathLst>
                  <a:path extrusionOk="0" h="12754" w="1284">
                    <a:moveTo>
                      <a:pt x="161" y="0"/>
                    </a:moveTo>
                    <a:cubicBezTo>
                      <a:pt x="72" y="0"/>
                      <a:pt x="0" y="171"/>
                      <a:pt x="0" y="383"/>
                    </a:cubicBezTo>
                    <a:lnTo>
                      <a:pt x="0" y="12659"/>
                    </a:lnTo>
                    <a:cubicBezTo>
                      <a:pt x="0" y="12730"/>
                      <a:pt x="8" y="12754"/>
                      <a:pt x="22" y="12754"/>
                    </a:cubicBezTo>
                    <a:cubicBezTo>
                      <a:pt x="50" y="12754"/>
                      <a:pt x="102" y="12659"/>
                      <a:pt x="161" y="12659"/>
                    </a:cubicBezTo>
                    <a:lnTo>
                      <a:pt x="1124" y="12659"/>
                    </a:lnTo>
                    <a:cubicBezTo>
                      <a:pt x="1183" y="12659"/>
                      <a:pt x="1234" y="12754"/>
                      <a:pt x="1262" y="12754"/>
                    </a:cubicBezTo>
                    <a:cubicBezTo>
                      <a:pt x="1275" y="12754"/>
                      <a:pt x="1283" y="12730"/>
                      <a:pt x="1283" y="12659"/>
                    </a:cubicBezTo>
                    <a:lnTo>
                      <a:pt x="1283" y="383"/>
                    </a:lnTo>
                    <a:cubicBezTo>
                      <a:pt x="1283"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1"/>
              <p:cNvSpPr/>
              <p:nvPr/>
            </p:nvSpPr>
            <p:spPr>
              <a:xfrm>
                <a:off x="4456975" y="4934900"/>
                <a:ext cx="25225" cy="176500"/>
              </a:xfrm>
              <a:custGeom>
                <a:rect b="b" l="l" r="r" t="t"/>
                <a:pathLst>
                  <a:path extrusionOk="0" h="7060" w="1009">
                    <a:moveTo>
                      <a:pt x="160" y="0"/>
                    </a:moveTo>
                    <a:cubicBezTo>
                      <a:pt x="72" y="0"/>
                      <a:pt x="1" y="171"/>
                      <a:pt x="1" y="384"/>
                    </a:cubicBezTo>
                    <a:lnTo>
                      <a:pt x="1" y="6965"/>
                    </a:lnTo>
                    <a:cubicBezTo>
                      <a:pt x="1" y="7036"/>
                      <a:pt x="9" y="7060"/>
                      <a:pt x="22" y="7060"/>
                    </a:cubicBezTo>
                    <a:cubicBezTo>
                      <a:pt x="50" y="7060"/>
                      <a:pt x="101" y="6965"/>
                      <a:pt x="160" y="6965"/>
                    </a:cubicBezTo>
                    <a:lnTo>
                      <a:pt x="848" y="6965"/>
                    </a:lnTo>
                    <a:cubicBezTo>
                      <a:pt x="908" y="6965"/>
                      <a:pt x="959" y="7060"/>
                      <a:pt x="987" y="7060"/>
                    </a:cubicBezTo>
                    <a:cubicBezTo>
                      <a:pt x="1001" y="7060"/>
                      <a:pt x="1009" y="7036"/>
                      <a:pt x="1009" y="6965"/>
                    </a:cubicBezTo>
                    <a:lnTo>
                      <a:pt x="1009" y="384"/>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1"/>
              <p:cNvSpPr/>
              <p:nvPr/>
            </p:nvSpPr>
            <p:spPr>
              <a:xfrm>
                <a:off x="4507475" y="4990225"/>
                <a:ext cx="23225" cy="121175"/>
              </a:xfrm>
              <a:custGeom>
                <a:rect b="b" l="l" r="r" t="t"/>
                <a:pathLst>
                  <a:path extrusionOk="0" h="4847" w="929">
                    <a:moveTo>
                      <a:pt x="162" y="0"/>
                    </a:moveTo>
                    <a:cubicBezTo>
                      <a:pt x="74" y="0"/>
                      <a:pt x="1" y="171"/>
                      <a:pt x="1" y="383"/>
                    </a:cubicBezTo>
                    <a:lnTo>
                      <a:pt x="1" y="4752"/>
                    </a:lnTo>
                    <a:cubicBezTo>
                      <a:pt x="1" y="4823"/>
                      <a:pt x="9" y="4847"/>
                      <a:pt x="23" y="4847"/>
                    </a:cubicBezTo>
                    <a:cubicBezTo>
                      <a:pt x="51" y="4847"/>
                      <a:pt x="104" y="4752"/>
                      <a:pt x="162" y="4752"/>
                    </a:cubicBezTo>
                    <a:lnTo>
                      <a:pt x="767" y="4752"/>
                    </a:lnTo>
                    <a:cubicBezTo>
                      <a:pt x="826" y="4752"/>
                      <a:pt x="877" y="4847"/>
                      <a:pt x="905" y="4847"/>
                    </a:cubicBezTo>
                    <a:cubicBezTo>
                      <a:pt x="919" y="4847"/>
                      <a:pt x="927" y="4823"/>
                      <a:pt x="927" y="4752"/>
                    </a:cubicBezTo>
                    <a:lnTo>
                      <a:pt x="929" y="383"/>
                    </a:lnTo>
                    <a:cubicBezTo>
                      <a:pt x="929" y="171"/>
                      <a:pt x="857"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1"/>
              <p:cNvSpPr/>
              <p:nvPr/>
            </p:nvSpPr>
            <p:spPr>
              <a:xfrm>
                <a:off x="4555975" y="4849100"/>
                <a:ext cx="25225" cy="262300"/>
              </a:xfrm>
              <a:custGeom>
                <a:rect b="b" l="l" r="r" t="t"/>
                <a:pathLst>
                  <a:path extrusionOk="0" h="10492" w="1009">
                    <a:moveTo>
                      <a:pt x="162" y="0"/>
                    </a:moveTo>
                    <a:cubicBezTo>
                      <a:pt x="72" y="0"/>
                      <a:pt x="1" y="171"/>
                      <a:pt x="1" y="384"/>
                    </a:cubicBezTo>
                    <a:lnTo>
                      <a:pt x="1" y="10397"/>
                    </a:lnTo>
                    <a:cubicBezTo>
                      <a:pt x="1" y="10468"/>
                      <a:pt x="9" y="10492"/>
                      <a:pt x="23" y="10492"/>
                    </a:cubicBezTo>
                    <a:cubicBezTo>
                      <a:pt x="50" y="10492"/>
                      <a:pt x="102" y="10397"/>
                      <a:pt x="162" y="10397"/>
                    </a:cubicBezTo>
                    <a:lnTo>
                      <a:pt x="849" y="10397"/>
                    </a:lnTo>
                    <a:cubicBezTo>
                      <a:pt x="908" y="10397"/>
                      <a:pt x="959" y="10492"/>
                      <a:pt x="987" y="10492"/>
                    </a:cubicBezTo>
                    <a:cubicBezTo>
                      <a:pt x="1001" y="10492"/>
                      <a:pt x="1009" y="10468"/>
                      <a:pt x="1009" y="10397"/>
                    </a:cubicBezTo>
                    <a:lnTo>
                      <a:pt x="1009" y="384"/>
                    </a:lnTo>
                    <a:cubicBezTo>
                      <a:pt x="1009" y="171"/>
                      <a:pt x="937" y="0"/>
                      <a:pt x="8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1"/>
              <p:cNvSpPr/>
              <p:nvPr/>
            </p:nvSpPr>
            <p:spPr>
              <a:xfrm>
                <a:off x="4605475" y="4951175"/>
                <a:ext cx="25250" cy="160225"/>
              </a:xfrm>
              <a:custGeom>
                <a:rect b="b" l="l" r="r" t="t"/>
                <a:pathLst>
                  <a:path extrusionOk="0" h="6409" w="1010">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1"/>
              <p:cNvSpPr/>
              <p:nvPr/>
            </p:nvSpPr>
            <p:spPr>
              <a:xfrm>
                <a:off x="4654975" y="4972300"/>
                <a:ext cx="25250" cy="139100"/>
              </a:xfrm>
              <a:custGeom>
                <a:rect b="b" l="l" r="r" t="t"/>
                <a:pathLst>
                  <a:path extrusionOk="0" h="5564" w="1010">
                    <a:moveTo>
                      <a:pt x="162" y="0"/>
                    </a:moveTo>
                    <a:cubicBezTo>
                      <a:pt x="72"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1"/>
              <p:cNvSpPr/>
              <p:nvPr/>
            </p:nvSpPr>
            <p:spPr>
              <a:xfrm>
                <a:off x="470415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4" y="9149"/>
                      <a:pt x="162" y="9149"/>
                    </a:cubicBezTo>
                    <a:lnTo>
                      <a:pt x="875" y="9149"/>
                    </a:lnTo>
                    <a:cubicBezTo>
                      <a:pt x="935" y="9149"/>
                      <a:pt x="987" y="9244"/>
                      <a:pt x="1015" y="9244"/>
                    </a:cubicBezTo>
                    <a:cubicBezTo>
                      <a:pt x="1029" y="9244"/>
                      <a:pt x="1037" y="9220"/>
                      <a:pt x="1037" y="9149"/>
                    </a:cubicBezTo>
                    <a:lnTo>
                      <a:pt x="1037" y="386"/>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1"/>
              <p:cNvSpPr/>
              <p:nvPr/>
            </p:nvSpPr>
            <p:spPr>
              <a:xfrm>
                <a:off x="4752650" y="4850325"/>
                <a:ext cx="27950" cy="261075"/>
              </a:xfrm>
              <a:custGeom>
                <a:rect b="b" l="l" r="r" t="t"/>
                <a:pathLst>
                  <a:path extrusionOk="0" h="10443" w="1118">
                    <a:moveTo>
                      <a:pt x="162" y="1"/>
                    </a:moveTo>
                    <a:cubicBezTo>
                      <a:pt x="72" y="1"/>
                      <a:pt x="1" y="171"/>
                      <a:pt x="1" y="384"/>
                    </a:cubicBezTo>
                    <a:lnTo>
                      <a:pt x="1" y="10348"/>
                    </a:lnTo>
                    <a:cubicBezTo>
                      <a:pt x="1" y="10419"/>
                      <a:pt x="9" y="10443"/>
                      <a:pt x="22" y="10443"/>
                    </a:cubicBezTo>
                    <a:cubicBezTo>
                      <a:pt x="50" y="10443"/>
                      <a:pt x="102" y="10348"/>
                      <a:pt x="162" y="10348"/>
                    </a:cubicBezTo>
                    <a:lnTo>
                      <a:pt x="958" y="10348"/>
                    </a:lnTo>
                    <a:cubicBezTo>
                      <a:pt x="1016" y="10348"/>
                      <a:pt x="1068" y="10443"/>
                      <a:pt x="1095" y="10443"/>
                    </a:cubicBezTo>
                    <a:cubicBezTo>
                      <a:pt x="1109" y="10443"/>
                      <a:pt x="1117" y="10419"/>
                      <a:pt x="1117" y="10348"/>
                    </a:cubicBezTo>
                    <a:lnTo>
                      <a:pt x="1117" y="384"/>
                    </a:lnTo>
                    <a:cubicBezTo>
                      <a:pt x="1117" y="171"/>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1"/>
              <p:cNvSpPr/>
              <p:nvPr/>
            </p:nvSpPr>
            <p:spPr>
              <a:xfrm>
                <a:off x="4801479" y="4951126"/>
                <a:ext cx="29294" cy="160290"/>
              </a:xfrm>
              <a:custGeom>
                <a:rect b="b" l="l" r="r" t="t"/>
                <a:pathLst>
                  <a:path extrusionOk="0" h="17805" w="1172">
                    <a:moveTo>
                      <a:pt x="161" y="0"/>
                    </a:moveTo>
                    <a:cubicBezTo>
                      <a:pt x="72" y="0"/>
                      <a:pt x="0" y="173"/>
                      <a:pt x="0" y="385"/>
                    </a:cubicBezTo>
                    <a:lnTo>
                      <a:pt x="0" y="17710"/>
                    </a:lnTo>
                    <a:cubicBezTo>
                      <a:pt x="0" y="17781"/>
                      <a:pt x="8" y="17804"/>
                      <a:pt x="22" y="17804"/>
                    </a:cubicBezTo>
                    <a:cubicBezTo>
                      <a:pt x="50" y="17804"/>
                      <a:pt x="102" y="17710"/>
                      <a:pt x="161" y="17710"/>
                    </a:cubicBezTo>
                    <a:lnTo>
                      <a:pt x="1012" y="17710"/>
                    </a:lnTo>
                    <a:cubicBezTo>
                      <a:pt x="1071" y="17710"/>
                      <a:pt x="1122" y="17804"/>
                      <a:pt x="1150" y="17804"/>
                    </a:cubicBezTo>
                    <a:cubicBezTo>
                      <a:pt x="1164" y="17804"/>
                      <a:pt x="1172" y="17781"/>
                      <a:pt x="1172" y="17710"/>
                    </a:cubicBezTo>
                    <a:lnTo>
                      <a:pt x="1172" y="385"/>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1"/>
              <p:cNvSpPr/>
              <p:nvPr/>
            </p:nvSpPr>
            <p:spPr>
              <a:xfrm>
                <a:off x="4852350" y="4894150"/>
                <a:ext cx="26600" cy="217250"/>
              </a:xfrm>
              <a:custGeom>
                <a:rect b="b" l="l" r="r" t="t"/>
                <a:pathLst>
                  <a:path extrusionOk="0" h="8690" w="1064">
                    <a:moveTo>
                      <a:pt x="161" y="1"/>
                    </a:moveTo>
                    <a:cubicBezTo>
                      <a:pt x="72" y="1"/>
                      <a:pt x="0" y="173"/>
                      <a:pt x="0" y="384"/>
                    </a:cubicBezTo>
                    <a:lnTo>
                      <a:pt x="0" y="8595"/>
                    </a:lnTo>
                    <a:cubicBezTo>
                      <a:pt x="0" y="8666"/>
                      <a:pt x="8" y="8690"/>
                      <a:pt x="22" y="8690"/>
                    </a:cubicBezTo>
                    <a:cubicBezTo>
                      <a:pt x="50" y="8690"/>
                      <a:pt x="102" y="8595"/>
                      <a:pt x="161" y="8595"/>
                    </a:cubicBezTo>
                    <a:lnTo>
                      <a:pt x="902" y="8595"/>
                    </a:lnTo>
                    <a:cubicBezTo>
                      <a:pt x="961" y="8595"/>
                      <a:pt x="1013" y="8690"/>
                      <a:pt x="1041" y="8690"/>
                    </a:cubicBezTo>
                    <a:cubicBezTo>
                      <a:pt x="1055" y="8690"/>
                      <a:pt x="1063" y="8666"/>
                      <a:pt x="1063" y="8595"/>
                    </a:cubicBezTo>
                    <a:lnTo>
                      <a:pt x="1063" y="384"/>
                    </a:lnTo>
                    <a:cubicBezTo>
                      <a:pt x="1063"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1"/>
              <p:cNvSpPr/>
              <p:nvPr/>
            </p:nvSpPr>
            <p:spPr>
              <a:xfrm>
                <a:off x="4900500" y="4887650"/>
                <a:ext cx="29275" cy="223750"/>
              </a:xfrm>
              <a:custGeom>
                <a:rect b="b" l="l" r="r" t="t"/>
                <a:pathLst>
                  <a:path extrusionOk="0" h="8950" w="1171">
                    <a:moveTo>
                      <a:pt x="160" y="0"/>
                    </a:moveTo>
                    <a:cubicBezTo>
                      <a:pt x="72" y="0"/>
                      <a:pt x="1" y="173"/>
                      <a:pt x="1" y="383"/>
                    </a:cubicBezTo>
                    <a:lnTo>
                      <a:pt x="1" y="8855"/>
                    </a:lnTo>
                    <a:cubicBezTo>
                      <a:pt x="1" y="8926"/>
                      <a:pt x="9" y="8950"/>
                      <a:pt x="23" y="8950"/>
                    </a:cubicBezTo>
                    <a:cubicBezTo>
                      <a:pt x="50" y="8950"/>
                      <a:pt x="102" y="8855"/>
                      <a:pt x="160" y="8855"/>
                    </a:cubicBezTo>
                    <a:lnTo>
                      <a:pt x="1009" y="8855"/>
                    </a:lnTo>
                    <a:cubicBezTo>
                      <a:pt x="1069" y="8855"/>
                      <a:pt x="1121" y="8950"/>
                      <a:pt x="1149" y="8950"/>
                    </a:cubicBezTo>
                    <a:cubicBezTo>
                      <a:pt x="1163" y="8950"/>
                      <a:pt x="1171" y="8926"/>
                      <a:pt x="1171" y="8855"/>
                    </a:cubicBezTo>
                    <a:lnTo>
                      <a:pt x="1171" y="383"/>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1"/>
              <p:cNvSpPr/>
              <p:nvPr/>
            </p:nvSpPr>
            <p:spPr>
              <a:xfrm>
                <a:off x="495070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4" y="4167"/>
                      <a:pt x="1066" y="4262"/>
                      <a:pt x="1095" y="4262"/>
                    </a:cubicBezTo>
                    <a:cubicBezTo>
                      <a:pt x="1109" y="4262"/>
                      <a:pt x="1117" y="4238"/>
                      <a:pt x="1117" y="4167"/>
                    </a:cubicBezTo>
                    <a:lnTo>
                      <a:pt x="1117" y="385"/>
                    </a:lnTo>
                    <a:cubicBezTo>
                      <a:pt x="1117" y="172"/>
                      <a:pt x="1044"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1"/>
              <p:cNvSpPr/>
              <p:nvPr/>
            </p:nvSpPr>
            <p:spPr>
              <a:xfrm>
                <a:off x="5001200" y="4861600"/>
                <a:ext cx="25925" cy="249800"/>
              </a:xfrm>
              <a:custGeom>
                <a:rect b="b" l="l" r="r" t="t"/>
                <a:pathLst>
                  <a:path extrusionOk="0" h="9992" w="1037">
                    <a:moveTo>
                      <a:pt x="160" y="1"/>
                    </a:moveTo>
                    <a:cubicBezTo>
                      <a:pt x="72" y="1"/>
                      <a:pt x="1" y="171"/>
                      <a:pt x="1" y="384"/>
                    </a:cubicBezTo>
                    <a:lnTo>
                      <a:pt x="1" y="9897"/>
                    </a:lnTo>
                    <a:cubicBezTo>
                      <a:pt x="1" y="9968"/>
                      <a:pt x="9" y="9992"/>
                      <a:pt x="23" y="9992"/>
                    </a:cubicBezTo>
                    <a:cubicBezTo>
                      <a:pt x="50" y="9992"/>
                      <a:pt x="102" y="9897"/>
                      <a:pt x="160" y="9897"/>
                    </a:cubicBezTo>
                    <a:lnTo>
                      <a:pt x="875" y="9897"/>
                    </a:lnTo>
                    <a:cubicBezTo>
                      <a:pt x="934" y="9897"/>
                      <a:pt x="986" y="9992"/>
                      <a:pt x="1014" y="9992"/>
                    </a:cubicBezTo>
                    <a:cubicBezTo>
                      <a:pt x="1029" y="9992"/>
                      <a:pt x="1037" y="9968"/>
                      <a:pt x="1037" y="9897"/>
                    </a:cubicBezTo>
                    <a:lnTo>
                      <a:pt x="1037" y="384"/>
                    </a:lnTo>
                    <a:cubicBezTo>
                      <a:pt x="1037" y="171"/>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1"/>
              <p:cNvSpPr/>
              <p:nvPr/>
            </p:nvSpPr>
            <p:spPr>
              <a:xfrm>
                <a:off x="3813375" y="4934850"/>
                <a:ext cx="25250" cy="176550"/>
              </a:xfrm>
              <a:custGeom>
                <a:rect b="b" l="l" r="r" t="t"/>
                <a:pathLst>
                  <a:path extrusionOk="0" h="7062" w="1010">
                    <a:moveTo>
                      <a:pt x="162" y="1"/>
                    </a:moveTo>
                    <a:cubicBezTo>
                      <a:pt x="72" y="1"/>
                      <a:pt x="1" y="173"/>
                      <a:pt x="1" y="384"/>
                    </a:cubicBezTo>
                    <a:lnTo>
                      <a:pt x="1" y="6967"/>
                    </a:lnTo>
                    <a:cubicBezTo>
                      <a:pt x="1" y="7038"/>
                      <a:pt x="9" y="7062"/>
                      <a:pt x="23" y="7062"/>
                    </a:cubicBezTo>
                    <a:cubicBezTo>
                      <a:pt x="51" y="7062"/>
                      <a:pt x="103" y="6967"/>
                      <a:pt x="162" y="6967"/>
                    </a:cubicBezTo>
                    <a:lnTo>
                      <a:pt x="850" y="6967"/>
                    </a:lnTo>
                    <a:cubicBezTo>
                      <a:pt x="908" y="6967"/>
                      <a:pt x="960" y="7062"/>
                      <a:pt x="987" y="7062"/>
                    </a:cubicBezTo>
                    <a:cubicBezTo>
                      <a:pt x="1001" y="7062"/>
                      <a:pt x="1009" y="7038"/>
                      <a:pt x="1009" y="6967"/>
                    </a:cubicBezTo>
                    <a:lnTo>
                      <a:pt x="1009" y="384"/>
                    </a:lnTo>
                    <a:cubicBezTo>
                      <a:pt x="1009" y="173"/>
                      <a:pt x="938" y="1"/>
                      <a:pt x="8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1"/>
              <p:cNvSpPr/>
              <p:nvPr/>
            </p:nvSpPr>
            <p:spPr>
              <a:xfrm>
                <a:off x="386392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1"/>
              <p:cNvSpPr/>
              <p:nvPr/>
            </p:nvSpPr>
            <p:spPr>
              <a:xfrm>
                <a:off x="3912425" y="4849100"/>
                <a:ext cx="25225" cy="262300"/>
              </a:xfrm>
              <a:custGeom>
                <a:rect b="b" l="l" r="r" t="t"/>
                <a:pathLst>
                  <a:path extrusionOk="0" h="10492" w="1009">
                    <a:moveTo>
                      <a:pt x="160" y="0"/>
                    </a:moveTo>
                    <a:cubicBezTo>
                      <a:pt x="72" y="0"/>
                      <a:pt x="1" y="171"/>
                      <a:pt x="1" y="384"/>
                    </a:cubicBezTo>
                    <a:lnTo>
                      <a:pt x="1" y="10397"/>
                    </a:lnTo>
                    <a:cubicBezTo>
                      <a:pt x="1" y="10468"/>
                      <a:pt x="8" y="10492"/>
                      <a:pt x="22" y="10492"/>
                    </a:cubicBezTo>
                    <a:cubicBezTo>
                      <a:pt x="50" y="10492"/>
                      <a:pt x="101" y="10397"/>
                      <a:pt x="160" y="10397"/>
                    </a:cubicBezTo>
                    <a:lnTo>
                      <a:pt x="848" y="10397"/>
                    </a:lnTo>
                    <a:cubicBezTo>
                      <a:pt x="907" y="10397"/>
                      <a:pt x="959"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1"/>
              <p:cNvSpPr/>
              <p:nvPr/>
            </p:nvSpPr>
            <p:spPr>
              <a:xfrm>
                <a:off x="3961925" y="4951125"/>
                <a:ext cx="25225" cy="160275"/>
              </a:xfrm>
              <a:custGeom>
                <a:rect b="b" l="l" r="r" t="t"/>
                <a:pathLst>
                  <a:path extrusionOk="0" h="6411" w="1009">
                    <a:moveTo>
                      <a:pt x="160" y="0"/>
                    </a:moveTo>
                    <a:cubicBezTo>
                      <a:pt x="72" y="0"/>
                      <a:pt x="1" y="173"/>
                      <a:pt x="1" y="384"/>
                    </a:cubicBezTo>
                    <a:lnTo>
                      <a:pt x="1" y="6316"/>
                    </a:lnTo>
                    <a:cubicBezTo>
                      <a:pt x="1" y="6387"/>
                      <a:pt x="9" y="6411"/>
                      <a:pt x="22" y="6411"/>
                    </a:cubicBezTo>
                    <a:cubicBezTo>
                      <a:pt x="50" y="6411"/>
                      <a:pt x="101" y="6316"/>
                      <a:pt x="160" y="6316"/>
                    </a:cubicBezTo>
                    <a:lnTo>
                      <a:pt x="848" y="6316"/>
                    </a:lnTo>
                    <a:cubicBezTo>
                      <a:pt x="907" y="6316"/>
                      <a:pt x="959" y="6411"/>
                      <a:pt x="987" y="6411"/>
                    </a:cubicBezTo>
                    <a:cubicBezTo>
                      <a:pt x="1001" y="6411"/>
                      <a:pt x="1009" y="6387"/>
                      <a:pt x="1009" y="6316"/>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1"/>
              <p:cNvSpPr/>
              <p:nvPr/>
            </p:nvSpPr>
            <p:spPr>
              <a:xfrm>
                <a:off x="40114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7"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1"/>
              <p:cNvSpPr/>
              <p:nvPr/>
            </p:nvSpPr>
            <p:spPr>
              <a:xfrm>
                <a:off x="406060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3" y="9149"/>
                      <a:pt x="162" y="9149"/>
                    </a:cubicBezTo>
                    <a:lnTo>
                      <a:pt x="875" y="9149"/>
                    </a:lnTo>
                    <a:cubicBezTo>
                      <a:pt x="935" y="9149"/>
                      <a:pt x="987" y="9244"/>
                      <a:pt x="1015" y="9244"/>
                    </a:cubicBezTo>
                    <a:cubicBezTo>
                      <a:pt x="1029" y="9244"/>
                      <a:pt x="1037" y="9220"/>
                      <a:pt x="1037"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1"/>
              <p:cNvSpPr/>
              <p:nvPr/>
            </p:nvSpPr>
            <p:spPr>
              <a:xfrm>
                <a:off x="4109100" y="4850325"/>
                <a:ext cx="27925" cy="261075"/>
              </a:xfrm>
              <a:custGeom>
                <a:rect b="b" l="l" r="r" t="t"/>
                <a:pathLst>
                  <a:path extrusionOk="0" h="10443" w="1117">
                    <a:moveTo>
                      <a:pt x="160" y="1"/>
                    </a:moveTo>
                    <a:cubicBezTo>
                      <a:pt x="72" y="1"/>
                      <a:pt x="0" y="173"/>
                      <a:pt x="0" y="386"/>
                    </a:cubicBezTo>
                    <a:lnTo>
                      <a:pt x="0" y="10348"/>
                    </a:lnTo>
                    <a:cubicBezTo>
                      <a:pt x="0" y="10419"/>
                      <a:pt x="8"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6"/>
                    </a:lnTo>
                    <a:cubicBezTo>
                      <a:pt x="1117" y="173"/>
                      <a:pt x="1045"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1"/>
              <p:cNvSpPr/>
              <p:nvPr/>
            </p:nvSpPr>
            <p:spPr>
              <a:xfrm>
                <a:off x="4157900" y="4666325"/>
                <a:ext cx="29325" cy="445075"/>
              </a:xfrm>
              <a:custGeom>
                <a:rect b="b" l="l" r="r" t="t"/>
                <a:pathLst>
                  <a:path extrusionOk="0" h="17803" w="1173">
                    <a:moveTo>
                      <a:pt x="160" y="0"/>
                    </a:moveTo>
                    <a:cubicBezTo>
                      <a:pt x="72" y="0"/>
                      <a:pt x="1" y="171"/>
                      <a:pt x="1" y="383"/>
                    </a:cubicBezTo>
                    <a:lnTo>
                      <a:pt x="1" y="17708"/>
                    </a:lnTo>
                    <a:cubicBezTo>
                      <a:pt x="1" y="17779"/>
                      <a:pt x="9" y="17803"/>
                      <a:pt x="23" y="17803"/>
                    </a:cubicBezTo>
                    <a:cubicBezTo>
                      <a:pt x="50" y="17803"/>
                      <a:pt x="102" y="17708"/>
                      <a:pt x="160" y="17708"/>
                    </a:cubicBezTo>
                    <a:lnTo>
                      <a:pt x="1011" y="17708"/>
                    </a:lnTo>
                    <a:cubicBezTo>
                      <a:pt x="1071" y="17708"/>
                      <a:pt x="1123" y="17803"/>
                      <a:pt x="1151" y="17803"/>
                    </a:cubicBezTo>
                    <a:cubicBezTo>
                      <a:pt x="1165" y="17803"/>
                      <a:pt x="1172" y="17779"/>
                      <a:pt x="1172" y="17708"/>
                    </a:cubicBezTo>
                    <a:lnTo>
                      <a:pt x="1172" y="383"/>
                    </a:lnTo>
                    <a:cubicBezTo>
                      <a:pt x="1172" y="171"/>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1"/>
              <p:cNvSpPr/>
              <p:nvPr/>
            </p:nvSpPr>
            <p:spPr>
              <a:xfrm>
                <a:off x="42088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1"/>
              <p:cNvSpPr/>
              <p:nvPr/>
            </p:nvSpPr>
            <p:spPr>
              <a:xfrm>
                <a:off x="4256925" y="4887700"/>
                <a:ext cx="29300" cy="223700"/>
              </a:xfrm>
              <a:custGeom>
                <a:rect b="b" l="l" r="r" t="t"/>
                <a:pathLst>
                  <a:path extrusionOk="0" h="8948" w="1172">
                    <a:moveTo>
                      <a:pt x="161" y="0"/>
                    </a:moveTo>
                    <a:cubicBezTo>
                      <a:pt x="72" y="0"/>
                      <a:pt x="0" y="171"/>
                      <a:pt x="0" y="383"/>
                    </a:cubicBezTo>
                    <a:lnTo>
                      <a:pt x="0" y="8853"/>
                    </a:lnTo>
                    <a:cubicBezTo>
                      <a:pt x="0" y="8924"/>
                      <a:pt x="8" y="8948"/>
                      <a:pt x="22" y="8948"/>
                    </a:cubicBezTo>
                    <a:cubicBezTo>
                      <a:pt x="50" y="8948"/>
                      <a:pt x="101" y="8853"/>
                      <a:pt x="161" y="8853"/>
                    </a:cubicBezTo>
                    <a:lnTo>
                      <a:pt x="1010" y="8853"/>
                    </a:lnTo>
                    <a:cubicBezTo>
                      <a:pt x="1070" y="8853"/>
                      <a:pt x="1122" y="8948"/>
                      <a:pt x="1150" y="8948"/>
                    </a:cubicBezTo>
                    <a:cubicBezTo>
                      <a:pt x="1164" y="8948"/>
                      <a:pt x="1172" y="8924"/>
                      <a:pt x="1172" y="8853"/>
                    </a:cubicBezTo>
                    <a:lnTo>
                      <a:pt x="1172" y="383"/>
                    </a:lnTo>
                    <a:cubicBezTo>
                      <a:pt x="1172" y="171"/>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1"/>
              <p:cNvSpPr/>
              <p:nvPr/>
            </p:nvSpPr>
            <p:spPr>
              <a:xfrm>
                <a:off x="430715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5" y="4167"/>
                      <a:pt x="1067" y="4262"/>
                      <a:pt x="1095" y="4262"/>
                    </a:cubicBezTo>
                    <a:cubicBezTo>
                      <a:pt x="1109" y="4262"/>
                      <a:pt x="1117" y="4238"/>
                      <a:pt x="1117" y="4167"/>
                    </a:cubicBezTo>
                    <a:lnTo>
                      <a:pt x="1117" y="385"/>
                    </a:lnTo>
                    <a:cubicBezTo>
                      <a:pt x="1117" y="172"/>
                      <a:pt x="1045"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1"/>
              <p:cNvSpPr/>
              <p:nvPr/>
            </p:nvSpPr>
            <p:spPr>
              <a:xfrm>
                <a:off x="4357650" y="4861600"/>
                <a:ext cx="25875" cy="249800"/>
              </a:xfrm>
              <a:custGeom>
                <a:rect b="b" l="l" r="r" t="t"/>
                <a:pathLst>
                  <a:path extrusionOk="0" h="9992" w="1035">
                    <a:moveTo>
                      <a:pt x="160" y="1"/>
                    </a:moveTo>
                    <a:cubicBezTo>
                      <a:pt x="72" y="1"/>
                      <a:pt x="1" y="173"/>
                      <a:pt x="1" y="386"/>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1"/>
              <p:cNvSpPr/>
              <p:nvPr/>
            </p:nvSpPr>
            <p:spPr>
              <a:xfrm>
                <a:off x="50971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1"/>
              <p:cNvSpPr/>
              <p:nvPr/>
            </p:nvSpPr>
            <p:spPr>
              <a:xfrm>
                <a:off x="5150075" y="4777331"/>
                <a:ext cx="25228" cy="334068"/>
              </a:xfrm>
              <a:custGeom>
                <a:rect b="b" l="l" r="r" t="t"/>
                <a:pathLst>
                  <a:path extrusionOk="0" h="7062" w="1009">
                    <a:moveTo>
                      <a:pt x="160" y="1"/>
                    </a:moveTo>
                    <a:cubicBezTo>
                      <a:pt x="72" y="1"/>
                      <a:pt x="1" y="173"/>
                      <a:pt x="1" y="384"/>
                    </a:cubicBezTo>
                    <a:lnTo>
                      <a:pt x="1" y="6967"/>
                    </a:lnTo>
                    <a:cubicBezTo>
                      <a:pt x="1" y="7038"/>
                      <a:pt x="9" y="7062"/>
                      <a:pt x="22" y="7062"/>
                    </a:cubicBezTo>
                    <a:cubicBezTo>
                      <a:pt x="50" y="7062"/>
                      <a:pt x="101" y="6967"/>
                      <a:pt x="160" y="6967"/>
                    </a:cubicBezTo>
                    <a:lnTo>
                      <a:pt x="848" y="6967"/>
                    </a:lnTo>
                    <a:cubicBezTo>
                      <a:pt x="907" y="6967"/>
                      <a:pt x="959" y="7062"/>
                      <a:pt x="987" y="7062"/>
                    </a:cubicBezTo>
                    <a:cubicBezTo>
                      <a:pt x="1001" y="7062"/>
                      <a:pt x="1009" y="7038"/>
                      <a:pt x="1009" y="6967"/>
                    </a:cubicBezTo>
                    <a:lnTo>
                      <a:pt x="1009" y="384"/>
                    </a:lnTo>
                    <a:cubicBezTo>
                      <a:pt x="1009" y="173"/>
                      <a:pt x="936" y="1"/>
                      <a:pt x="8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1"/>
              <p:cNvSpPr/>
              <p:nvPr/>
            </p:nvSpPr>
            <p:spPr>
              <a:xfrm>
                <a:off x="520057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1"/>
              <p:cNvSpPr/>
              <p:nvPr/>
            </p:nvSpPr>
            <p:spPr>
              <a:xfrm>
                <a:off x="52490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1"/>
              <p:cNvSpPr/>
              <p:nvPr/>
            </p:nvSpPr>
            <p:spPr>
              <a:xfrm>
                <a:off x="5298572" y="5042280"/>
                <a:ext cx="25228" cy="69121"/>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1" y="6314"/>
                      <a:pt x="160" y="6314"/>
                    </a:cubicBezTo>
                    <a:lnTo>
                      <a:pt x="848" y="6314"/>
                    </a:lnTo>
                    <a:cubicBezTo>
                      <a:pt x="908" y="6314"/>
                      <a:pt x="959" y="6409"/>
                      <a:pt x="987" y="6409"/>
                    </a:cubicBezTo>
                    <a:cubicBezTo>
                      <a:pt x="1001" y="6409"/>
                      <a:pt x="1009" y="6385"/>
                      <a:pt x="1009" y="6314"/>
                    </a:cubicBezTo>
                    <a:lnTo>
                      <a:pt x="1009" y="383"/>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1"/>
              <p:cNvSpPr/>
              <p:nvPr/>
            </p:nvSpPr>
            <p:spPr>
              <a:xfrm>
                <a:off x="534807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8"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1"/>
              <p:cNvSpPr/>
              <p:nvPr/>
            </p:nvSpPr>
            <p:spPr>
              <a:xfrm>
                <a:off x="5050700" y="4861600"/>
                <a:ext cx="25925" cy="249800"/>
              </a:xfrm>
              <a:custGeom>
                <a:rect b="b" l="l" r="r" t="t"/>
                <a:pathLst>
                  <a:path extrusionOk="0" h="9992" w="1037">
                    <a:moveTo>
                      <a:pt x="162" y="1"/>
                    </a:moveTo>
                    <a:cubicBezTo>
                      <a:pt x="72" y="1"/>
                      <a:pt x="1" y="171"/>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1"/>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1"/>
              <p:cNvSpPr/>
              <p:nvPr/>
            </p:nvSpPr>
            <p:spPr>
              <a:xfrm>
                <a:off x="67803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1"/>
              <p:cNvSpPr/>
              <p:nvPr/>
            </p:nvSpPr>
            <p:spPr>
              <a:xfrm>
                <a:off x="6485350" y="4850325"/>
                <a:ext cx="27950" cy="261075"/>
              </a:xfrm>
              <a:custGeom>
                <a:rect b="b" l="l" r="r" t="t"/>
                <a:pathLst>
                  <a:path extrusionOk="0" h="10443" w="1118">
                    <a:moveTo>
                      <a:pt x="162" y="1"/>
                    </a:moveTo>
                    <a:cubicBezTo>
                      <a:pt x="72" y="1"/>
                      <a:pt x="1" y="173"/>
                      <a:pt x="1" y="384"/>
                    </a:cubicBezTo>
                    <a:lnTo>
                      <a:pt x="1" y="10348"/>
                    </a:lnTo>
                    <a:cubicBezTo>
                      <a:pt x="1" y="10419"/>
                      <a:pt x="9" y="10443"/>
                      <a:pt x="23" y="10443"/>
                    </a:cubicBezTo>
                    <a:cubicBezTo>
                      <a:pt x="51" y="10443"/>
                      <a:pt x="103" y="10348"/>
                      <a:pt x="162" y="10348"/>
                    </a:cubicBezTo>
                    <a:lnTo>
                      <a:pt x="958" y="10348"/>
                    </a:lnTo>
                    <a:cubicBezTo>
                      <a:pt x="1016" y="10348"/>
                      <a:pt x="1068" y="10443"/>
                      <a:pt x="1095" y="10443"/>
                    </a:cubicBezTo>
                    <a:cubicBezTo>
                      <a:pt x="1109" y="10443"/>
                      <a:pt x="1117" y="10419"/>
                      <a:pt x="1117" y="10348"/>
                    </a:cubicBezTo>
                    <a:lnTo>
                      <a:pt x="1117" y="384"/>
                    </a:lnTo>
                    <a:cubicBezTo>
                      <a:pt x="1117" y="173"/>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1"/>
              <p:cNvSpPr/>
              <p:nvPr/>
            </p:nvSpPr>
            <p:spPr>
              <a:xfrm>
                <a:off x="6534200" y="4666275"/>
                <a:ext cx="29275" cy="445125"/>
              </a:xfrm>
              <a:custGeom>
                <a:rect b="b" l="l" r="r" t="t"/>
                <a:pathLst>
                  <a:path extrusionOk="0" h="17805" w="1171">
                    <a:moveTo>
                      <a:pt x="160" y="0"/>
                    </a:moveTo>
                    <a:cubicBezTo>
                      <a:pt x="72" y="0"/>
                      <a:pt x="1" y="173"/>
                      <a:pt x="1" y="385"/>
                    </a:cubicBezTo>
                    <a:lnTo>
                      <a:pt x="1" y="17710"/>
                    </a:lnTo>
                    <a:cubicBezTo>
                      <a:pt x="1" y="17781"/>
                      <a:pt x="9" y="17805"/>
                      <a:pt x="23" y="17805"/>
                    </a:cubicBezTo>
                    <a:cubicBezTo>
                      <a:pt x="50" y="17805"/>
                      <a:pt x="102" y="17710"/>
                      <a:pt x="160" y="17710"/>
                    </a:cubicBezTo>
                    <a:lnTo>
                      <a:pt x="1011" y="17710"/>
                    </a:lnTo>
                    <a:cubicBezTo>
                      <a:pt x="1070" y="17710"/>
                      <a:pt x="1121" y="17805"/>
                      <a:pt x="1149" y="17805"/>
                    </a:cubicBezTo>
                    <a:cubicBezTo>
                      <a:pt x="1163" y="17805"/>
                      <a:pt x="1171" y="17781"/>
                      <a:pt x="1171" y="17710"/>
                    </a:cubicBezTo>
                    <a:lnTo>
                      <a:pt x="1171" y="385"/>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1"/>
              <p:cNvSpPr/>
              <p:nvPr/>
            </p:nvSpPr>
            <p:spPr>
              <a:xfrm>
                <a:off x="6585050" y="4894150"/>
                <a:ext cx="26600" cy="217250"/>
              </a:xfrm>
              <a:custGeom>
                <a:rect b="b" l="l" r="r" t="t"/>
                <a:pathLst>
                  <a:path extrusionOk="0" h="8690" w="1064">
                    <a:moveTo>
                      <a:pt x="162" y="1"/>
                    </a:moveTo>
                    <a:cubicBezTo>
                      <a:pt x="74" y="1"/>
                      <a:pt x="0" y="173"/>
                      <a:pt x="0" y="384"/>
                    </a:cubicBezTo>
                    <a:lnTo>
                      <a:pt x="0" y="8595"/>
                    </a:lnTo>
                    <a:cubicBezTo>
                      <a:pt x="0" y="8666"/>
                      <a:pt x="8" y="8690"/>
                      <a:pt x="22" y="8690"/>
                    </a:cubicBezTo>
                    <a:cubicBezTo>
                      <a:pt x="51" y="8690"/>
                      <a:pt x="103" y="8595"/>
                      <a:pt x="162" y="8595"/>
                    </a:cubicBezTo>
                    <a:lnTo>
                      <a:pt x="902" y="8595"/>
                    </a:lnTo>
                    <a:cubicBezTo>
                      <a:pt x="962" y="8595"/>
                      <a:pt x="1014" y="8690"/>
                      <a:pt x="1042" y="8690"/>
                    </a:cubicBezTo>
                    <a:cubicBezTo>
                      <a:pt x="1056" y="8690"/>
                      <a:pt x="1064" y="8666"/>
                      <a:pt x="1064" y="8595"/>
                    </a:cubicBezTo>
                    <a:lnTo>
                      <a:pt x="1064" y="384"/>
                    </a:lnTo>
                    <a:cubicBezTo>
                      <a:pt x="1064" y="173"/>
                      <a:pt x="992"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1"/>
              <p:cNvSpPr/>
              <p:nvPr/>
            </p:nvSpPr>
            <p:spPr>
              <a:xfrm>
                <a:off x="6633225" y="4887650"/>
                <a:ext cx="29300" cy="223750"/>
              </a:xfrm>
              <a:custGeom>
                <a:rect b="b" l="l" r="r" t="t"/>
                <a:pathLst>
                  <a:path extrusionOk="0" h="8950" w="1172">
                    <a:moveTo>
                      <a:pt x="160" y="0"/>
                    </a:moveTo>
                    <a:cubicBezTo>
                      <a:pt x="72" y="0"/>
                      <a:pt x="0" y="173"/>
                      <a:pt x="0" y="383"/>
                    </a:cubicBezTo>
                    <a:lnTo>
                      <a:pt x="0" y="8855"/>
                    </a:lnTo>
                    <a:cubicBezTo>
                      <a:pt x="0" y="8926"/>
                      <a:pt x="8" y="8950"/>
                      <a:pt x="22" y="8950"/>
                    </a:cubicBezTo>
                    <a:cubicBezTo>
                      <a:pt x="50" y="8950"/>
                      <a:pt x="101" y="8855"/>
                      <a:pt x="160" y="8855"/>
                    </a:cubicBezTo>
                    <a:lnTo>
                      <a:pt x="1010" y="8855"/>
                    </a:lnTo>
                    <a:cubicBezTo>
                      <a:pt x="1069" y="8855"/>
                      <a:pt x="1121" y="8950"/>
                      <a:pt x="1149" y="8950"/>
                    </a:cubicBezTo>
                    <a:cubicBezTo>
                      <a:pt x="1163" y="8950"/>
                      <a:pt x="1172" y="8926"/>
                      <a:pt x="1172" y="8855"/>
                    </a:cubicBezTo>
                    <a:lnTo>
                      <a:pt x="1172" y="383"/>
                    </a:lnTo>
                    <a:cubicBezTo>
                      <a:pt x="1172" y="173"/>
                      <a:pt x="1098"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1"/>
              <p:cNvSpPr/>
              <p:nvPr/>
            </p:nvSpPr>
            <p:spPr>
              <a:xfrm>
                <a:off x="6683350" y="5004850"/>
                <a:ext cx="28000" cy="106550"/>
              </a:xfrm>
              <a:custGeom>
                <a:rect b="b" l="l" r="r" t="t"/>
                <a:pathLst>
                  <a:path extrusionOk="0" h="4262" w="1120">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9" y="4262"/>
                      <a:pt x="1097" y="4262"/>
                    </a:cubicBezTo>
                    <a:cubicBezTo>
                      <a:pt x="1111" y="4262"/>
                      <a:pt x="1119" y="4238"/>
                      <a:pt x="1119" y="4167"/>
                    </a:cubicBezTo>
                    <a:lnTo>
                      <a:pt x="1119" y="385"/>
                    </a:lnTo>
                    <a:cubicBezTo>
                      <a:pt x="1119"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1"/>
              <p:cNvSpPr/>
              <p:nvPr/>
            </p:nvSpPr>
            <p:spPr>
              <a:xfrm>
                <a:off x="673390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1"/>
              <p:cNvSpPr/>
              <p:nvPr/>
            </p:nvSpPr>
            <p:spPr>
              <a:xfrm>
                <a:off x="549320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1" y="12659"/>
                      <a:pt x="1233" y="12754"/>
                      <a:pt x="1261" y="12754"/>
                    </a:cubicBezTo>
                    <a:cubicBezTo>
                      <a:pt x="1275" y="12754"/>
                      <a:pt x="1283" y="12730"/>
                      <a:pt x="1283" y="12659"/>
                    </a:cubicBezTo>
                    <a:lnTo>
                      <a:pt x="1283" y="383"/>
                    </a:lnTo>
                    <a:cubicBezTo>
                      <a:pt x="1283" y="171"/>
                      <a:pt x="1210"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1"/>
              <p:cNvSpPr/>
              <p:nvPr/>
            </p:nvSpPr>
            <p:spPr>
              <a:xfrm>
                <a:off x="5546125" y="4934900"/>
                <a:ext cx="25225" cy="176525"/>
              </a:xfrm>
              <a:custGeom>
                <a:rect b="b" l="l" r="r" t="t"/>
                <a:pathLst>
                  <a:path extrusionOk="0" h="7061" w="1009">
                    <a:moveTo>
                      <a:pt x="160" y="0"/>
                    </a:moveTo>
                    <a:cubicBezTo>
                      <a:pt x="72" y="0"/>
                      <a:pt x="1" y="171"/>
                      <a:pt x="1" y="384"/>
                    </a:cubicBezTo>
                    <a:lnTo>
                      <a:pt x="1" y="6967"/>
                    </a:lnTo>
                    <a:cubicBezTo>
                      <a:pt x="1" y="7037"/>
                      <a:pt x="9" y="7061"/>
                      <a:pt x="22" y="7061"/>
                    </a:cubicBezTo>
                    <a:cubicBezTo>
                      <a:pt x="50" y="7061"/>
                      <a:pt x="101" y="6967"/>
                      <a:pt x="160" y="6967"/>
                    </a:cubicBezTo>
                    <a:lnTo>
                      <a:pt x="848" y="6967"/>
                    </a:lnTo>
                    <a:cubicBezTo>
                      <a:pt x="907" y="6967"/>
                      <a:pt x="959" y="7061"/>
                      <a:pt x="987" y="7061"/>
                    </a:cubicBezTo>
                    <a:cubicBezTo>
                      <a:pt x="1001" y="7061"/>
                      <a:pt x="1009" y="7037"/>
                      <a:pt x="1009" y="696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1"/>
              <p:cNvSpPr/>
              <p:nvPr/>
            </p:nvSpPr>
            <p:spPr>
              <a:xfrm>
                <a:off x="55966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1"/>
              <p:cNvSpPr/>
              <p:nvPr/>
            </p:nvSpPr>
            <p:spPr>
              <a:xfrm>
                <a:off x="564512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1"/>
              <p:cNvSpPr/>
              <p:nvPr/>
            </p:nvSpPr>
            <p:spPr>
              <a:xfrm>
                <a:off x="5694575" y="4951175"/>
                <a:ext cx="25250" cy="160225"/>
              </a:xfrm>
              <a:custGeom>
                <a:rect b="b" l="l" r="r" t="t"/>
                <a:pathLst>
                  <a:path extrusionOk="0" h="6409" w="1010">
                    <a:moveTo>
                      <a:pt x="162" y="0"/>
                    </a:moveTo>
                    <a:cubicBezTo>
                      <a:pt x="74" y="0"/>
                      <a:pt x="1" y="171"/>
                      <a:pt x="1" y="383"/>
                    </a:cubicBezTo>
                    <a:lnTo>
                      <a:pt x="1" y="6314"/>
                    </a:lnTo>
                    <a:cubicBezTo>
                      <a:pt x="1" y="6385"/>
                      <a:pt x="9" y="6409"/>
                      <a:pt x="23" y="6409"/>
                    </a:cubicBezTo>
                    <a:cubicBezTo>
                      <a:pt x="51" y="6409"/>
                      <a:pt x="103" y="6314"/>
                      <a:pt x="162" y="6314"/>
                    </a:cubicBezTo>
                    <a:lnTo>
                      <a:pt x="850" y="6314"/>
                    </a:lnTo>
                    <a:cubicBezTo>
                      <a:pt x="908" y="6314"/>
                      <a:pt x="960" y="6409"/>
                      <a:pt x="987" y="6409"/>
                    </a:cubicBezTo>
                    <a:cubicBezTo>
                      <a:pt x="1001" y="6409"/>
                      <a:pt x="1009" y="6385"/>
                      <a:pt x="1009" y="6314"/>
                    </a:cubicBezTo>
                    <a:lnTo>
                      <a:pt x="1009" y="383"/>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1"/>
              <p:cNvSpPr/>
              <p:nvPr/>
            </p:nvSpPr>
            <p:spPr>
              <a:xfrm>
                <a:off x="57441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6" y="5469"/>
                      <a:pt x="958"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1"/>
              <p:cNvSpPr/>
              <p:nvPr/>
            </p:nvSpPr>
            <p:spPr>
              <a:xfrm>
                <a:off x="5793300" y="4880300"/>
                <a:ext cx="25875" cy="231100"/>
              </a:xfrm>
              <a:custGeom>
                <a:rect b="b" l="l" r="r" t="t"/>
                <a:pathLst>
                  <a:path extrusionOk="0" h="9244" w="1035">
                    <a:moveTo>
                      <a:pt x="160" y="1"/>
                    </a:moveTo>
                    <a:cubicBezTo>
                      <a:pt x="72" y="1"/>
                      <a:pt x="1" y="173"/>
                      <a:pt x="1" y="386"/>
                    </a:cubicBezTo>
                    <a:lnTo>
                      <a:pt x="1" y="9149"/>
                    </a:lnTo>
                    <a:cubicBezTo>
                      <a:pt x="1" y="9220"/>
                      <a:pt x="9" y="9244"/>
                      <a:pt x="23" y="9244"/>
                    </a:cubicBezTo>
                    <a:cubicBezTo>
                      <a:pt x="50" y="9244"/>
                      <a:pt x="102" y="9149"/>
                      <a:pt x="160" y="9149"/>
                    </a:cubicBezTo>
                    <a:lnTo>
                      <a:pt x="875" y="9149"/>
                    </a:lnTo>
                    <a:cubicBezTo>
                      <a:pt x="934" y="9149"/>
                      <a:pt x="985" y="9244"/>
                      <a:pt x="1013" y="9244"/>
                    </a:cubicBezTo>
                    <a:cubicBezTo>
                      <a:pt x="1027" y="9244"/>
                      <a:pt x="1035" y="9220"/>
                      <a:pt x="1035"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1"/>
              <p:cNvSpPr/>
              <p:nvPr/>
            </p:nvSpPr>
            <p:spPr>
              <a:xfrm>
                <a:off x="5841800" y="4850325"/>
                <a:ext cx="27950" cy="261075"/>
              </a:xfrm>
              <a:custGeom>
                <a:rect b="b" l="l" r="r" t="t"/>
                <a:pathLst>
                  <a:path extrusionOk="0" h="10443" w="1118">
                    <a:moveTo>
                      <a:pt x="162" y="1"/>
                    </a:moveTo>
                    <a:cubicBezTo>
                      <a:pt x="72" y="1"/>
                      <a:pt x="1" y="173"/>
                      <a:pt x="1" y="384"/>
                    </a:cubicBezTo>
                    <a:lnTo>
                      <a:pt x="1" y="10348"/>
                    </a:lnTo>
                    <a:cubicBezTo>
                      <a:pt x="1" y="10419"/>
                      <a:pt x="8" y="10443"/>
                      <a:pt x="22" y="10443"/>
                    </a:cubicBezTo>
                    <a:cubicBezTo>
                      <a:pt x="50" y="10443"/>
                      <a:pt x="102" y="10348"/>
                      <a:pt x="162"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1"/>
              <p:cNvSpPr/>
              <p:nvPr/>
            </p:nvSpPr>
            <p:spPr>
              <a:xfrm>
                <a:off x="5890625" y="4666275"/>
                <a:ext cx="29300" cy="445125"/>
              </a:xfrm>
              <a:custGeom>
                <a:rect b="b" l="l" r="r" t="t"/>
                <a:pathLst>
                  <a:path extrusionOk="0" h="17805" w="1172">
                    <a:moveTo>
                      <a:pt x="161" y="0"/>
                    </a:moveTo>
                    <a:cubicBezTo>
                      <a:pt x="72" y="0"/>
                      <a:pt x="0" y="173"/>
                      <a:pt x="0" y="385"/>
                    </a:cubicBezTo>
                    <a:lnTo>
                      <a:pt x="0" y="17710"/>
                    </a:lnTo>
                    <a:cubicBezTo>
                      <a:pt x="0" y="17781"/>
                      <a:pt x="8" y="17805"/>
                      <a:pt x="22" y="17805"/>
                    </a:cubicBezTo>
                    <a:cubicBezTo>
                      <a:pt x="50" y="17805"/>
                      <a:pt x="101" y="17710"/>
                      <a:pt x="161"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1"/>
              <p:cNvSpPr/>
              <p:nvPr/>
            </p:nvSpPr>
            <p:spPr>
              <a:xfrm>
                <a:off x="59415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1"/>
              <p:cNvSpPr/>
              <p:nvPr/>
            </p:nvSpPr>
            <p:spPr>
              <a:xfrm>
                <a:off x="5989625" y="4887650"/>
                <a:ext cx="29300" cy="223750"/>
              </a:xfrm>
              <a:custGeom>
                <a:rect b="b" l="l" r="r" t="t"/>
                <a:pathLst>
                  <a:path extrusionOk="0" h="8950" w="1172">
                    <a:moveTo>
                      <a:pt x="161" y="0"/>
                    </a:moveTo>
                    <a:cubicBezTo>
                      <a:pt x="72" y="0"/>
                      <a:pt x="0" y="173"/>
                      <a:pt x="0" y="383"/>
                    </a:cubicBezTo>
                    <a:lnTo>
                      <a:pt x="0" y="8855"/>
                    </a:lnTo>
                    <a:cubicBezTo>
                      <a:pt x="0" y="8926"/>
                      <a:pt x="8" y="8950"/>
                      <a:pt x="22" y="8950"/>
                    </a:cubicBezTo>
                    <a:cubicBezTo>
                      <a:pt x="50" y="8950"/>
                      <a:pt x="102" y="8855"/>
                      <a:pt x="161" y="8855"/>
                    </a:cubicBezTo>
                    <a:lnTo>
                      <a:pt x="1012" y="8855"/>
                    </a:lnTo>
                    <a:cubicBezTo>
                      <a:pt x="1071" y="8855"/>
                      <a:pt x="1122" y="8950"/>
                      <a:pt x="1150" y="8950"/>
                    </a:cubicBezTo>
                    <a:cubicBezTo>
                      <a:pt x="1164" y="8950"/>
                      <a:pt x="1172" y="8926"/>
                      <a:pt x="1172" y="8855"/>
                    </a:cubicBezTo>
                    <a:lnTo>
                      <a:pt x="1172" y="383"/>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1"/>
              <p:cNvSpPr/>
              <p:nvPr/>
            </p:nvSpPr>
            <p:spPr>
              <a:xfrm>
                <a:off x="6039800" y="5004850"/>
                <a:ext cx="27950" cy="106550"/>
              </a:xfrm>
              <a:custGeom>
                <a:rect b="b" l="l" r="r" t="t"/>
                <a:pathLst>
                  <a:path extrusionOk="0" h="4262" w="1118">
                    <a:moveTo>
                      <a:pt x="160" y="0"/>
                    </a:moveTo>
                    <a:cubicBezTo>
                      <a:pt x="72" y="0"/>
                      <a:pt x="1" y="172"/>
                      <a:pt x="1" y="385"/>
                    </a:cubicBezTo>
                    <a:lnTo>
                      <a:pt x="1" y="4167"/>
                    </a:lnTo>
                    <a:cubicBezTo>
                      <a:pt x="1" y="4238"/>
                      <a:pt x="9" y="4262"/>
                      <a:pt x="22" y="4262"/>
                    </a:cubicBezTo>
                    <a:cubicBezTo>
                      <a:pt x="50" y="4262"/>
                      <a:pt x="101" y="4167"/>
                      <a:pt x="160"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1"/>
              <p:cNvSpPr/>
              <p:nvPr/>
            </p:nvSpPr>
            <p:spPr>
              <a:xfrm>
                <a:off x="6090300" y="4861600"/>
                <a:ext cx="25925" cy="249800"/>
              </a:xfrm>
              <a:custGeom>
                <a:rect b="b" l="l" r="r" t="t"/>
                <a:pathLst>
                  <a:path extrusionOk="0" h="9992" w="1037">
                    <a:moveTo>
                      <a:pt x="162" y="1"/>
                    </a:moveTo>
                    <a:cubicBezTo>
                      <a:pt x="74" y="1"/>
                      <a:pt x="1" y="173"/>
                      <a:pt x="1" y="384"/>
                    </a:cubicBezTo>
                    <a:lnTo>
                      <a:pt x="1" y="9897"/>
                    </a:lnTo>
                    <a:cubicBezTo>
                      <a:pt x="1" y="9968"/>
                      <a:pt x="9" y="9992"/>
                      <a:pt x="23" y="9992"/>
                    </a:cubicBezTo>
                    <a:cubicBezTo>
                      <a:pt x="51" y="9992"/>
                      <a:pt x="102" y="9897"/>
                      <a:pt x="162" y="9897"/>
                    </a:cubicBezTo>
                    <a:lnTo>
                      <a:pt x="877" y="9897"/>
                    </a:lnTo>
                    <a:cubicBezTo>
                      <a:pt x="936" y="9897"/>
                      <a:pt x="987" y="9992"/>
                      <a:pt x="1015" y="9992"/>
                    </a:cubicBezTo>
                    <a:cubicBezTo>
                      <a:pt x="1029" y="9992"/>
                      <a:pt x="1037" y="9968"/>
                      <a:pt x="1037" y="9897"/>
                    </a:cubicBezTo>
                    <a:lnTo>
                      <a:pt x="1037" y="384"/>
                    </a:lnTo>
                    <a:cubicBezTo>
                      <a:pt x="1037" y="173"/>
                      <a:pt x="96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1"/>
              <p:cNvSpPr/>
              <p:nvPr/>
            </p:nvSpPr>
            <p:spPr>
              <a:xfrm>
                <a:off x="5396250" y="5004850"/>
                <a:ext cx="27950" cy="106550"/>
              </a:xfrm>
              <a:custGeom>
                <a:rect b="b" l="l" r="r" t="t"/>
                <a:pathLst>
                  <a:path extrusionOk="0" h="4262" w="1118">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1"/>
              <p:cNvSpPr/>
              <p:nvPr/>
            </p:nvSpPr>
            <p:spPr>
              <a:xfrm>
                <a:off x="544675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4" y="9897"/>
                      <a:pt x="986" y="9992"/>
                      <a:pt x="1014" y="9992"/>
                    </a:cubicBezTo>
                    <a:cubicBezTo>
                      <a:pt x="1029" y="9992"/>
                      <a:pt x="1037" y="9968"/>
                      <a:pt x="1037" y="9897"/>
                    </a:cubicBezTo>
                    <a:lnTo>
                      <a:pt x="1037" y="384"/>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1"/>
              <p:cNvSpPr/>
              <p:nvPr/>
            </p:nvSpPr>
            <p:spPr>
              <a:xfrm>
                <a:off x="6186250" y="4792550"/>
                <a:ext cx="32100" cy="318850"/>
              </a:xfrm>
              <a:custGeom>
                <a:rect b="b" l="l" r="r" t="t"/>
                <a:pathLst>
                  <a:path extrusionOk="0" h="12754" w="1284">
                    <a:moveTo>
                      <a:pt x="162" y="0"/>
                    </a:moveTo>
                    <a:cubicBezTo>
                      <a:pt x="72" y="0"/>
                      <a:pt x="0" y="171"/>
                      <a:pt x="0" y="383"/>
                    </a:cubicBezTo>
                    <a:lnTo>
                      <a:pt x="0" y="12659"/>
                    </a:lnTo>
                    <a:cubicBezTo>
                      <a:pt x="0" y="12730"/>
                      <a:pt x="8" y="12754"/>
                      <a:pt x="22" y="12754"/>
                    </a:cubicBezTo>
                    <a:cubicBezTo>
                      <a:pt x="50" y="12754"/>
                      <a:pt x="102" y="12659"/>
                      <a:pt x="162" y="12659"/>
                    </a:cubicBezTo>
                    <a:lnTo>
                      <a:pt x="1124" y="12659"/>
                    </a:lnTo>
                    <a:cubicBezTo>
                      <a:pt x="1183" y="12659"/>
                      <a:pt x="1234" y="12754"/>
                      <a:pt x="1262" y="12754"/>
                    </a:cubicBezTo>
                    <a:cubicBezTo>
                      <a:pt x="1276" y="12754"/>
                      <a:pt x="1284" y="12730"/>
                      <a:pt x="1284" y="12659"/>
                    </a:cubicBezTo>
                    <a:lnTo>
                      <a:pt x="1284" y="383"/>
                    </a:lnTo>
                    <a:cubicBezTo>
                      <a:pt x="1284"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1"/>
              <p:cNvSpPr/>
              <p:nvPr/>
            </p:nvSpPr>
            <p:spPr>
              <a:xfrm>
                <a:off x="6239177" y="5042292"/>
                <a:ext cx="25247" cy="69127"/>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1"/>
              <p:cNvSpPr/>
              <p:nvPr/>
            </p:nvSpPr>
            <p:spPr>
              <a:xfrm>
                <a:off x="62897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5" y="4752"/>
                    </a:lnTo>
                    <a:cubicBezTo>
                      <a:pt x="825" y="4752"/>
                      <a:pt x="877" y="4847"/>
                      <a:pt x="905" y="4847"/>
                    </a:cubicBezTo>
                    <a:cubicBezTo>
                      <a:pt x="919" y="4847"/>
                      <a:pt x="927" y="4823"/>
                      <a:pt x="927" y="4752"/>
                    </a:cubicBezTo>
                    <a:lnTo>
                      <a:pt x="927" y="383"/>
                    </a:lnTo>
                    <a:cubicBezTo>
                      <a:pt x="927" y="171"/>
                      <a:pt x="855" y="0"/>
                      <a:pt x="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1"/>
              <p:cNvSpPr/>
              <p:nvPr/>
            </p:nvSpPr>
            <p:spPr>
              <a:xfrm>
                <a:off x="6338175" y="4849100"/>
                <a:ext cx="25250" cy="262300"/>
              </a:xfrm>
              <a:custGeom>
                <a:rect b="b" l="l" r="r" t="t"/>
                <a:pathLst>
                  <a:path extrusionOk="0" h="10492" w="1010">
                    <a:moveTo>
                      <a:pt x="162" y="0"/>
                    </a:moveTo>
                    <a:cubicBezTo>
                      <a:pt x="72" y="0"/>
                      <a:pt x="1" y="171"/>
                      <a:pt x="1" y="384"/>
                    </a:cubicBezTo>
                    <a:lnTo>
                      <a:pt x="1" y="10397"/>
                    </a:lnTo>
                    <a:cubicBezTo>
                      <a:pt x="1" y="10468"/>
                      <a:pt x="9" y="10492"/>
                      <a:pt x="23" y="10492"/>
                    </a:cubicBezTo>
                    <a:cubicBezTo>
                      <a:pt x="50" y="10492"/>
                      <a:pt x="102" y="10397"/>
                      <a:pt x="162" y="10397"/>
                    </a:cubicBezTo>
                    <a:lnTo>
                      <a:pt x="850" y="10397"/>
                    </a:lnTo>
                    <a:cubicBezTo>
                      <a:pt x="908" y="10397"/>
                      <a:pt x="960" y="10492"/>
                      <a:pt x="987" y="10492"/>
                    </a:cubicBezTo>
                    <a:cubicBezTo>
                      <a:pt x="1001" y="10492"/>
                      <a:pt x="1009" y="10468"/>
                      <a:pt x="1009" y="1039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1"/>
              <p:cNvSpPr/>
              <p:nvPr/>
            </p:nvSpPr>
            <p:spPr>
              <a:xfrm>
                <a:off x="6387675" y="4951125"/>
                <a:ext cx="25250" cy="160275"/>
              </a:xfrm>
              <a:custGeom>
                <a:rect b="b" l="l" r="r" t="t"/>
                <a:pathLst>
                  <a:path extrusionOk="0" h="6411" w="1010">
                    <a:moveTo>
                      <a:pt x="162" y="0"/>
                    </a:moveTo>
                    <a:cubicBezTo>
                      <a:pt x="74" y="0"/>
                      <a:pt x="1" y="173"/>
                      <a:pt x="1" y="384"/>
                    </a:cubicBezTo>
                    <a:lnTo>
                      <a:pt x="1" y="6316"/>
                    </a:lnTo>
                    <a:cubicBezTo>
                      <a:pt x="1" y="6387"/>
                      <a:pt x="9" y="6411"/>
                      <a:pt x="23" y="6411"/>
                    </a:cubicBezTo>
                    <a:cubicBezTo>
                      <a:pt x="51" y="6411"/>
                      <a:pt x="103" y="6316"/>
                      <a:pt x="162" y="6316"/>
                    </a:cubicBezTo>
                    <a:lnTo>
                      <a:pt x="850" y="6316"/>
                    </a:lnTo>
                    <a:cubicBezTo>
                      <a:pt x="908" y="6316"/>
                      <a:pt x="960" y="6411"/>
                      <a:pt x="987" y="6411"/>
                    </a:cubicBezTo>
                    <a:cubicBezTo>
                      <a:pt x="1001" y="6411"/>
                      <a:pt x="1009" y="6387"/>
                      <a:pt x="1009" y="6316"/>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1"/>
              <p:cNvSpPr/>
              <p:nvPr/>
            </p:nvSpPr>
            <p:spPr>
              <a:xfrm>
                <a:off x="6437175" y="4972300"/>
                <a:ext cx="25250" cy="139100"/>
              </a:xfrm>
              <a:custGeom>
                <a:rect b="b" l="l" r="r" t="t"/>
                <a:pathLst>
                  <a:path extrusionOk="0" h="5564" w="1010">
                    <a:moveTo>
                      <a:pt x="162" y="0"/>
                    </a:moveTo>
                    <a:cubicBezTo>
                      <a:pt x="74"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1"/>
              <p:cNvSpPr/>
              <p:nvPr/>
            </p:nvSpPr>
            <p:spPr>
              <a:xfrm>
                <a:off x="6139850" y="4861600"/>
                <a:ext cx="25875" cy="249800"/>
              </a:xfrm>
              <a:custGeom>
                <a:rect b="b" l="l" r="r" t="t"/>
                <a:pathLst>
                  <a:path extrusionOk="0" h="9992" w="1035">
                    <a:moveTo>
                      <a:pt x="160" y="1"/>
                    </a:moveTo>
                    <a:cubicBezTo>
                      <a:pt x="72" y="1"/>
                      <a:pt x="1" y="173"/>
                      <a:pt x="1" y="384"/>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4"/>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1"/>
              <p:cNvSpPr/>
              <p:nvPr/>
            </p:nvSpPr>
            <p:spPr>
              <a:xfrm>
                <a:off x="683322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1"/>
              <p:cNvSpPr/>
              <p:nvPr/>
            </p:nvSpPr>
            <p:spPr>
              <a:xfrm>
                <a:off x="688377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1"/>
              <p:cNvSpPr/>
              <p:nvPr/>
            </p:nvSpPr>
            <p:spPr>
              <a:xfrm>
                <a:off x="69322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1"/>
              <p:cNvSpPr/>
              <p:nvPr/>
            </p:nvSpPr>
            <p:spPr>
              <a:xfrm>
                <a:off x="6981771" y="5042264"/>
                <a:ext cx="25228" cy="69137"/>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1"/>
              <p:cNvSpPr/>
              <p:nvPr/>
            </p:nvSpPr>
            <p:spPr>
              <a:xfrm>
                <a:off x="7031275" y="4972300"/>
                <a:ext cx="25250" cy="139100"/>
              </a:xfrm>
              <a:custGeom>
                <a:rect b="b" l="l" r="r" t="t"/>
                <a:pathLst>
                  <a:path extrusionOk="0" h="5564" w="1010">
                    <a:moveTo>
                      <a:pt x="160" y="0"/>
                    </a:moveTo>
                    <a:cubicBezTo>
                      <a:pt x="72" y="0"/>
                      <a:pt x="1" y="173"/>
                      <a:pt x="1" y="384"/>
                    </a:cubicBezTo>
                    <a:lnTo>
                      <a:pt x="1" y="5469"/>
                    </a:lnTo>
                    <a:cubicBezTo>
                      <a:pt x="1" y="5540"/>
                      <a:pt x="9" y="5564"/>
                      <a:pt x="22" y="5564"/>
                    </a:cubicBezTo>
                    <a:cubicBezTo>
                      <a:pt x="50" y="5564"/>
                      <a:pt x="102" y="5469"/>
                      <a:pt x="160" y="5469"/>
                    </a:cubicBezTo>
                    <a:lnTo>
                      <a:pt x="848" y="5469"/>
                    </a:lnTo>
                    <a:cubicBezTo>
                      <a:pt x="908" y="5469"/>
                      <a:pt x="959" y="5564"/>
                      <a:pt x="987" y="5564"/>
                    </a:cubicBezTo>
                    <a:cubicBezTo>
                      <a:pt x="1001" y="5564"/>
                      <a:pt x="1009" y="5540"/>
                      <a:pt x="1009" y="5469"/>
                    </a:cubicBezTo>
                    <a:lnTo>
                      <a:pt x="1009" y="384"/>
                    </a:lnTo>
                    <a:cubicBezTo>
                      <a:pt x="1009" y="173"/>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1"/>
              <p:cNvSpPr/>
              <p:nvPr/>
            </p:nvSpPr>
            <p:spPr>
              <a:xfrm>
                <a:off x="7080450" y="4880300"/>
                <a:ext cx="25925" cy="231100"/>
              </a:xfrm>
              <a:custGeom>
                <a:rect b="b" l="l" r="r" t="t"/>
                <a:pathLst>
                  <a:path extrusionOk="0" h="9244" w="1037">
                    <a:moveTo>
                      <a:pt x="162" y="1"/>
                    </a:moveTo>
                    <a:cubicBezTo>
                      <a:pt x="72" y="1"/>
                      <a:pt x="1" y="173"/>
                      <a:pt x="1" y="386"/>
                    </a:cubicBezTo>
                    <a:lnTo>
                      <a:pt x="1" y="9149"/>
                    </a:lnTo>
                    <a:cubicBezTo>
                      <a:pt x="1" y="9220"/>
                      <a:pt x="9" y="9244"/>
                      <a:pt x="23" y="9244"/>
                    </a:cubicBezTo>
                    <a:cubicBezTo>
                      <a:pt x="51" y="9244"/>
                      <a:pt x="102" y="9149"/>
                      <a:pt x="162" y="9149"/>
                    </a:cubicBezTo>
                    <a:lnTo>
                      <a:pt x="875" y="9149"/>
                    </a:lnTo>
                    <a:cubicBezTo>
                      <a:pt x="935" y="9149"/>
                      <a:pt x="987" y="9244"/>
                      <a:pt x="1015" y="9244"/>
                    </a:cubicBezTo>
                    <a:cubicBezTo>
                      <a:pt x="1029" y="9244"/>
                      <a:pt x="1037" y="9220"/>
                      <a:pt x="1037" y="9149"/>
                    </a:cubicBezTo>
                    <a:lnTo>
                      <a:pt x="1037" y="386"/>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1"/>
              <p:cNvSpPr/>
              <p:nvPr/>
            </p:nvSpPr>
            <p:spPr>
              <a:xfrm>
                <a:off x="7128950" y="4850325"/>
                <a:ext cx="27950" cy="261075"/>
              </a:xfrm>
              <a:custGeom>
                <a:rect b="b" l="l" r="r" t="t"/>
                <a:pathLst>
                  <a:path extrusionOk="0" h="10443" w="1118">
                    <a:moveTo>
                      <a:pt x="160" y="1"/>
                    </a:moveTo>
                    <a:cubicBezTo>
                      <a:pt x="72" y="1"/>
                      <a:pt x="1" y="173"/>
                      <a:pt x="1" y="384"/>
                    </a:cubicBezTo>
                    <a:lnTo>
                      <a:pt x="1" y="10348"/>
                    </a:lnTo>
                    <a:cubicBezTo>
                      <a:pt x="1" y="10419"/>
                      <a:pt x="9"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1"/>
              <p:cNvSpPr/>
              <p:nvPr/>
            </p:nvSpPr>
            <p:spPr>
              <a:xfrm>
                <a:off x="7177775" y="4666275"/>
                <a:ext cx="29300" cy="445125"/>
              </a:xfrm>
              <a:custGeom>
                <a:rect b="b" l="l" r="r" t="t"/>
                <a:pathLst>
                  <a:path extrusionOk="0" h="17805" w="1172">
                    <a:moveTo>
                      <a:pt x="160" y="0"/>
                    </a:moveTo>
                    <a:cubicBezTo>
                      <a:pt x="72" y="0"/>
                      <a:pt x="0" y="173"/>
                      <a:pt x="0" y="385"/>
                    </a:cubicBezTo>
                    <a:lnTo>
                      <a:pt x="0" y="17710"/>
                    </a:lnTo>
                    <a:cubicBezTo>
                      <a:pt x="0" y="17781"/>
                      <a:pt x="8" y="17805"/>
                      <a:pt x="22" y="17805"/>
                    </a:cubicBezTo>
                    <a:cubicBezTo>
                      <a:pt x="50" y="17805"/>
                      <a:pt x="101" y="17710"/>
                      <a:pt x="160"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1"/>
              <p:cNvSpPr/>
              <p:nvPr/>
            </p:nvSpPr>
            <p:spPr>
              <a:xfrm>
                <a:off x="722865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 name="Google Shape;491;p11"/>
            <p:cNvGrpSpPr/>
            <p:nvPr/>
          </p:nvGrpSpPr>
          <p:grpSpPr>
            <a:xfrm>
              <a:off x="-1" y="4935256"/>
              <a:ext cx="9144134" cy="129765"/>
              <a:chOff x="237925" y="603400"/>
              <a:chExt cx="3162200" cy="44875"/>
            </a:xfrm>
          </p:grpSpPr>
          <p:sp>
            <p:nvSpPr>
              <p:cNvPr id="492" name="Google Shape;492;p11"/>
              <p:cNvSpPr/>
              <p:nvPr/>
            </p:nvSpPr>
            <p:spPr>
              <a:xfrm>
                <a:off x="238125" y="603400"/>
                <a:ext cx="3162000" cy="7850"/>
              </a:xfrm>
              <a:custGeom>
                <a:rect b="b" l="l" r="r" t="t"/>
                <a:pathLst>
                  <a:path extrusionOk="0" h="314" w="126480">
                    <a:moveTo>
                      <a:pt x="0" y="0"/>
                    </a:moveTo>
                    <a:lnTo>
                      <a:pt x="0" y="314"/>
                    </a:lnTo>
                    <a:lnTo>
                      <a:pt x="126479" y="314"/>
                    </a:lnTo>
                    <a:lnTo>
                      <a:pt x="126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1"/>
              <p:cNvSpPr/>
              <p:nvPr/>
            </p:nvSpPr>
            <p:spPr>
              <a:xfrm>
                <a:off x="237925" y="636525"/>
                <a:ext cx="3147200" cy="11750"/>
              </a:xfrm>
              <a:custGeom>
                <a:rect b="b" l="l" r="r" t="t"/>
                <a:pathLst>
                  <a:path extrusionOk="0" h="470" w="125888">
                    <a:moveTo>
                      <a:pt x="1" y="1"/>
                    </a:moveTo>
                    <a:lnTo>
                      <a:pt x="1" y="470"/>
                    </a:lnTo>
                    <a:lnTo>
                      <a:pt x="157" y="470"/>
                    </a:lnTo>
                    <a:lnTo>
                      <a:pt x="157" y="1"/>
                    </a:lnTo>
                    <a:close/>
                    <a:moveTo>
                      <a:pt x="947" y="1"/>
                    </a:moveTo>
                    <a:lnTo>
                      <a:pt x="947" y="470"/>
                    </a:lnTo>
                    <a:lnTo>
                      <a:pt x="1095" y="470"/>
                    </a:lnTo>
                    <a:lnTo>
                      <a:pt x="1103" y="1"/>
                    </a:lnTo>
                    <a:close/>
                    <a:moveTo>
                      <a:pt x="1876" y="1"/>
                    </a:moveTo>
                    <a:lnTo>
                      <a:pt x="1876" y="470"/>
                    </a:lnTo>
                    <a:lnTo>
                      <a:pt x="2032" y="470"/>
                    </a:lnTo>
                    <a:lnTo>
                      <a:pt x="2032" y="1"/>
                    </a:lnTo>
                    <a:close/>
                    <a:moveTo>
                      <a:pt x="2815" y="1"/>
                    </a:moveTo>
                    <a:lnTo>
                      <a:pt x="2815" y="470"/>
                    </a:lnTo>
                    <a:lnTo>
                      <a:pt x="2971" y="470"/>
                    </a:lnTo>
                    <a:lnTo>
                      <a:pt x="2971" y="1"/>
                    </a:lnTo>
                    <a:close/>
                    <a:moveTo>
                      <a:pt x="3754" y="1"/>
                    </a:moveTo>
                    <a:lnTo>
                      <a:pt x="3754" y="470"/>
                    </a:lnTo>
                    <a:lnTo>
                      <a:pt x="3909" y="470"/>
                    </a:lnTo>
                    <a:lnTo>
                      <a:pt x="3909" y="1"/>
                    </a:lnTo>
                    <a:close/>
                    <a:moveTo>
                      <a:pt x="4692" y="1"/>
                    </a:moveTo>
                    <a:lnTo>
                      <a:pt x="4692" y="470"/>
                    </a:lnTo>
                    <a:lnTo>
                      <a:pt x="4848" y="470"/>
                    </a:lnTo>
                    <a:lnTo>
                      <a:pt x="4848" y="1"/>
                    </a:lnTo>
                    <a:close/>
                    <a:moveTo>
                      <a:pt x="5631" y="1"/>
                    </a:moveTo>
                    <a:lnTo>
                      <a:pt x="5631" y="470"/>
                    </a:lnTo>
                    <a:lnTo>
                      <a:pt x="5787" y="470"/>
                    </a:lnTo>
                    <a:lnTo>
                      <a:pt x="5787" y="1"/>
                    </a:lnTo>
                    <a:close/>
                    <a:moveTo>
                      <a:pt x="6570" y="1"/>
                    </a:moveTo>
                    <a:lnTo>
                      <a:pt x="6570" y="470"/>
                    </a:lnTo>
                    <a:lnTo>
                      <a:pt x="6725" y="470"/>
                    </a:lnTo>
                    <a:lnTo>
                      <a:pt x="6725" y="1"/>
                    </a:lnTo>
                    <a:close/>
                    <a:moveTo>
                      <a:pt x="7506" y="1"/>
                    </a:moveTo>
                    <a:lnTo>
                      <a:pt x="7506" y="470"/>
                    </a:lnTo>
                    <a:lnTo>
                      <a:pt x="7664" y="470"/>
                    </a:lnTo>
                    <a:lnTo>
                      <a:pt x="7664" y="1"/>
                    </a:lnTo>
                    <a:close/>
                    <a:moveTo>
                      <a:pt x="8445" y="1"/>
                    </a:moveTo>
                    <a:lnTo>
                      <a:pt x="8445" y="470"/>
                    </a:lnTo>
                    <a:lnTo>
                      <a:pt x="8601" y="470"/>
                    </a:lnTo>
                    <a:lnTo>
                      <a:pt x="8601" y="1"/>
                    </a:lnTo>
                    <a:close/>
                    <a:moveTo>
                      <a:pt x="9384" y="1"/>
                    </a:moveTo>
                    <a:lnTo>
                      <a:pt x="9384" y="470"/>
                    </a:lnTo>
                    <a:lnTo>
                      <a:pt x="9540" y="470"/>
                    </a:lnTo>
                    <a:lnTo>
                      <a:pt x="9540" y="1"/>
                    </a:lnTo>
                    <a:close/>
                    <a:moveTo>
                      <a:pt x="10328" y="1"/>
                    </a:moveTo>
                    <a:lnTo>
                      <a:pt x="10328" y="470"/>
                    </a:lnTo>
                    <a:lnTo>
                      <a:pt x="10478" y="470"/>
                    </a:lnTo>
                    <a:lnTo>
                      <a:pt x="10486" y="1"/>
                    </a:lnTo>
                    <a:close/>
                    <a:moveTo>
                      <a:pt x="11259" y="1"/>
                    </a:moveTo>
                    <a:lnTo>
                      <a:pt x="11259" y="470"/>
                    </a:lnTo>
                    <a:lnTo>
                      <a:pt x="11417" y="470"/>
                    </a:lnTo>
                    <a:lnTo>
                      <a:pt x="11417" y="1"/>
                    </a:lnTo>
                    <a:close/>
                    <a:moveTo>
                      <a:pt x="12198" y="1"/>
                    </a:moveTo>
                    <a:lnTo>
                      <a:pt x="12198" y="470"/>
                    </a:lnTo>
                    <a:lnTo>
                      <a:pt x="12354" y="470"/>
                    </a:lnTo>
                    <a:lnTo>
                      <a:pt x="12354" y="1"/>
                    </a:lnTo>
                    <a:close/>
                    <a:moveTo>
                      <a:pt x="13137" y="1"/>
                    </a:moveTo>
                    <a:lnTo>
                      <a:pt x="13137" y="470"/>
                    </a:lnTo>
                    <a:lnTo>
                      <a:pt x="13292" y="470"/>
                    </a:lnTo>
                    <a:lnTo>
                      <a:pt x="13298" y="1"/>
                    </a:lnTo>
                    <a:close/>
                    <a:moveTo>
                      <a:pt x="14075" y="1"/>
                    </a:moveTo>
                    <a:lnTo>
                      <a:pt x="14075" y="470"/>
                    </a:lnTo>
                    <a:lnTo>
                      <a:pt x="14231" y="470"/>
                    </a:lnTo>
                    <a:lnTo>
                      <a:pt x="14238" y="1"/>
                    </a:lnTo>
                    <a:close/>
                    <a:moveTo>
                      <a:pt x="15012" y="1"/>
                    </a:moveTo>
                    <a:lnTo>
                      <a:pt x="15012" y="470"/>
                    </a:lnTo>
                    <a:lnTo>
                      <a:pt x="15170" y="470"/>
                    </a:lnTo>
                    <a:lnTo>
                      <a:pt x="15170" y="1"/>
                    </a:lnTo>
                    <a:close/>
                    <a:moveTo>
                      <a:pt x="15956" y="1"/>
                    </a:moveTo>
                    <a:lnTo>
                      <a:pt x="15956" y="470"/>
                    </a:lnTo>
                    <a:lnTo>
                      <a:pt x="16107" y="470"/>
                    </a:lnTo>
                    <a:lnTo>
                      <a:pt x="16114" y="1"/>
                    </a:lnTo>
                    <a:close/>
                    <a:moveTo>
                      <a:pt x="16897" y="1"/>
                    </a:moveTo>
                    <a:lnTo>
                      <a:pt x="16897" y="470"/>
                    </a:lnTo>
                    <a:lnTo>
                      <a:pt x="17045" y="470"/>
                    </a:lnTo>
                    <a:lnTo>
                      <a:pt x="17053" y="1"/>
                    </a:lnTo>
                    <a:close/>
                    <a:moveTo>
                      <a:pt x="17828" y="1"/>
                    </a:moveTo>
                    <a:lnTo>
                      <a:pt x="17828" y="470"/>
                    </a:lnTo>
                    <a:lnTo>
                      <a:pt x="17986" y="470"/>
                    </a:lnTo>
                    <a:lnTo>
                      <a:pt x="17986" y="1"/>
                    </a:lnTo>
                    <a:close/>
                    <a:moveTo>
                      <a:pt x="18767" y="1"/>
                    </a:moveTo>
                    <a:lnTo>
                      <a:pt x="18767" y="470"/>
                    </a:lnTo>
                    <a:lnTo>
                      <a:pt x="18923" y="470"/>
                    </a:lnTo>
                    <a:lnTo>
                      <a:pt x="18923" y="1"/>
                    </a:lnTo>
                    <a:close/>
                    <a:moveTo>
                      <a:pt x="19706" y="1"/>
                    </a:moveTo>
                    <a:lnTo>
                      <a:pt x="19706" y="470"/>
                    </a:lnTo>
                    <a:lnTo>
                      <a:pt x="19861" y="470"/>
                    </a:lnTo>
                    <a:lnTo>
                      <a:pt x="19861" y="1"/>
                    </a:lnTo>
                    <a:close/>
                    <a:moveTo>
                      <a:pt x="20644" y="1"/>
                    </a:moveTo>
                    <a:lnTo>
                      <a:pt x="20644" y="470"/>
                    </a:lnTo>
                    <a:lnTo>
                      <a:pt x="20800" y="470"/>
                    </a:lnTo>
                    <a:lnTo>
                      <a:pt x="20800" y="1"/>
                    </a:lnTo>
                    <a:close/>
                    <a:moveTo>
                      <a:pt x="21581" y="1"/>
                    </a:moveTo>
                    <a:lnTo>
                      <a:pt x="21581" y="470"/>
                    </a:lnTo>
                    <a:lnTo>
                      <a:pt x="21739" y="470"/>
                    </a:lnTo>
                    <a:lnTo>
                      <a:pt x="21739" y="1"/>
                    </a:lnTo>
                    <a:close/>
                    <a:moveTo>
                      <a:pt x="22520" y="1"/>
                    </a:moveTo>
                    <a:lnTo>
                      <a:pt x="22520" y="470"/>
                    </a:lnTo>
                    <a:lnTo>
                      <a:pt x="22676" y="470"/>
                    </a:lnTo>
                    <a:lnTo>
                      <a:pt x="22676" y="1"/>
                    </a:lnTo>
                    <a:close/>
                    <a:moveTo>
                      <a:pt x="23458" y="1"/>
                    </a:moveTo>
                    <a:lnTo>
                      <a:pt x="23458" y="470"/>
                    </a:lnTo>
                    <a:lnTo>
                      <a:pt x="23614" y="470"/>
                    </a:lnTo>
                    <a:lnTo>
                      <a:pt x="23614" y="1"/>
                    </a:lnTo>
                    <a:close/>
                    <a:moveTo>
                      <a:pt x="24397" y="1"/>
                    </a:moveTo>
                    <a:lnTo>
                      <a:pt x="24397" y="470"/>
                    </a:lnTo>
                    <a:lnTo>
                      <a:pt x="24553" y="470"/>
                    </a:lnTo>
                    <a:lnTo>
                      <a:pt x="24553" y="1"/>
                    </a:lnTo>
                    <a:close/>
                    <a:moveTo>
                      <a:pt x="25334" y="1"/>
                    </a:moveTo>
                    <a:lnTo>
                      <a:pt x="25334" y="470"/>
                    </a:lnTo>
                    <a:lnTo>
                      <a:pt x="25492" y="470"/>
                    </a:lnTo>
                    <a:lnTo>
                      <a:pt x="25492" y="1"/>
                    </a:lnTo>
                    <a:close/>
                    <a:moveTo>
                      <a:pt x="26273" y="1"/>
                    </a:moveTo>
                    <a:lnTo>
                      <a:pt x="26273" y="470"/>
                    </a:lnTo>
                    <a:lnTo>
                      <a:pt x="26428" y="470"/>
                    </a:lnTo>
                    <a:lnTo>
                      <a:pt x="26428" y="1"/>
                    </a:lnTo>
                    <a:close/>
                    <a:moveTo>
                      <a:pt x="27211" y="1"/>
                    </a:moveTo>
                    <a:lnTo>
                      <a:pt x="27211" y="470"/>
                    </a:lnTo>
                    <a:lnTo>
                      <a:pt x="27367" y="470"/>
                    </a:lnTo>
                    <a:lnTo>
                      <a:pt x="27367" y="1"/>
                    </a:lnTo>
                    <a:close/>
                    <a:moveTo>
                      <a:pt x="28150" y="1"/>
                    </a:moveTo>
                    <a:lnTo>
                      <a:pt x="28150" y="470"/>
                    </a:lnTo>
                    <a:lnTo>
                      <a:pt x="28306" y="470"/>
                    </a:lnTo>
                    <a:lnTo>
                      <a:pt x="28306" y="1"/>
                    </a:lnTo>
                    <a:close/>
                    <a:moveTo>
                      <a:pt x="29087" y="1"/>
                    </a:moveTo>
                    <a:lnTo>
                      <a:pt x="29087" y="470"/>
                    </a:lnTo>
                    <a:lnTo>
                      <a:pt x="29244" y="470"/>
                    </a:lnTo>
                    <a:lnTo>
                      <a:pt x="29248" y="1"/>
                    </a:lnTo>
                    <a:close/>
                    <a:moveTo>
                      <a:pt x="30027" y="1"/>
                    </a:moveTo>
                    <a:lnTo>
                      <a:pt x="30027" y="470"/>
                    </a:lnTo>
                    <a:lnTo>
                      <a:pt x="30183" y="470"/>
                    </a:lnTo>
                    <a:lnTo>
                      <a:pt x="30189" y="1"/>
                    </a:lnTo>
                    <a:close/>
                    <a:moveTo>
                      <a:pt x="30966" y="1"/>
                    </a:moveTo>
                    <a:lnTo>
                      <a:pt x="30966" y="470"/>
                    </a:lnTo>
                    <a:lnTo>
                      <a:pt x="31122" y="470"/>
                    </a:lnTo>
                    <a:lnTo>
                      <a:pt x="31122" y="1"/>
                    </a:lnTo>
                    <a:close/>
                    <a:moveTo>
                      <a:pt x="31907" y="1"/>
                    </a:moveTo>
                    <a:lnTo>
                      <a:pt x="31907" y="470"/>
                    </a:lnTo>
                    <a:lnTo>
                      <a:pt x="32061" y="470"/>
                    </a:lnTo>
                    <a:lnTo>
                      <a:pt x="32064" y="1"/>
                    </a:lnTo>
                    <a:close/>
                    <a:moveTo>
                      <a:pt x="32847" y="1"/>
                    </a:moveTo>
                    <a:lnTo>
                      <a:pt x="32847" y="470"/>
                    </a:lnTo>
                    <a:lnTo>
                      <a:pt x="32997" y="470"/>
                    </a:lnTo>
                    <a:lnTo>
                      <a:pt x="33003" y="1"/>
                    </a:lnTo>
                    <a:close/>
                    <a:moveTo>
                      <a:pt x="33780" y="1"/>
                    </a:moveTo>
                    <a:lnTo>
                      <a:pt x="33780" y="470"/>
                    </a:lnTo>
                    <a:lnTo>
                      <a:pt x="33936" y="470"/>
                    </a:lnTo>
                    <a:lnTo>
                      <a:pt x="33936" y="1"/>
                    </a:lnTo>
                    <a:close/>
                    <a:moveTo>
                      <a:pt x="34719" y="1"/>
                    </a:moveTo>
                    <a:lnTo>
                      <a:pt x="34719" y="470"/>
                    </a:lnTo>
                    <a:lnTo>
                      <a:pt x="34875" y="470"/>
                    </a:lnTo>
                    <a:lnTo>
                      <a:pt x="34875" y="1"/>
                    </a:lnTo>
                    <a:close/>
                    <a:moveTo>
                      <a:pt x="35656" y="1"/>
                    </a:moveTo>
                    <a:lnTo>
                      <a:pt x="35656" y="470"/>
                    </a:lnTo>
                    <a:lnTo>
                      <a:pt x="35813" y="470"/>
                    </a:lnTo>
                    <a:lnTo>
                      <a:pt x="35813" y="1"/>
                    </a:lnTo>
                    <a:close/>
                    <a:moveTo>
                      <a:pt x="36594" y="1"/>
                    </a:moveTo>
                    <a:lnTo>
                      <a:pt x="36594" y="470"/>
                    </a:lnTo>
                    <a:lnTo>
                      <a:pt x="36750" y="470"/>
                    </a:lnTo>
                    <a:lnTo>
                      <a:pt x="36750" y="1"/>
                    </a:lnTo>
                    <a:close/>
                    <a:moveTo>
                      <a:pt x="37533" y="1"/>
                    </a:moveTo>
                    <a:lnTo>
                      <a:pt x="37533" y="470"/>
                    </a:lnTo>
                    <a:lnTo>
                      <a:pt x="37689" y="470"/>
                    </a:lnTo>
                    <a:lnTo>
                      <a:pt x="37689" y="1"/>
                    </a:lnTo>
                    <a:close/>
                    <a:moveTo>
                      <a:pt x="38472" y="1"/>
                    </a:moveTo>
                    <a:lnTo>
                      <a:pt x="38472" y="470"/>
                    </a:lnTo>
                    <a:lnTo>
                      <a:pt x="38628" y="470"/>
                    </a:lnTo>
                    <a:lnTo>
                      <a:pt x="38628" y="1"/>
                    </a:lnTo>
                    <a:close/>
                    <a:moveTo>
                      <a:pt x="39409" y="1"/>
                    </a:moveTo>
                    <a:lnTo>
                      <a:pt x="39409" y="470"/>
                    </a:lnTo>
                    <a:lnTo>
                      <a:pt x="39566" y="470"/>
                    </a:lnTo>
                    <a:lnTo>
                      <a:pt x="39566" y="1"/>
                    </a:lnTo>
                    <a:close/>
                    <a:moveTo>
                      <a:pt x="40347" y="1"/>
                    </a:moveTo>
                    <a:lnTo>
                      <a:pt x="40347" y="470"/>
                    </a:lnTo>
                    <a:lnTo>
                      <a:pt x="40503" y="470"/>
                    </a:lnTo>
                    <a:lnTo>
                      <a:pt x="40503" y="1"/>
                    </a:lnTo>
                    <a:close/>
                    <a:moveTo>
                      <a:pt x="41286" y="1"/>
                    </a:moveTo>
                    <a:lnTo>
                      <a:pt x="41286" y="470"/>
                    </a:lnTo>
                    <a:lnTo>
                      <a:pt x="41442" y="470"/>
                    </a:lnTo>
                    <a:lnTo>
                      <a:pt x="41442" y="1"/>
                    </a:lnTo>
                    <a:close/>
                    <a:moveTo>
                      <a:pt x="42225" y="1"/>
                    </a:moveTo>
                    <a:lnTo>
                      <a:pt x="42225" y="470"/>
                    </a:lnTo>
                    <a:lnTo>
                      <a:pt x="42380" y="470"/>
                    </a:lnTo>
                    <a:lnTo>
                      <a:pt x="42380" y="1"/>
                    </a:lnTo>
                    <a:close/>
                    <a:moveTo>
                      <a:pt x="43163" y="1"/>
                    </a:moveTo>
                    <a:lnTo>
                      <a:pt x="43163" y="470"/>
                    </a:lnTo>
                    <a:lnTo>
                      <a:pt x="43319" y="470"/>
                    </a:lnTo>
                    <a:lnTo>
                      <a:pt x="43319" y="1"/>
                    </a:lnTo>
                    <a:close/>
                    <a:moveTo>
                      <a:pt x="44102" y="1"/>
                    </a:moveTo>
                    <a:lnTo>
                      <a:pt x="44102" y="470"/>
                    </a:lnTo>
                    <a:lnTo>
                      <a:pt x="44258" y="470"/>
                    </a:lnTo>
                    <a:lnTo>
                      <a:pt x="44258" y="1"/>
                    </a:lnTo>
                    <a:close/>
                    <a:moveTo>
                      <a:pt x="45041" y="1"/>
                    </a:moveTo>
                    <a:lnTo>
                      <a:pt x="45041" y="470"/>
                    </a:lnTo>
                    <a:lnTo>
                      <a:pt x="45196" y="470"/>
                    </a:lnTo>
                    <a:lnTo>
                      <a:pt x="45198" y="1"/>
                    </a:lnTo>
                    <a:close/>
                    <a:moveTo>
                      <a:pt x="45977" y="1"/>
                    </a:moveTo>
                    <a:lnTo>
                      <a:pt x="45977" y="470"/>
                    </a:lnTo>
                    <a:lnTo>
                      <a:pt x="46135" y="470"/>
                    </a:lnTo>
                    <a:lnTo>
                      <a:pt x="46139" y="1"/>
                    </a:lnTo>
                    <a:close/>
                    <a:moveTo>
                      <a:pt x="46916" y="1"/>
                    </a:moveTo>
                    <a:lnTo>
                      <a:pt x="46916" y="470"/>
                    </a:lnTo>
                    <a:lnTo>
                      <a:pt x="47072" y="470"/>
                    </a:lnTo>
                    <a:lnTo>
                      <a:pt x="47072" y="1"/>
                    </a:lnTo>
                    <a:close/>
                    <a:moveTo>
                      <a:pt x="47857" y="1"/>
                    </a:moveTo>
                    <a:lnTo>
                      <a:pt x="47857" y="470"/>
                    </a:lnTo>
                    <a:lnTo>
                      <a:pt x="48011" y="470"/>
                    </a:lnTo>
                    <a:lnTo>
                      <a:pt x="48014" y="1"/>
                    </a:lnTo>
                    <a:close/>
                    <a:moveTo>
                      <a:pt x="48797" y="1"/>
                    </a:moveTo>
                    <a:lnTo>
                      <a:pt x="48797" y="470"/>
                    </a:lnTo>
                    <a:lnTo>
                      <a:pt x="48949" y="470"/>
                    </a:lnTo>
                    <a:lnTo>
                      <a:pt x="48953" y="1"/>
                    </a:lnTo>
                    <a:close/>
                    <a:moveTo>
                      <a:pt x="49730" y="1"/>
                    </a:moveTo>
                    <a:lnTo>
                      <a:pt x="49730" y="470"/>
                    </a:lnTo>
                    <a:lnTo>
                      <a:pt x="49888" y="470"/>
                    </a:lnTo>
                    <a:lnTo>
                      <a:pt x="49888" y="1"/>
                    </a:lnTo>
                    <a:close/>
                    <a:moveTo>
                      <a:pt x="50669" y="1"/>
                    </a:moveTo>
                    <a:lnTo>
                      <a:pt x="50669" y="470"/>
                    </a:lnTo>
                    <a:lnTo>
                      <a:pt x="50825" y="470"/>
                    </a:lnTo>
                    <a:lnTo>
                      <a:pt x="50825" y="1"/>
                    </a:lnTo>
                    <a:close/>
                    <a:moveTo>
                      <a:pt x="51608" y="1"/>
                    </a:moveTo>
                    <a:lnTo>
                      <a:pt x="51608" y="470"/>
                    </a:lnTo>
                    <a:lnTo>
                      <a:pt x="51764" y="470"/>
                    </a:lnTo>
                    <a:lnTo>
                      <a:pt x="51764" y="1"/>
                    </a:lnTo>
                    <a:close/>
                    <a:moveTo>
                      <a:pt x="52546" y="1"/>
                    </a:moveTo>
                    <a:lnTo>
                      <a:pt x="52546" y="470"/>
                    </a:lnTo>
                    <a:lnTo>
                      <a:pt x="52702" y="470"/>
                    </a:lnTo>
                    <a:lnTo>
                      <a:pt x="52702" y="1"/>
                    </a:lnTo>
                    <a:close/>
                    <a:moveTo>
                      <a:pt x="53483" y="1"/>
                    </a:moveTo>
                    <a:lnTo>
                      <a:pt x="53483" y="470"/>
                    </a:lnTo>
                    <a:lnTo>
                      <a:pt x="53641" y="470"/>
                    </a:lnTo>
                    <a:lnTo>
                      <a:pt x="53641" y="1"/>
                    </a:lnTo>
                    <a:close/>
                    <a:moveTo>
                      <a:pt x="54422" y="1"/>
                    </a:moveTo>
                    <a:lnTo>
                      <a:pt x="54422" y="470"/>
                    </a:lnTo>
                    <a:lnTo>
                      <a:pt x="54578" y="470"/>
                    </a:lnTo>
                    <a:lnTo>
                      <a:pt x="54578" y="1"/>
                    </a:lnTo>
                    <a:close/>
                    <a:moveTo>
                      <a:pt x="55362" y="1"/>
                    </a:moveTo>
                    <a:lnTo>
                      <a:pt x="55362" y="470"/>
                    </a:lnTo>
                    <a:lnTo>
                      <a:pt x="55518" y="470"/>
                    </a:lnTo>
                    <a:lnTo>
                      <a:pt x="55518" y="1"/>
                    </a:lnTo>
                    <a:close/>
                    <a:moveTo>
                      <a:pt x="56299" y="1"/>
                    </a:moveTo>
                    <a:lnTo>
                      <a:pt x="56299" y="470"/>
                    </a:lnTo>
                    <a:lnTo>
                      <a:pt x="56457" y="470"/>
                    </a:lnTo>
                    <a:lnTo>
                      <a:pt x="56457" y="1"/>
                    </a:lnTo>
                    <a:close/>
                    <a:moveTo>
                      <a:pt x="57238" y="1"/>
                    </a:moveTo>
                    <a:lnTo>
                      <a:pt x="57238" y="470"/>
                    </a:lnTo>
                    <a:lnTo>
                      <a:pt x="57394" y="470"/>
                    </a:lnTo>
                    <a:lnTo>
                      <a:pt x="57394" y="1"/>
                    </a:lnTo>
                    <a:close/>
                    <a:moveTo>
                      <a:pt x="58177" y="1"/>
                    </a:moveTo>
                    <a:lnTo>
                      <a:pt x="58177" y="470"/>
                    </a:lnTo>
                    <a:lnTo>
                      <a:pt x="58332" y="470"/>
                    </a:lnTo>
                    <a:lnTo>
                      <a:pt x="58332" y="1"/>
                    </a:lnTo>
                    <a:close/>
                    <a:moveTo>
                      <a:pt x="59115" y="1"/>
                    </a:moveTo>
                    <a:lnTo>
                      <a:pt x="59115" y="470"/>
                    </a:lnTo>
                    <a:lnTo>
                      <a:pt x="59271" y="470"/>
                    </a:lnTo>
                    <a:lnTo>
                      <a:pt x="59271" y="1"/>
                    </a:lnTo>
                    <a:close/>
                    <a:moveTo>
                      <a:pt x="60052" y="1"/>
                    </a:moveTo>
                    <a:lnTo>
                      <a:pt x="60052" y="470"/>
                    </a:lnTo>
                    <a:lnTo>
                      <a:pt x="60210" y="470"/>
                    </a:lnTo>
                    <a:lnTo>
                      <a:pt x="60210" y="1"/>
                    </a:lnTo>
                    <a:close/>
                    <a:moveTo>
                      <a:pt x="60991" y="1"/>
                    </a:moveTo>
                    <a:lnTo>
                      <a:pt x="60991" y="470"/>
                    </a:lnTo>
                    <a:lnTo>
                      <a:pt x="61147" y="470"/>
                    </a:lnTo>
                    <a:lnTo>
                      <a:pt x="61148" y="1"/>
                    </a:lnTo>
                    <a:close/>
                    <a:moveTo>
                      <a:pt x="61929" y="1"/>
                    </a:moveTo>
                    <a:lnTo>
                      <a:pt x="61929" y="470"/>
                    </a:lnTo>
                    <a:lnTo>
                      <a:pt x="62085" y="470"/>
                    </a:lnTo>
                    <a:lnTo>
                      <a:pt x="62089" y="1"/>
                    </a:lnTo>
                    <a:close/>
                    <a:moveTo>
                      <a:pt x="62868" y="1"/>
                    </a:moveTo>
                    <a:lnTo>
                      <a:pt x="62868" y="470"/>
                    </a:lnTo>
                    <a:lnTo>
                      <a:pt x="63024" y="470"/>
                    </a:lnTo>
                    <a:lnTo>
                      <a:pt x="63024" y="1"/>
                    </a:lnTo>
                    <a:close/>
                    <a:moveTo>
                      <a:pt x="63807" y="1"/>
                    </a:moveTo>
                    <a:lnTo>
                      <a:pt x="63807" y="470"/>
                    </a:lnTo>
                    <a:lnTo>
                      <a:pt x="63963" y="470"/>
                    </a:lnTo>
                    <a:lnTo>
                      <a:pt x="63965" y="1"/>
                    </a:lnTo>
                    <a:close/>
                    <a:moveTo>
                      <a:pt x="64747" y="1"/>
                    </a:moveTo>
                    <a:lnTo>
                      <a:pt x="64747" y="470"/>
                    </a:lnTo>
                    <a:lnTo>
                      <a:pt x="64901" y="470"/>
                    </a:lnTo>
                    <a:lnTo>
                      <a:pt x="64903" y="1"/>
                    </a:lnTo>
                    <a:close/>
                    <a:moveTo>
                      <a:pt x="65682" y="1"/>
                    </a:moveTo>
                    <a:lnTo>
                      <a:pt x="65682" y="470"/>
                    </a:lnTo>
                    <a:lnTo>
                      <a:pt x="65838" y="470"/>
                    </a:lnTo>
                    <a:lnTo>
                      <a:pt x="65838" y="1"/>
                    </a:lnTo>
                    <a:close/>
                    <a:moveTo>
                      <a:pt x="66621" y="1"/>
                    </a:moveTo>
                    <a:lnTo>
                      <a:pt x="66621" y="470"/>
                    </a:lnTo>
                    <a:lnTo>
                      <a:pt x="66777" y="470"/>
                    </a:lnTo>
                    <a:lnTo>
                      <a:pt x="66777" y="1"/>
                    </a:lnTo>
                    <a:close/>
                    <a:moveTo>
                      <a:pt x="67560" y="1"/>
                    </a:moveTo>
                    <a:lnTo>
                      <a:pt x="67560" y="470"/>
                    </a:lnTo>
                    <a:lnTo>
                      <a:pt x="67716" y="470"/>
                    </a:lnTo>
                    <a:lnTo>
                      <a:pt x="67716" y="1"/>
                    </a:lnTo>
                    <a:close/>
                    <a:moveTo>
                      <a:pt x="68497" y="1"/>
                    </a:moveTo>
                    <a:lnTo>
                      <a:pt x="68497" y="470"/>
                    </a:lnTo>
                    <a:lnTo>
                      <a:pt x="68652" y="470"/>
                    </a:lnTo>
                    <a:lnTo>
                      <a:pt x="68652" y="1"/>
                    </a:lnTo>
                    <a:close/>
                    <a:moveTo>
                      <a:pt x="69435" y="1"/>
                    </a:moveTo>
                    <a:lnTo>
                      <a:pt x="69435" y="470"/>
                    </a:lnTo>
                    <a:lnTo>
                      <a:pt x="69591" y="470"/>
                    </a:lnTo>
                    <a:lnTo>
                      <a:pt x="69591" y="1"/>
                    </a:lnTo>
                    <a:close/>
                    <a:moveTo>
                      <a:pt x="70374" y="1"/>
                    </a:moveTo>
                    <a:lnTo>
                      <a:pt x="70374" y="470"/>
                    </a:lnTo>
                    <a:lnTo>
                      <a:pt x="70530" y="470"/>
                    </a:lnTo>
                    <a:lnTo>
                      <a:pt x="70530" y="1"/>
                    </a:lnTo>
                    <a:close/>
                    <a:moveTo>
                      <a:pt x="71311" y="1"/>
                    </a:moveTo>
                    <a:lnTo>
                      <a:pt x="71311" y="470"/>
                    </a:lnTo>
                    <a:lnTo>
                      <a:pt x="71468" y="470"/>
                    </a:lnTo>
                    <a:lnTo>
                      <a:pt x="71468" y="1"/>
                    </a:lnTo>
                    <a:close/>
                    <a:moveTo>
                      <a:pt x="72249" y="1"/>
                    </a:moveTo>
                    <a:lnTo>
                      <a:pt x="72249" y="470"/>
                    </a:lnTo>
                    <a:lnTo>
                      <a:pt x="72405" y="470"/>
                    </a:lnTo>
                    <a:lnTo>
                      <a:pt x="72405" y="1"/>
                    </a:lnTo>
                    <a:close/>
                    <a:moveTo>
                      <a:pt x="73188" y="1"/>
                    </a:moveTo>
                    <a:lnTo>
                      <a:pt x="73188" y="470"/>
                    </a:lnTo>
                    <a:lnTo>
                      <a:pt x="73344" y="470"/>
                    </a:lnTo>
                    <a:lnTo>
                      <a:pt x="73344" y="1"/>
                    </a:lnTo>
                    <a:close/>
                    <a:moveTo>
                      <a:pt x="74127" y="1"/>
                    </a:moveTo>
                    <a:lnTo>
                      <a:pt x="74127" y="470"/>
                    </a:lnTo>
                    <a:lnTo>
                      <a:pt x="74283" y="470"/>
                    </a:lnTo>
                    <a:lnTo>
                      <a:pt x="74283" y="1"/>
                    </a:lnTo>
                    <a:close/>
                    <a:moveTo>
                      <a:pt x="75064" y="1"/>
                    </a:moveTo>
                    <a:lnTo>
                      <a:pt x="75064" y="470"/>
                    </a:lnTo>
                    <a:lnTo>
                      <a:pt x="75221" y="470"/>
                    </a:lnTo>
                    <a:lnTo>
                      <a:pt x="75221" y="1"/>
                    </a:lnTo>
                    <a:close/>
                    <a:moveTo>
                      <a:pt x="76002" y="1"/>
                    </a:moveTo>
                    <a:lnTo>
                      <a:pt x="76002" y="470"/>
                    </a:lnTo>
                    <a:lnTo>
                      <a:pt x="76158" y="470"/>
                    </a:lnTo>
                    <a:lnTo>
                      <a:pt x="76158" y="1"/>
                    </a:lnTo>
                    <a:close/>
                    <a:moveTo>
                      <a:pt x="76943" y="1"/>
                    </a:moveTo>
                    <a:lnTo>
                      <a:pt x="76943" y="470"/>
                    </a:lnTo>
                    <a:lnTo>
                      <a:pt x="77099" y="470"/>
                    </a:lnTo>
                    <a:lnTo>
                      <a:pt x="77099" y="1"/>
                    </a:lnTo>
                    <a:close/>
                    <a:moveTo>
                      <a:pt x="77880" y="1"/>
                    </a:moveTo>
                    <a:lnTo>
                      <a:pt x="77880" y="470"/>
                    </a:lnTo>
                    <a:lnTo>
                      <a:pt x="78037" y="470"/>
                    </a:lnTo>
                    <a:lnTo>
                      <a:pt x="78039" y="1"/>
                    </a:lnTo>
                    <a:close/>
                    <a:moveTo>
                      <a:pt x="78818" y="1"/>
                    </a:moveTo>
                    <a:lnTo>
                      <a:pt x="78818" y="470"/>
                    </a:lnTo>
                    <a:lnTo>
                      <a:pt x="78974" y="470"/>
                    </a:lnTo>
                    <a:lnTo>
                      <a:pt x="78974" y="1"/>
                    </a:lnTo>
                    <a:close/>
                    <a:moveTo>
                      <a:pt x="79757" y="1"/>
                    </a:moveTo>
                    <a:lnTo>
                      <a:pt x="79757" y="470"/>
                    </a:lnTo>
                    <a:lnTo>
                      <a:pt x="79913" y="470"/>
                    </a:lnTo>
                    <a:lnTo>
                      <a:pt x="79915" y="1"/>
                    </a:lnTo>
                    <a:close/>
                    <a:moveTo>
                      <a:pt x="80696" y="1"/>
                    </a:moveTo>
                    <a:lnTo>
                      <a:pt x="80696" y="470"/>
                    </a:lnTo>
                    <a:lnTo>
                      <a:pt x="80852" y="470"/>
                    </a:lnTo>
                    <a:lnTo>
                      <a:pt x="80852" y="1"/>
                    </a:lnTo>
                    <a:close/>
                    <a:moveTo>
                      <a:pt x="81633" y="1"/>
                    </a:moveTo>
                    <a:lnTo>
                      <a:pt x="81633" y="470"/>
                    </a:lnTo>
                    <a:lnTo>
                      <a:pt x="81790" y="470"/>
                    </a:lnTo>
                    <a:lnTo>
                      <a:pt x="81790" y="1"/>
                    </a:lnTo>
                    <a:close/>
                    <a:moveTo>
                      <a:pt x="82571" y="1"/>
                    </a:moveTo>
                    <a:lnTo>
                      <a:pt x="82571" y="470"/>
                    </a:lnTo>
                    <a:lnTo>
                      <a:pt x="82727" y="470"/>
                    </a:lnTo>
                    <a:lnTo>
                      <a:pt x="82727" y="1"/>
                    </a:lnTo>
                    <a:close/>
                    <a:moveTo>
                      <a:pt x="83510" y="1"/>
                    </a:moveTo>
                    <a:lnTo>
                      <a:pt x="83510" y="470"/>
                    </a:lnTo>
                    <a:lnTo>
                      <a:pt x="83666" y="470"/>
                    </a:lnTo>
                    <a:lnTo>
                      <a:pt x="83666" y="1"/>
                    </a:lnTo>
                    <a:close/>
                    <a:moveTo>
                      <a:pt x="84449" y="1"/>
                    </a:moveTo>
                    <a:lnTo>
                      <a:pt x="84449" y="470"/>
                    </a:lnTo>
                    <a:lnTo>
                      <a:pt x="84604" y="470"/>
                    </a:lnTo>
                    <a:lnTo>
                      <a:pt x="84604" y="1"/>
                    </a:lnTo>
                    <a:close/>
                    <a:moveTo>
                      <a:pt x="85385" y="1"/>
                    </a:moveTo>
                    <a:lnTo>
                      <a:pt x="85385" y="470"/>
                    </a:lnTo>
                    <a:lnTo>
                      <a:pt x="85543" y="470"/>
                    </a:lnTo>
                    <a:lnTo>
                      <a:pt x="85543" y="1"/>
                    </a:lnTo>
                    <a:close/>
                    <a:moveTo>
                      <a:pt x="86324" y="1"/>
                    </a:moveTo>
                    <a:lnTo>
                      <a:pt x="86324" y="470"/>
                    </a:lnTo>
                    <a:lnTo>
                      <a:pt x="86480" y="470"/>
                    </a:lnTo>
                    <a:lnTo>
                      <a:pt x="86480" y="1"/>
                    </a:lnTo>
                    <a:close/>
                    <a:moveTo>
                      <a:pt x="87263" y="1"/>
                    </a:moveTo>
                    <a:lnTo>
                      <a:pt x="87263" y="470"/>
                    </a:lnTo>
                    <a:lnTo>
                      <a:pt x="87419" y="470"/>
                    </a:lnTo>
                    <a:lnTo>
                      <a:pt x="87419" y="1"/>
                    </a:lnTo>
                    <a:close/>
                    <a:moveTo>
                      <a:pt x="88201" y="1"/>
                    </a:moveTo>
                    <a:lnTo>
                      <a:pt x="88201" y="470"/>
                    </a:lnTo>
                    <a:lnTo>
                      <a:pt x="88357" y="470"/>
                    </a:lnTo>
                    <a:lnTo>
                      <a:pt x="88357" y="1"/>
                    </a:lnTo>
                    <a:close/>
                    <a:moveTo>
                      <a:pt x="89138" y="1"/>
                    </a:moveTo>
                    <a:lnTo>
                      <a:pt x="89138" y="470"/>
                    </a:lnTo>
                    <a:lnTo>
                      <a:pt x="89296" y="470"/>
                    </a:lnTo>
                    <a:lnTo>
                      <a:pt x="89296" y="1"/>
                    </a:lnTo>
                    <a:close/>
                    <a:moveTo>
                      <a:pt x="90079" y="1"/>
                    </a:moveTo>
                    <a:lnTo>
                      <a:pt x="90079" y="470"/>
                    </a:lnTo>
                    <a:lnTo>
                      <a:pt x="90235" y="470"/>
                    </a:lnTo>
                    <a:lnTo>
                      <a:pt x="90235" y="1"/>
                    </a:lnTo>
                    <a:close/>
                    <a:moveTo>
                      <a:pt x="91017" y="1"/>
                    </a:moveTo>
                    <a:lnTo>
                      <a:pt x="91017" y="470"/>
                    </a:lnTo>
                    <a:lnTo>
                      <a:pt x="91173" y="470"/>
                    </a:lnTo>
                    <a:lnTo>
                      <a:pt x="91173" y="1"/>
                    </a:lnTo>
                    <a:close/>
                    <a:moveTo>
                      <a:pt x="91954" y="1"/>
                    </a:moveTo>
                    <a:lnTo>
                      <a:pt x="91954" y="470"/>
                    </a:lnTo>
                    <a:lnTo>
                      <a:pt x="92112" y="470"/>
                    </a:lnTo>
                    <a:lnTo>
                      <a:pt x="92112" y="1"/>
                    </a:lnTo>
                    <a:close/>
                    <a:moveTo>
                      <a:pt x="92893" y="1"/>
                    </a:moveTo>
                    <a:lnTo>
                      <a:pt x="92893" y="470"/>
                    </a:lnTo>
                    <a:lnTo>
                      <a:pt x="93049" y="470"/>
                    </a:lnTo>
                    <a:lnTo>
                      <a:pt x="93049" y="1"/>
                    </a:lnTo>
                    <a:close/>
                    <a:moveTo>
                      <a:pt x="93832" y="1"/>
                    </a:moveTo>
                    <a:lnTo>
                      <a:pt x="93832" y="470"/>
                    </a:lnTo>
                    <a:lnTo>
                      <a:pt x="93987" y="470"/>
                    </a:lnTo>
                    <a:lnTo>
                      <a:pt x="93987" y="1"/>
                    </a:lnTo>
                    <a:close/>
                    <a:moveTo>
                      <a:pt x="94770" y="1"/>
                    </a:moveTo>
                    <a:lnTo>
                      <a:pt x="94770" y="470"/>
                    </a:lnTo>
                    <a:lnTo>
                      <a:pt x="94926" y="470"/>
                    </a:lnTo>
                    <a:lnTo>
                      <a:pt x="94926" y="1"/>
                    </a:lnTo>
                    <a:close/>
                    <a:moveTo>
                      <a:pt x="95707" y="1"/>
                    </a:moveTo>
                    <a:lnTo>
                      <a:pt x="95707" y="470"/>
                    </a:lnTo>
                    <a:lnTo>
                      <a:pt x="95865" y="470"/>
                    </a:lnTo>
                    <a:lnTo>
                      <a:pt x="95865" y="1"/>
                    </a:lnTo>
                    <a:close/>
                    <a:moveTo>
                      <a:pt x="96646" y="1"/>
                    </a:moveTo>
                    <a:lnTo>
                      <a:pt x="96646" y="470"/>
                    </a:lnTo>
                    <a:lnTo>
                      <a:pt x="96802" y="470"/>
                    </a:lnTo>
                    <a:lnTo>
                      <a:pt x="96802" y="1"/>
                    </a:lnTo>
                    <a:close/>
                    <a:moveTo>
                      <a:pt x="97585" y="1"/>
                    </a:moveTo>
                    <a:lnTo>
                      <a:pt x="97585" y="470"/>
                    </a:lnTo>
                    <a:lnTo>
                      <a:pt x="97740" y="470"/>
                    </a:lnTo>
                    <a:lnTo>
                      <a:pt x="97740" y="1"/>
                    </a:lnTo>
                    <a:close/>
                    <a:moveTo>
                      <a:pt x="98523" y="1"/>
                    </a:moveTo>
                    <a:lnTo>
                      <a:pt x="98523" y="470"/>
                    </a:lnTo>
                    <a:lnTo>
                      <a:pt x="98679" y="470"/>
                    </a:lnTo>
                    <a:lnTo>
                      <a:pt x="98679" y="1"/>
                    </a:lnTo>
                    <a:close/>
                    <a:moveTo>
                      <a:pt x="99460" y="1"/>
                    </a:moveTo>
                    <a:lnTo>
                      <a:pt x="99460" y="470"/>
                    </a:lnTo>
                    <a:lnTo>
                      <a:pt x="99618" y="470"/>
                    </a:lnTo>
                    <a:lnTo>
                      <a:pt x="99618" y="1"/>
                    </a:lnTo>
                    <a:close/>
                    <a:moveTo>
                      <a:pt x="100399" y="1"/>
                    </a:moveTo>
                    <a:lnTo>
                      <a:pt x="100399" y="470"/>
                    </a:lnTo>
                    <a:lnTo>
                      <a:pt x="100555" y="470"/>
                    </a:lnTo>
                    <a:lnTo>
                      <a:pt x="100555" y="1"/>
                    </a:lnTo>
                    <a:close/>
                    <a:moveTo>
                      <a:pt x="101337" y="1"/>
                    </a:moveTo>
                    <a:lnTo>
                      <a:pt x="101337" y="470"/>
                    </a:lnTo>
                    <a:lnTo>
                      <a:pt x="101493" y="470"/>
                    </a:lnTo>
                    <a:lnTo>
                      <a:pt x="101493" y="1"/>
                    </a:lnTo>
                    <a:close/>
                    <a:moveTo>
                      <a:pt x="102276" y="1"/>
                    </a:moveTo>
                    <a:lnTo>
                      <a:pt x="102276" y="470"/>
                    </a:lnTo>
                    <a:lnTo>
                      <a:pt x="102432" y="470"/>
                    </a:lnTo>
                    <a:lnTo>
                      <a:pt x="102432" y="1"/>
                    </a:lnTo>
                    <a:close/>
                    <a:moveTo>
                      <a:pt x="103213" y="1"/>
                    </a:moveTo>
                    <a:lnTo>
                      <a:pt x="103213" y="470"/>
                    </a:lnTo>
                    <a:lnTo>
                      <a:pt x="103371" y="470"/>
                    </a:lnTo>
                    <a:lnTo>
                      <a:pt x="103371" y="1"/>
                    </a:lnTo>
                    <a:close/>
                    <a:moveTo>
                      <a:pt x="104152" y="1"/>
                    </a:moveTo>
                    <a:lnTo>
                      <a:pt x="104152" y="470"/>
                    </a:lnTo>
                    <a:lnTo>
                      <a:pt x="104309" y="470"/>
                    </a:lnTo>
                    <a:lnTo>
                      <a:pt x="104309" y="1"/>
                    </a:lnTo>
                    <a:close/>
                    <a:moveTo>
                      <a:pt x="105090" y="1"/>
                    </a:moveTo>
                    <a:lnTo>
                      <a:pt x="105090" y="470"/>
                    </a:lnTo>
                    <a:lnTo>
                      <a:pt x="105246" y="470"/>
                    </a:lnTo>
                    <a:lnTo>
                      <a:pt x="105246" y="1"/>
                    </a:lnTo>
                    <a:close/>
                    <a:moveTo>
                      <a:pt x="106029" y="1"/>
                    </a:moveTo>
                    <a:lnTo>
                      <a:pt x="106029" y="470"/>
                    </a:lnTo>
                    <a:lnTo>
                      <a:pt x="106185" y="470"/>
                    </a:lnTo>
                    <a:lnTo>
                      <a:pt x="106185" y="1"/>
                    </a:lnTo>
                    <a:close/>
                    <a:moveTo>
                      <a:pt x="106968" y="1"/>
                    </a:moveTo>
                    <a:lnTo>
                      <a:pt x="106968" y="470"/>
                    </a:lnTo>
                    <a:lnTo>
                      <a:pt x="107123" y="470"/>
                    </a:lnTo>
                    <a:lnTo>
                      <a:pt x="107123" y="1"/>
                    </a:lnTo>
                    <a:close/>
                    <a:moveTo>
                      <a:pt x="107904" y="1"/>
                    </a:moveTo>
                    <a:lnTo>
                      <a:pt x="107904" y="470"/>
                    </a:lnTo>
                    <a:lnTo>
                      <a:pt x="108062" y="470"/>
                    </a:lnTo>
                    <a:lnTo>
                      <a:pt x="108062" y="1"/>
                    </a:lnTo>
                    <a:close/>
                    <a:moveTo>
                      <a:pt x="108843" y="1"/>
                    </a:moveTo>
                    <a:lnTo>
                      <a:pt x="108843" y="470"/>
                    </a:lnTo>
                    <a:lnTo>
                      <a:pt x="108999" y="470"/>
                    </a:lnTo>
                    <a:lnTo>
                      <a:pt x="108999" y="1"/>
                    </a:lnTo>
                    <a:close/>
                    <a:moveTo>
                      <a:pt x="109782" y="1"/>
                    </a:moveTo>
                    <a:lnTo>
                      <a:pt x="109782" y="470"/>
                    </a:lnTo>
                    <a:lnTo>
                      <a:pt x="109938" y="470"/>
                    </a:lnTo>
                    <a:lnTo>
                      <a:pt x="109938" y="1"/>
                    </a:lnTo>
                    <a:close/>
                    <a:moveTo>
                      <a:pt x="110720" y="1"/>
                    </a:moveTo>
                    <a:lnTo>
                      <a:pt x="110720" y="470"/>
                    </a:lnTo>
                    <a:lnTo>
                      <a:pt x="110876" y="470"/>
                    </a:lnTo>
                    <a:lnTo>
                      <a:pt x="110876" y="1"/>
                    </a:lnTo>
                    <a:close/>
                    <a:moveTo>
                      <a:pt x="111657" y="1"/>
                    </a:moveTo>
                    <a:lnTo>
                      <a:pt x="111657" y="470"/>
                    </a:lnTo>
                    <a:lnTo>
                      <a:pt x="111813" y="470"/>
                    </a:lnTo>
                    <a:lnTo>
                      <a:pt x="111815" y="1"/>
                    </a:lnTo>
                    <a:close/>
                    <a:moveTo>
                      <a:pt x="112596" y="1"/>
                    </a:moveTo>
                    <a:lnTo>
                      <a:pt x="112596" y="470"/>
                    </a:lnTo>
                    <a:lnTo>
                      <a:pt x="112752" y="470"/>
                    </a:lnTo>
                    <a:lnTo>
                      <a:pt x="112752" y="1"/>
                    </a:lnTo>
                    <a:close/>
                    <a:moveTo>
                      <a:pt x="113535" y="1"/>
                    </a:moveTo>
                    <a:lnTo>
                      <a:pt x="113535" y="470"/>
                    </a:lnTo>
                    <a:lnTo>
                      <a:pt x="113691" y="470"/>
                    </a:lnTo>
                    <a:lnTo>
                      <a:pt x="113691" y="1"/>
                    </a:lnTo>
                    <a:close/>
                    <a:moveTo>
                      <a:pt x="114472" y="1"/>
                    </a:moveTo>
                    <a:lnTo>
                      <a:pt x="114472" y="470"/>
                    </a:lnTo>
                    <a:lnTo>
                      <a:pt x="114629" y="470"/>
                    </a:lnTo>
                    <a:lnTo>
                      <a:pt x="114629" y="1"/>
                    </a:lnTo>
                    <a:close/>
                    <a:moveTo>
                      <a:pt x="115410" y="1"/>
                    </a:moveTo>
                    <a:lnTo>
                      <a:pt x="115410" y="470"/>
                    </a:lnTo>
                    <a:lnTo>
                      <a:pt x="115566" y="470"/>
                    </a:lnTo>
                    <a:lnTo>
                      <a:pt x="115566" y="1"/>
                    </a:lnTo>
                    <a:close/>
                    <a:moveTo>
                      <a:pt x="116349" y="1"/>
                    </a:moveTo>
                    <a:lnTo>
                      <a:pt x="116349" y="470"/>
                    </a:lnTo>
                    <a:lnTo>
                      <a:pt x="116505" y="470"/>
                    </a:lnTo>
                    <a:lnTo>
                      <a:pt x="116505" y="1"/>
                    </a:lnTo>
                    <a:close/>
                    <a:moveTo>
                      <a:pt x="117288" y="1"/>
                    </a:moveTo>
                    <a:lnTo>
                      <a:pt x="117288" y="470"/>
                    </a:lnTo>
                    <a:lnTo>
                      <a:pt x="117443" y="470"/>
                    </a:lnTo>
                    <a:lnTo>
                      <a:pt x="117443" y="1"/>
                    </a:lnTo>
                    <a:close/>
                    <a:moveTo>
                      <a:pt x="118224" y="1"/>
                    </a:moveTo>
                    <a:lnTo>
                      <a:pt x="118224" y="470"/>
                    </a:lnTo>
                    <a:lnTo>
                      <a:pt x="118382" y="470"/>
                    </a:lnTo>
                    <a:lnTo>
                      <a:pt x="118382" y="1"/>
                    </a:lnTo>
                    <a:close/>
                    <a:moveTo>
                      <a:pt x="119163" y="1"/>
                    </a:moveTo>
                    <a:lnTo>
                      <a:pt x="119163" y="470"/>
                    </a:lnTo>
                    <a:lnTo>
                      <a:pt x="119321" y="470"/>
                    </a:lnTo>
                    <a:lnTo>
                      <a:pt x="119321" y="1"/>
                    </a:lnTo>
                    <a:close/>
                    <a:moveTo>
                      <a:pt x="120102" y="1"/>
                    </a:moveTo>
                    <a:lnTo>
                      <a:pt x="120102" y="470"/>
                    </a:lnTo>
                    <a:lnTo>
                      <a:pt x="120258" y="470"/>
                    </a:lnTo>
                    <a:lnTo>
                      <a:pt x="120258" y="1"/>
                    </a:lnTo>
                    <a:close/>
                    <a:moveTo>
                      <a:pt x="121040" y="1"/>
                    </a:moveTo>
                    <a:lnTo>
                      <a:pt x="121040" y="470"/>
                    </a:lnTo>
                    <a:lnTo>
                      <a:pt x="121196" y="470"/>
                    </a:lnTo>
                    <a:lnTo>
                      <a:pt x="121196" y="1"/>
                    </a:lnTo>
                    <a:close/>
                    <a:moveTo>
                      <a:pt x="121977" y="1"/>
                    </a:moveTo>
                    <a:lnTo>
                      <a:pt x="121977" y="470"/>
                    </a:lnTo>
                    <a:lnTo>
                      <a:pt x="122135" y="470"/>
                    </a:lnTo>
                    <a:lnTo>
                      <a:pt x="122135" y="1"/>
                    </a:lnTo>
                    <a:close/>
                    <a:moveTo>
                      <a:pt x="122916" y="1"/>
                    </a:moveTo>
                    <a:lnTo>
                      <a:pt x="122916" y="470"/>
                    </a:lnTo>
                    <a:lnTo>
                      <a:pt x="123074" y="470"/>
                    </a:lnTo>
                    <a:lnTo>
                      <a:pt x="123074" y="1"/>
                    </a:lnTo>
                    <a:close/>
                    <a:moveTo>
                      <a:pt x="123855" y="1"/>
                    </a:moveTo>
                    <a:lnTo>
                      <a:pt x="123855" y="470"/>
                    </a:lnTo>
                    <a:lnTo>
                      <a:pt x="124010" y="470"/>
                    </a:lnTo>
                    <a:lnTo>
                      <a:pt x="124010" y="1"/>
                    </a:lnTo>
                    <a:close/>
                    <a:moveTo>
                      <a:pt x="124793" y="1"/>
                    </a:moveTo>
                    <a:lnTo>
                      <a:pt x="124793" y="470"/>
                    </a:lnTo>
                    <a:lnTo>
                      <a:pt x="124949" y="470"/>
                    </a:lnTo>
                    <a:lnTo>
                      <a:pt x="124949" y="1"/>
                    </a:lnTo>
                    <a:close/>
                    <a:moveTo>
                      <a:pt x="125732" y="1"/>
                    </a:moveTo>
                    <a:lnTo>
                      <a:pt x="125732" y="470"/>
                    </a:lnTo>
                    <a:lnTo>
                      <a:pt x="125888" y="470"/>
                    </a:lnTo>
                    <a:lnTo>
                      <a:pt x="1258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 name="Google Shape;494;p11"/>
            <p:cNvSpPr/>
            <p:nvPr/>
          </p:nvSpPr>
          <p:spPr>
            <a:xfrm>
              <a:off x="-49050" y="4168050"/>
              <a:ext cx="9242225" cy="685775"/>
            </a:xfrm>
            <a:custGeom>
              <a:rect b="b" l="l" r="r" t="t"/>
              <a:pathLst>
                <a:path extrusionOk="0" h="27431" w="369689">
                  <a:moveTo>
                    <a:pt x="0" y="19347"/>
                  </a:moveTo>
                  <a:lnTo>
                    <a:pt x="10418" y="25598"/>
                  </a:lnTo>
                  <a:lnTo>
                    <a:pt x="40183" y="3572"/>
                  </a:lnTo>
                  <a:lnTo>
                    <a:pt x="55767" y="25645"/>
                  </a:lnTo>
                  <a:lnTo>
                    <a:pt x="66675" y="11311"/>
                  </a:lnTo>
                  <a:lnTo>
                    <a:pt x="77645" y="23859"/>
                  </a:lnTo>
                  <a:lnTo>
                    <a:pt x="140196" y="10715"/>
                  </a:lnTo>
                  <a:lnTo>
                    <a:pt x="161732" y="27431"/>
                  </a:lnTo>
                  <a:lnTo>
                    <a:pt x="181868" y="12204"/>
                  </a:lnTo>
                  <a:lnTo>
                    <a:pt x="197048" y="25003"/>
                  </a:lnTo>
                  <a:lnTo>
                    <a:pt x="224687" y="3768"/>
                  </a:lnTo>
                  <a:lnTo>
                    <a:pt x="240760" y="25645"/>
                  </a:lnTo>
                  <a:lnTo>
                    <a:pt x="292596" y="4167"/>
                  </a:lnTo>
                  <a:lnTo>
                    <a:pt x="308179" y="25050"/>
                  </a:lnTo>
                  <a:lnTo>
                    <a:pt x="369689" y="0"/>
                  </a:lnTo>
                </a:path>
              </a:pathLst>
            </a:custGeom>
            <a:noFill/>
            <a:ln cap="flat" cmpd="sng" w="38100">
              <a:solidFill>
                <a:schemeClr val="dk2"/>
              </a:solidFill>
              <a:prstDash val="solid"/>
              <a:round/>
              <a:headEnd len="med" w="med" type="none"/>
              <a:tailEnd len="med" w="med" type="none"/>
            </a:ln>
          </p:spPr>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95" name="Shape 49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496" name="Shape 496"/>
        <p:cNvGrpSpPr/>
        <p:nvPr/>
      </p:nvGrpSpPr>
      <p:grpSpPr>
        <a:xfrm>
          <a:off x="0" y="0"/>
          <a:ext cx="0" cy="0"/>
          <a:chOff x="0" y="0"/>
          <a:chExt cx="0" cy="0"/>
        </a:xfrm>
      </p:grpSpPr>
      <p:sp>
        <p:nvSpPr>
          <p:cNvPr id="497" name="Google Shape;497;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98" name="Google Shape;498;p13"/>
          <p:cNvSpPr txBox="1"/>
          <p:nvPr>
            <p:ph hasCustomPrompt="1" idx="2" type="title"/>
          </p:nvPr>
        </p:nvSpPr>
        <p:spPr>
          <a:xfrm>
            <a:off x="1479675" y="1516400"/>
            <a:ext cx="944400" cy="3984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99" name="Google Shape;499;p13"/>
          <p:cNvSpPr txBox="1"/>
          <p:nvPr>
            <p:ph hasCustomPrompt="1" idx="3" type="title"/>
          </p:nvPr>
        </p:nvSpPr>
        <p:spPr>
          <a:xfrm>
            <a:off x="1479675" y="2916100"/>
            <a:ext cx="944400" cy="3984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00" name="Google Shape;500;p13"/>
          <p:cNvSpPr txBox="1"/>
          <p:nvPr>
            <p:ph hasCustomPrompt="1" idx="4" type="title"/>
          </p:nvPr>
        </p:nvSpPr>
        <p:spPr>
          <a:xfrm>
            <a:off x="4099861" y="1516400"/>
            <a:ext cx="944400" cy="3984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01" name="Google Shape;501;p13"/>
          <p:cNvSpPr txBox="1"/>
          <p:nvPr>
            <p:ph hasCustomPrompt="1" idx="5" type="title"/>
          </p:nvPr>
        </p:nvSpPr>
        <p:spPr>
          <a:xfrm>
            <a:off x="4099861" y="2916100"/>
            <a:ext cx="944400" cy="3984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02" name="Google Shape;502;p13"/>
          <p:cNvSpPr txBox="1"/>
          <p:nvPr>
            <p:ph hasCustomPrompt="1" idx="6" type="title"/>
          </p:nvPr>
        </p:nvSpPr>
        <p:spPr>
          <a:xfrm>
            <a:off x="6720050" y="1516400"/>
            <a:ext cx="944400" cy="3984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03" name="Google Shape;503;p13"/>
          <p:cNvSpPr txBox="1"/>
          <p:nvPr>
            <p:ph hasCustomPrompt="1" idx="7" type="title"/>
          </p:nvPr>
        </p:nvSpPr>
        <p:spPr>
          <a:xfrm>
            <a:off x="6720050" y="2916100"/>
            <a:ext cx="944400" cy="3984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04" name="Google Shape;504;p13"/>
          <p:cNvSpPr txBox="1"/>
          <p:nvPr>
            <p:ph idx="1" type="subTitle"/>
          </p:nvPr>
        </p:nvSpPr>
        <p:spPr>
          <a:xfrm>
            <a:off x="720000" y="1991885"/>
            <a:ext cx="2463600" cy="447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2000">
                <a:solidFill>
                  <a:schemeClr val="dk1"/>
                </a:solidFill>
                <a:latin typeface="Kanit Medium"/>
                <a:ea typeface="Kanit Medium"/>
                <a:cs typeface="Kanit Medium"/>
                <a:sym typeface="Kanit Medium"/>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505" name="Google Shape;505;p13"/>
          <p:cNvSpPr txBox="1"/>
          <p:nvPr>
            <p:ph idx="8" type="subTitle"/>
          </p:nvPr>
        </p:nvSpPr>
        <p:spPr>
          <a:xfrm>
            <a:off x="3340186" y="1991885"/>
            <a:ext cx="2463600" cy="447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2000">
                <a:solidFill>
                  <a:schemeClr val="dk1"/>
                </a:solidFill>
                <a:latin typeface="Kanit Medium"/>
                <a:ea typeface="Kanit Medium"/>
                <a:cs typeface="Kanit Medium"/>
                <a:sym typeface="Kanit Medium"/>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506" name="Google Shape;506;p13"/>
          <p:cNvSpPr txBox="1"/>
          <p:nvPr>
            <p:ph idx="9" type="subTitle"/>
          </p:nvPr>
        </p:nvSpPr>
        <p:spPr>
          <a:xfrm>
            <a:off x="5960371" y="1991885"/>
            <a:ext cx="2463600" cy="447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2000">
                <a:solidFill>
                  <a:schemeClr val="dk1"/>
                </a:solidFill>
                <a:latin typeface="Kanit Medium"/>
                <a:ea typeface="Kanit Medium"/>
                <a:cs typeface="Kanit Medium"/>
                <a:sym typeface="Kanit Medium"/>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507" name="Google Shape;507;p13"/>
          <p:cNvSpPr txBox="1"/>
          <p:nvPr>
            <p:ph idx="13" type="subTitle"/>
          </p:nvPr>
        </p:nvSpPr>
        <p:spPr>
          <a:xfrm>
            <a:off x="720000" y="3391600"/>
            <a:ext cx="2463600" cy="447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2000">
                <a:solidFill>
                  <a:schemeClr val="dk1"/>
                </a:solidFill>
                <a:latin typeface="Kanit Medium"/>
                <a:ea typeface="Kanit Medium"/>
                <a:cs typeface="Kanit Medium"/>
                <a:sym typeface="Kanit Medium"/>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508" name="Google Shape;508;p13"/>
          <p:cNvSpPr txBox="1"/>
          <p:nvPr>
            <p:ph idx="14" type="subTitle"/>
          </p:nvPr>
        </p:nvSpPr>
        <p:spPr>
          <a:xfrm>
            <a:off x="3340185" y="3391600"/>
            <a:ext cx="2463600" cy="447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2000">
                <a:solidFill>
                  <a:schemeClr val="dk1"/>
                </a:solidFill>
                <a:latin typeface="Kanit Medium"/>
                <a:ea typeface="Kanit Medium"/>
                <a:cs typeface="Kanit Medium"/>
                <a:sym typeface="Kanit Medium"/>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509" name="Google Shape;509;p13"/>
          <p:cNvSpPr txBox="1"/>
          <p:nvPr>
            <p:ph idx="15" type="subTitle"/>
          </p:nvPr>
        </p:nvSpPr>
        <p:spPr>
          <a:xfrm>
            <a:off x="5960371" y="3391600"/>
            <a:ext cx="2463600" cy="447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2000">
                <a:solidFill>
                  <a:schemeClr val="dk1"/>
                </a:solidFill>
                <a:latin typeface="Kanit Medium"/>
                <a:ea typeface="Kanit Medium"/>
                <a:cs typeface="Kanit Medium"/>
                <a:sym typeface="Kanit Medium"/>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510" name="Google Shape;510;p13"/>
          <p:cNvGrpSpPr/>
          <p:nvPr/>
        </p:nvGrpSpPr>
        <p:grpSpPr>
          <a:xfrm>
            <a:off x="-8775" y="4246350"/>
            <a:ext cx="9198600" cy="818671"/>
            <a:chOff x="-8775" y="4246350"/>
            <a:chExt cx="9198600" cy="818671"/>
          </a:xfrm>
        </p:grpSpPr>
        <p:grpSp>
          <p:nvGrpSpPr>
            <p:cNvPr id="511" name="Google Shape;511;p13"/>
            <p:cNvGrpSpPr/>
            <p:nvPr/>
          </p:nvGrpSpPr>
          <p:grpSpPr>
            <a:xfrm flipH="1">
              <a:off x="-58" y="4267697"/>
              <a:ext cx="9144241" cy="693944"/>
              <a:chOff x="3813375" y="4666275"/>
              <a:chExt cx="3441825" cy="445150"/>
            </a:xfrm>
          </p:grpSpPr>
          <p:sp>
            <p:nvSpPr>
              <p:cNvPr id="512" name="Google Shape;512;p13"/>
              <p:cNvSpPr/>
              <p:nvPr/>
            </p:nvSpPr>
            <p:spPr>
              <a:xfrm>
                <a:off x="4404050" y="4792550"/>
                <a:ext cx="32100" cy="318850"/>
              </a:xfrm>
              <a:custGeom>
                <a:rect b="b" l="l" r="r" t="t"/>
                <a:pathLst>
                  <a:path extrusionOk="0" h="12754" w="1284">
                    <a:moveTo>
                      <a:pt x="161" y="0"/>
                    </a:moveTo>
                    <a:cubicBezTo>
                      <a:pt x="72" y="0"/>
                      <a:pt x="0" y="171"/>
                      <a:pt x="0" y="383"/>
                    </a:cubicBezTo>
                    <a:lnTo>
                      <a:pt x="0" y="12659"/>
                    </a:lnTo>
                    <a:cubicBezTo>
                      <a:pt x="0" y="12730"/>
                      <a:pt x="8" y="12754"/>
                      <a:pt x="22" y="12754"/>
                    </a:cubicBezTo>
                    <a:cubicBezTo>
                      <a:pt x="50" y="12754"/>
                      <a:pt x="102" y="12659"/>
                      <a:pt x="161" y="12659"/>
                    </a:cubicBezTo>
                    <a:lnTo>
                      <a:pt x="1124" y="12659"/>
                    </a:lnTo>
                    <a:cubicBezTo>
                      <a:pt x="1183" y="12659"/>
                      <a:pt x="1234" y="12754"/>
                      <a:pt x="1262" y="12754"/>
                    </a:cubicBezTo>
                    <a:cubicBezTo>
                      <a:pt x="1275" y="12754"/>
                      <a:pt x="1283" y="12730"/>
                      <a:pt x="1283" y="12659"/>
                    </a:cubicBezTo>
                    <a:lnTo>
                      <a:pt x="1283" y="383"/>
                    </a:lnTo>
                    <a:cubicBezTo>
                      <a:pt x="1283"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3"/>
              <p:cNvSpPr/>
              <p:nvPr/>
            </p:nvSpPr>
            <p:spPr>
              <a:xfrm>
                <a:off x="4456975" y="4934900"/>
                <a:ext cx="25225" cy="176500"/>
              </a:xfrm>
              <a:custGeom>
                <a:rect b="b" l="l" r="r" t="t"/>
                <a:pathLst>
                  <a:path extrusionOk="0" h="7060" w="1009">
                    <a:moveTo>
                      <a:pt x="160" y="0"/>
                    </a:moveTo>
                    <a:cubicBezTo>
                      <a:pt x="72" y="0"/>
                      <a:pt x="1" y="171"/>
                      <a:pt x="1" y="384"/>
                    </a:cubicBezTo>
                    <a:lnTo>
                      <a:pt x="1" y="6965"/>
                    </a:lnTo>
                    <a:cubicBezTo>
                      <a:pt x="1" y="7036"/>
                      <a:pt x="9" y="7060"/>
                      <a:pt x="22" y="7060"/>
                    </a:cubicBezTo>
                    <a:cubicBezTo>
                      <a:pt x="50" y="7060"/>
                      <a:pt x="101" y="6965"/>
                      <a:pt x="160" y="6965"/>
                    </a:cubicBezTo>
                    <a:lnTo>
                      <a:pt x="848" y="6965"/>
                    </a:lnTo>
                    <a:cubicBezTo>
                      <a:pt x="908" y="6965"/>
                      <a:pt x="959" y="7060"/>
                      <a:pt x="987" y="7060"/>
                    </a:cubicBezTo>
                    <a:cubicBezTo>
                      <a:pt x="1001" y="7060"/>
                      <a:pt x="1009" y="7036"/>
                      <a:pt x="1009" y="6965"/>
                    </a:cubicBezTo>
                    <a:lnTo>
                      <a:pt x="1009" y="384"/>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3"/>
              <p:cNvSpPr/>
              <p:nvPr/>
            </p:nvSpPr>
            <p:spPr>
              <a:xfrm>
                <a:off x="4507475" y="4990225"/>
                <a:ext cx="23225" cy="121175"/>
              </a:xfrm>
              <a:custGeom>
                <a:rect b="b" l="l" r="r" t="t"/>
                <a:pathLst>
                  <a:path extrusionOk="0" h="4847" w="929">
                    <a:moveTo>
                      <a:pt x="162" y="0"/>
                    </a:moveTo>
                    <a:cubicBezTo>
                      <a:pt x="74" y="0"/>
                      <a:pt x="1" y="171"/>
                      <a:pt x="1" y="383"/>
                    </a:cubicBezTo>
                    <a:lnTo>
                      <a:pt x="1" y="4752"/>
                    </a:lnTo>
                    <a:cubicBezTo>
                      <a:pt x="1" y="4823"/>
                      <a:pt x="9" y="4847"/>
                      <a:pt x="23" y="4847"/>
                    </a:cubicBezTo>
                    <a:cubicBezTo>
                      <a:pt x="51" y="4847"/>
                      <a:pt x="104" y="4752"/>
                      <a:pt x="162" y="4752"/>
                    </a:cubicBezTo>
                    <a:lnTo>
                      <a:pt x="767" y="4752"/>
                    </a:lnTo>
                    <a:cubicBezTo>
                      <a:pt x="826" y="4752"/>
                      <a:pt x="877" y="4847"/>
                      <a:pt x="905" y="4847"/>
                    </a:cubicBezTo>
                    <a:cubicBezTo>
                      <a:pt x="919" y="4847"/>
                      <a:pt x="927" y="4823"/>
                      <a:pt x="927" y="4752"/>
                    </a:cubicBezTo>
                    <a:lnTo>
                      <a:pt x="929" y="383"/>
                    </a:lnTo>
                    <a:cubicBezTo>
                      <a:pt x="929" y="171"/>
                      <a:pt x="857"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3"/>
              <p:cNvSpPr/>
              <p:nvPr/>
            </p:nvSpPr>
            <p:spPr>
              <a:xfrm>
                <a:off x="4555975" y="4849100"/>
                <a:ext cx="25225" cy="262300"/>
              </a:xfrm>
              <a:custGeom>
                <a:rect b="b" l="l" r="r" t="t"/>
                <a:pathLst>
                  <a:path extrusionOk="0" h="10492" w="1009">
                    <a:moveTo>
                      <a:pt x="162" y="0"/>
                    </a:moveTo>
                    <a:cubicBezTo>
                      <a:pt x="72" y="0"/>
                      <a:pt x="1" y="171"/>
                      <a:pt x="1" y="384"/>
                    </a:cubicBezTo>
                    <a:lnTo>
                      <a:pt x="1" y="10397"/>
                    </a:lnTo>
                    <a:cubicBezTo>
                      <a:pt x="1" y="10468"/>
                      <a:pt x="9" y="10492"/>
                      <a:pt x="23" y="10492"/>
                    </a:cubicBezTo>
                    <a:cubicBezTo>
                      <a:pt x="50" y="10492"/>
                      <a:pt x="102" y="10397"/>
                      <a:pt x="162" y="10397"/>
                    </a:cubicBezTo>
                    <a:lnTo>
                      <a:pt x="849" y="10397"/>
                    </a:lnTo>
                    <a:cubicBezTo>
                      <a:pt x="908" y="10397"/>
                      <a:pt x="959" y="10492"/>
                      <a:pt x="987" y="10492"/>
                    </a:cubicBezTo>
                    <a:cubicBezTo>
                      <a:pt x="1001" y="10492"/>
                      <a:pt x="1009" y="10468"/>
                      <a:pt x="1009" y="10397"/>
                    </a:cubicBezTo>
                    <a:lnTo>
                      <a:pt x="1009" y="384"/>
                    </a:lnTo>
                    <a:cubicBezTo>
                      <a:pt x="1009" y="171"/>
                      <a:pt x="937" y="0"/>
                      <a:pt x="8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3"/>
              <p:cNvSpPr/>
              <p:nvPr/>
            </p:nvSpPr>
            <p:spPr>
              <a:xfrm>
                <a:off x="4605475" y="4951175"/>
                <a:ext cx="25250" cy="160225"/>
              </a:xfrm>
              <a:custGeom>
                <a:rect b="b" l="l" r="r" t="t"/>
                <a:pathLst>
                  <a:path extrusionOk="0" h="6409" w="1010">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3"/>
              <p:cNvSpPr/>
              <p:nvPr/>
            </p:nvSpPr>
            <p:spPr>
              <a:xfrm>
                <a:off x="4654975" y="4972300"/>
                <a:ext cx="25250" cy="139100"/>
              </a:xfrm>
              <a:custGeom>
                <a:rect b="b" l="l" r="r" t="t"/>
                <a:pathLst>
                  <a:path extrusionOk="0" h="5564" w="1010">
                    <a:moveTo>
                      <a:pt x="162" y="0"/>
                    </a:moveTo>
                    <a:cubicBezTo>
                      <a:pt x="72"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3"/>
              <p:cNvSpPr/>
              <p:nvPr/>
            </p:nvSpPr>
            <p:spPr>
              <a:xfrm>
                <a:off x="470415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4" y="9149"/>
                      <a:pt x="162" y="9149"/>
                    </a:cubicBezTo>
                    <a:lnTo>
                      <a:pt x="875" y="9149"/>
                    </a:lnTo>
                    <a:cubicBezTo>
                      <a:pt x="935" y="9149"/>
                      <a:pt x="987" y="9244"/>
                      <a:pt x="1015" y="9244"/>
                    </a:cubicBezTo>
                    <a:cubicBezTo>
                      <a:pt x="1029" y="9244"/>
                      <a:pt x="1037" y="9220"/>
                      <a:pt x="1037" y="9149"/>
                    </a:cubicBezTo>
                    <a:lnTo>
                      <a:pt x="1037" y="386"/>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3"/>
              <p:cNvSpPr/>
              <p:nvPr/>
            </p:nvSpPr>
            <p:spPr>
              <a:xfrm>
                <a:off x="4752650" y="4850325"/>
                <a:ext cx="27950" cy="261075"/>
              </a:xfrm>
              <a:custGeom>
                <a:rect b="b" l="l" r="r" t="t"/>
                <a:pathLst>
                  <a:path extrusionOk="0" h="10443" w="1118">
                    <a:moveTo>
                      <a:pt x="162" y="1"/>
                    </a:moveTo>
                    <a:cubicBezTo>
                      <a:pt x="72" y="1"/>
                      <a:pt x="1" y="171"/>
                      <a:pt x="1" y="384"/>
                    </a:cubicBezTo>
                    <a:lnTo>
                      <a:pt x="1" y="10348"/>
                    </a:lnTo>
                    <a:cubicBezTo>
                      <a:pt x="1" y="10419"/>
                      <a:pt x="9" y="10443"/>
                      <a:pt x="22" y="10443"/>
                    </a:cubicBezTo>
                    <a:cubicBezTo>
                      <a:pt x="50" y="10443"/>
                      <a:pt x="102" y="10348"/>
                      <a:pt x="162" y="10348"/>
                    </a:cubicBezTo>
                    <a:lnTo>
                      <a:pt x="958" y="10348"/>
                    </a:lnTo>
                    <a:cubicBezTo>
                      <a:pt x="1016" y="10348"/>
                      <a:pt x="1068" y="10443"/>
                      <a:pt x="1095" y="10443"/>
                    </a:cubicBezTo>
                    <a:cubicBezTo>
                      <a:pt x="1109" y="10443"/>
                      <a:pt x="1117" y="10419"/>
                      <a:pt x="1117" y="10348"/>
                    </a:cubicBezTo>
                    <a:lnTo>
                      <a:pt x="1117" y="384"/>
                    </a:lnTo>
                    <a:cubicBezTo>
                      <a:pt x="1117" y="171"/>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3"/>
              <p:cNvSpPr/>
              <p:nvPr/>
            </p:nvSpPr>
            <p:spPr>
              <a:xfrm>
                <a:off x="4801475" y="4666275"/>
                <a:ext cx="29300" cy="445125"/>
              </a:xfrm>
              <a:custGeom>
                <a:rect b="b" l="l" r="r" t="t"/>
                <a:pathLst>
                  <a:path extrusionOk="0" h="17805" w="1172">
                    <a:moveTo>
                      <a:pt x="161" y="0"/>
                    </a:moveTo>
                    <a:cubicBezTo>
                      <a:pt x="72" y="0"/>
                      <a:pt x="0" y="173"/>
                      <a:pt x="0" y="385"/>
                    </a:cubicBezTo>
                    <a:lnTo>
                      <a:pt x="0" y="17710"/>
                    </a:lnTo>
                    <a:cubicBezTo>
                      <a:pt x="0" y="17781"/>
                      <a:pt x="8" y="17804"/>
                      <a:pt x="22" y="17804"/>
                    </a:cubicBezTo>
                    <a:cubicBezTo>
                      <a:pt x="50" y="17804"/>
                      <a:pt x="102" y="17710"/>
                      <a:pt x="161" y="17710"/>
                    </a:cubicBezTo>
                    <a:lnTo>
                      <a:pt x="1012" y="17710"/>
                    </a:lnTo>
                    <a:cubicBezTo>
                      <a:pt x="1071" y="17710"/>
                      <a:pt x="1122" y="17804"/>
                      <a:pt x="1150" y="17804"/>
                    </a:cubicBezTo>
                    <a:cubicBezTo>
                      <a:pt x="1164" y="17804"/>
                      <a:pt x="1172" y="17781"/>
                      <a:pt x="1172" y="17710"/>
                    </a:cubicBezTo>
                    <a:lnTo>
                      <a:pt x="1172" y="385"/>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3"/>
              <p:cNvSpPr/>
              <p:nvPr/>
            </p:nvSpPr>
            <p:spPr>
              <a:xfrm>
                <a:off x="4852350" y="4894150"/>
                <a:ext cx="26600" cy="217250"/>
              </a:xfrm>
              <a:custGeom>
                <a:rect b="b" l="l" r="r" t="t"/>
                <a:pathLst>
                  <a:path extrusionOk="0" h="8690" w="1064">
                    <a:moveTo>
                      <a:pt x="161" y="1"/>
                    </a:moveTo>
                    <a:cubicBezTo>
                      <a:pt x="72" y="1"/>
                      <a:pt x="0" y="173"/>
                      <a:pt x="0" y="384"/>
                    </a:cubicBezTo>
                    <a:lnTo>
                      <a:pt x="0" y="8595"/>
                    </a:lnTo>
                    <a:cubicBezTo>
                      <a:pt x="0" y="8666"/>
                      <a:pt x="8" y="8690"/>
                      <a:pt x="22" y="8690"/>
                    </a:cubicBezTo>
                    <a:cubicBezTo>
                      <a:pt x="50" y="8690"/>
                      <a:pt x="102" y="8595"/>
                      <a:pt x="161" y="8595"/>
                    </a:cubicBezTo>
                    <a:lnTo>
                      <a:pt x="902" y="8595"/>
                    </a:lnTo>
                    <a:cubicBezTo>
                      <a:pt x="961" y="8595"/>
                      <a:pt x="1013" y="8690"/>
                      <a:pt x="1041" y="8690"/>
                    </a:cubicBezTo>
                    <a:cubicBezTo>
                      <a:pt x="1055" y="8690"/>
                      <a:pt x="1063" y="8666"/>
                      <a:pt x="1063" y="8595"/>
                    </a:cubicBezTo>
                    <a:lnTo>
                      <a:pt x="1063" y="384"/>
                    </a:lnTo>
                    <a:cubicBezTo>
                      <a:pt x="1063"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3"/>
              <p:cNvSpPr/>
              <p:nvPr/>
            </p:nvSpPr>
            <p:spPr>
              <a:xfrm>
                <a:off x="4900500" y="4887650"/>
                <a:ext cx="29275" cy="223750"/>
              </a:xfrm>
              <a:custGeom>
                <a:rect b="b" l="l" r="r" t="t"/>
                <a:pathLst>
                  <a:path extrusionOk="0" h="8950" w="1171">
                    <a:moveTo>
                      <a:pt x="160" y="0"/>
                    </a:moveTo>
                    <a:cubicBezTo>
                      <a:pt x="72" y="0"/>
                      <a:pt x="1" y="173"/>
                      <a:pt x="1" y="383"/>
                    </a:cubicBezTo>
                    <a:lnTo>
                      <a:pt x="1" y="8855"/>
                    </a:lnTo>
                    <a:cubicBezTo>
                      <a:pt x="1" y="8926"/>
                      <a:pt x="9" y="8950"/>
                      <a:pt x="23" y="8950"/>
                    </a:cubicBezTo>
                    <a:cubicBezTo>
                      <a:pt x="50" y="8950"/>
                      <a:pt x="102" y="8855"/>
                      <a:pt x="160" y="8855"/>
                    </a:cubicBezTo>
                    <a:lnTo>
                      <a:pt x="1009" y="8855"/>
                    </a:lnTo>
                    <a:cubicBezTo>
                      <a:pt x="1069" y="8855"/>
                      <a:pt x="1121" y="8950"/>
                      <a:pt x="1149" y="8950"/>
                    </a:cubicBezTo>
                    <a:cubicBezTo>
                      <a:pt x="1163" y="8950"/>
                      <a:pt x="1171" y="8926"/>
                      <a:pt x="1171" y="8855"/>
                    </a:cubicBezTo>
                    <a:lnTo>
                      <a:pt x="1171" y="383"/>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3"/>
              <p:cNvSpPr/>
              <p:nvPr/>
            </p:nvSpPr>
            <p:spPr>
              <a:xfrm>
                <a:off x="495070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4" y="4167"/>
                      <a:pt x="1066" y="4262"/>
                      <a:pt x="1095" y="4262"/>
                    </a:cubicBezTo>
                    <a:cubicBezTo>
                      <a:pt x="1109" y="4262"/>
                      <a:pt x="1117" y="4238"/>
                      <a:pt x="1117" y="4167"/>
                    </a:cubicBezTo>
                    <a:lnTo>
                      <a:pt x="1117" y="385"/>
                    </a:lnTo>
                    <a:cubicBezTo>
                      <a:pt x="1117" y="172"/>
                      <a:pt x="1044"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3"/>
              <p:cNvSpPr/>
              <p:nvPr/>
            </p:nvSpPr>
            <p:spPr>
              <a:xfrm>
                <a:off x="5001200" y="4861600"/>
                <a:ext cx="25925" cy="249800"/>
              </a:xfrm>
              <a:custGeom>
                <a:rect b="b" l="l" r="r" t="t"/>
                <a:pathLst>
                  <a:path extrusionOk="0" h="9992" w="1037">
                    <a:moveTo>
                      <a:pt x="160" y="1"/>
                    </a:moveTo>
                    <a:cubicBezTo>
                      <a:pt x="72" y="1"/>
                      <a:pt x="1" y="171"/>
                      <a:pt x="1" y="384"/>
                    </a:cubicBezTo>
                    <a:lnTo>
                      <a:pt x="1" y="9897"/>
                    </a:lnTo>
                    <a:cubicBezTo>
                      <a:pt x="1" y="9968"/>
                      <a:pt x="9" y="9992"/>
                      <a:pt x="23" y="9992"/>
                    </a:cubicBezTo>
                    <a:cubicBezTo>
                      <a:pt x="50" y="9992"/>
                      <a:pt x="102" y="9897"/>
                      <a:pt x="160" y="9897"/>
                    </a:cubicBezTo>
                    <a:lnTo>
                      <a:pt x="875" y="9897"/>
                    </a:lnTo>
                    <a:cubicBezTo>
                      <a:pt x="934" y="9897"/>
                      <a:pt x="986" y="9992"/>
                      <a:pt x="1014" y="9992"/>
                    </a:cubicBezTo>
                    <a:cubicBezTo>
                      <a:pt x="1029" y="9992"/>
                      <a:pt x="1037" y="9968"/>
                      <a:pt x="1037" y="9897"/>
                    </a:cubicBezTo>
                    <a:lnTo>
                      <a:pt x="1037" y="384"/>
                    </a:lnTo>
                    <a:cubicBezTo>
                      <a:pt x="1037" y="171"/>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3"/>
              <p:cNvSpPr/>
              <p:nvPr/>
            </p:nvSpPr>
            <p:spPr>
              <a:xfrm>
                <a:off x="3813375" y="4934850"/>
                <a:ext cx="25250" cy="176550"/>
              </a:xfrm>
              <a:custGeom>
                <a:rect b="b" l="l" r="r" t="t"/>
                <a:pathLst>
                  <a:path extrusionOk="0" h="7062" w="1010">
                    <a:moveTo>
                      <a:pt x="162" y="1"/>
                    </a:moveTo>
                    <a:cubicBezTo>
                      <a:pt x="72" y="1"/>
                      <a:pt x="1" y="173"/>
                      <a:pt x="1" y="384"/>
                    </a:cubicBezTo>
                    <a:lnTo>
                      <a:pt x="1" y="6967"/>
                    </a:lnTo>
                    <a:cubicBezTo>
                      <a:pt x="1" y="7038"/>
                      <a:pt x="9" y="7062"/>
                      <a:pt x="23" y="7062"/>
                    </a:cubicBezTo>
                    <a:cubicBezTo>
                      <a:pt x="51" y="7062"/>
                      <a:pt x="103" y="6967"/>
                      <a:pt x="162" y="6967"/>
                    </a:cubicBezTo>
                    <a:lnTo>
                      <a:pt x="850" y="6967"/>
                    </a:lnTo>
                    <a:cubicBezTo>
                      <a:pt x="908" y="6967"/>
                      <a:pt x="960" y="7062"/>
                      <a:pt x="987" y="7062"/>
                    </a:cubicBezTo>
                    <a:cubicBezTo>
                      <a:pt x="1001" y="7062"/>
                      <a:pt x="1009" y="7038"/>
                      <a:pt x="1009" y="6967"/>
                    </a:cubicBezTo>
                    <a:lnTo>
                      <a:pt x="1009" y="384"/>
                    </a:lnTo>
                    <a:cubicBezTo>
                      <a:pt x="1009" y="173"/>
                      <a:pt x="938" y="1"/>
                      <a:pt x="8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3"/>
              <p:cNvSpPr/>
              <p:nvPr/>
            </p:nvSpPr>
            <p:spPr>
              <a:xfrm>
                <a:off x="386392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3"/>
              <p:cNvSpPr/>
              <p:nvPr/>
            </p:nvSpPr>
            <p:spPr>
              <a:xfrm>
                <a:off x="3912425" y="4849100"/>
                <a:ext cx="25225" cy="262300"/>
              </a:xfrm>
              <a:custGeom>
                <a:rect b="b" l="l" r="r" t="t"/>
                <a:pathLst>
                  <a:path extrusionOk="0" h="10492" w="1009">
                    <a:moveTo>
                      <a:pt x="160" y="0"/>
                    </a:moveTo>
                    <a:cubicBezTo>
                      <a:pt x="72" y="0"/>
                      <a:pt x="1" y="171"/>
                      <a:pt x="1" y="384"/>
                    </a:cubicBezTo>
                    <a:lnTo>
                      <a:pt x="1" y="10397"/>
                    </a:lnTo>
                    <a:cubicBezTo>
                      <a:pt x="1" y="10468"/>
                      <a:pt x="8" y="10492"/>
                      <a:pt x="22" y="10492"/>
                    </a:cubicBezTo>
                    <a:cubicBezTo>
                      <a:pt x="50" y="10492"/>
                      <a:pt x="101" y="10397"/>
                      <a:pt x="160" y="10397"/>
                    </a:cubicBezTo>
                    <a:lnTo>
                      <a:pt x="848" y="10397"/>
                    </a:lnTo>
                    <a:cubicBezTo>
                      <a:pt x="907" y="10397"/>
                      <a:pt x="959"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3"/>
              <p:cNvSpPr/>
              <p:nvPr/>
            </p:nvSpPr>
            <p:spPr>
              <a:xfrm>
                <a:off x="3961925" y="4951125"/>
                <a:ext cx="25225" cy="160275"/>
              </a:xfrm>
              <a:custGeom>
                <a:rect b="b" l="l" r="r" t="t"/>
                <a:pathLst>
                  <a:path extrusionOk="0" h="6411" w="1009">
                    <a:moveTo>
                      <a:pt x="160" y="0"/>
                    </a:moveTo>
                    <a:cubicBezTo>
                      <a:pt x="72" y="0"/>
                      <a:pt x="1" y="173"/>
                      <a:pt x="1" y="384"/>
                    </a:cubicBezTo>
                    <a:lnTo>
                      <a:pt x="1" y="6316"/>
                    </a:lnTo>
                    <a:cubicBezTo>
                      <a:pt x="1" y="6387"/>
                      <a:pt x="9" y="6411"/>
                      <a:pt x="22" y="6411"/>
                    </a:cubicBezTo>
                    <a:cubicBezTo>
                      <a:pt x="50" y="6411"/>
                      <a:pt x="101" y="6316"/>
                      <a:pt x="160" y="6316"/>
                    </a:cubicBezTo>
                    <a:lnTo>
                      <a:pt x="848" y="6316"/>
                    </a:lnTo>
                    <a:cubicBezTo>
                      <a:pt x="907" y="6316"/>
                      <a:pt x="959" y="6411"/>
                      <a:pt x="987" y="6411"/>
                    </a:cubicBezTo>
                    <a:cubicBezTo>
                      <a:pt x="1001" y="6411"/>
                      <a:pt x="1009" y="6387"/>
                      <a:pt x="1009" y="6316"/>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3"/>
              <p:cNvSpPr/>
              <p:nvPr/>
            </p:nvSpPr>
            <p:spPr>
              <a:xfrm>
                <a:off x="40114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7"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3"/>
              <p:cNvSpPr/>
              <p:nvPr/>
            </p:nvSpPr>
            <p:spPr>
              <a:xfrm>
                <a:off x="406060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3" y="9149"/>
                      <a:pt x="162" y="9149"/>
                    </a:cubicBezTo>
                    <a:lnTo>
                      <a:pt x="875" y="9149"/>
                    </a:lnTo>
                    <a:cubicBezTo>
                      <a:pt x="935" y="9149"/>
                      <a:pt x="987" y="9244"/>
                      <a:pt x="1015" y="9244"/>
                    </a:cubicBezTo>
                    <a:cubicBezTo>
                      <a:pt x="1029" y="9244"/>
                      <a:pt x="1037" y="9220"/>
                      <a:pt x="1037"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3"/>
              <p:cNvSpPr/>
              <p:nvPr/>
            </p:nvSpPr>
            <p:spPr>
              <a:xfrm>
                <a:off x="4109100" y="4850325"/>
                <a:ext cx="27925" cy="261075"/>
              </a:xfrm>
              <a:custGeom>
                <a:rect b="b" l="l" r="r" t="t"/>
                <a:pathLst>
                  <a:path extrusionOk="0" h="10443" w="1117">
                    <a:moveTo>
                      <a:pt x="160" y="1"/>
                    </a:moveTo>
                    <a:cubicBezTo>
                      <a:pt x="72" y="1"/>
                      <a:pt x="0" y="173"/>
                      <a:pt x="0" y="386"/>
                    </a:cubicBezTo>
                    <a:lnTo>
                      <a:pt x="0" y="10348"/>
                    </a:lnTo>
                    <a:cubicBezTo>
                      <a:pt x="0" y="10419"/>
                      <a:pt x="8"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6"/>
                    </a:lnTo>
                    <a:cubicBezTo>
                      <a:pt x="1117" y="173"/>
                      <a:pt x="1045"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3"/>
              <p:cNvSpPr/>
              <p:nvPr/>
            </p:nvSpPr>
            <p:spPr>
              <a:xfrm>
                <a:off x="4157900" y="4666325"/>
                <a:ext cx="29325" cy="445075"/>
              </a:xfrm>
              <a:custGeom>
                <a:rect b="b" l="l" r="r" t="t"/>
                <a:pathLst>
                  <a:path extrusionOk="0" h="17803" w="1173">
                    <a:moveTo>
                      <a:pt x="160" y="0"/>
                    </a:moveTo>
                    <a:cubicBezTo>
                      <a:pt x="72" y="0"/>
                      <a:pt x="1" y="171"/>
                      <a:pt x="1" y="383"/>
                    </a:cubicBezTo>
                    <a:lnTo>
                      <a:pt x="1" y="17708"/>
                    </a:lnTo>
                    <a:cubicBezTo>
                      <a:pt x="1" y="17779"/>
                      <a:pt x="9" y="17803"/>
                      <a:pt x="23" y="17803"/>
                    </a:cubicBezTo>
                    <a:cubicBezTo>
                      <a:pt x="50" y="17803"/>
                      <a:pt x="102" y="17708"/>
                      <a:pt x="160" y="17708"/>
                    </a:cubicBezTo>
                    <a:lnTo>
                      <a:pt x="1011" y="17708"/>
                    </a:lnTo>
                    <a:cubicBezTo>
                      <a:pt x="1071" y="17708"/>
                      <a:pt x="1123" y="17803"/>
                      <a:pt x="1151" y="17803"/>
                    </a:cubicBezTo>
                    <a:cubicBezTo>
                      <a:pt x="1165" y="17803"/>
                      <a:pt x="1172" y="17779"/>
                      <a:pt x="1172" y="17708"/>
                    </a:cubicBezTo>
                    <a:lnTo>
                      <a:pt x="1172" y="383"/>
                    </a:lnTo>
                    <a:cubicBezTo>
                      <a:pt x="1172" y="171"/>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3"/>
              <p:cNvSpPr/>
              <p:nvPr/>
            </p:nvSpPr>
            <p:spPr>
              <a:xfrm>
                <a:off x="42088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3"/>
              <p:cNvSpPr/>
              <p:nvPr/>
            </p:nvSpPr>
            <p:spPr>
              <a:xfrm>
                <a:off x="4256925" y="4887700"/>
                <a:ext cx="29300" cy="223700"/>
              </a:xfrm>
              <a:custGeom>
                <a:rect b="b" l="l" r="r" t="t"/>
                <a:pathLst>
                  <a:path extrusionOk="0" h="8948" w="1172">
                    <a:moveTo>
                      <a:pt x="161" y="0"/>
                    </a:moveTo>
                    <a:cubicBezTo>
                      <a:pt x="72" y="0"/>
                      <a:pt x="0" y="171"/>
                      <a:pt x="0" y="383"/>
                    </a:cubicBezTo>
                    <a:lnTo>
                      <a:pt x="0" y="8853"/>
                    </a:lnTo>
                    <a:cubicBezTo>
                      <a:pt x="0" y="8924"/>
                      <a:pt x="8" y="8948"/>
                      <a:pt x="22" y="8948"/>
                    </a:cubicBezTo>
                    <a:cubicBezTo>
                      <a:pt x="50" y="8948"/>
                      <a:pt x="101" y="8853"/>
                      <a:pt x="161" y="8853"/>
                    </a:cubicBezTo>
                    <a:lnTo>
                      <a:pt x="1010" y="8853"/>
                    </a:lnTo>
                    <a:cubicBezTo>
                      <a:pt x="1070" y="8853"/>
                      <a:pt x="1122" y="8948"/>
                      <a:pt x="1150" y="8948"/>
                    </a:cubicBezTo>
                    <a:cubicBezTo>
                      <a:pt x="1164" y="8948"/>
                      <a:pt x="1172" y="8924"/>
                      <a:pt x="1172" y="8853"/>
                    </a:cubicBezTo>
                    <a:lnTo>
                      <a:pt x="1172" y="383"/>
                    </a:lnTo>
                    <a:cubicBezTo>
                      <a:pt x="1172" y="171"/>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3"/>
              <p:cNvSpPr/>
              <p:nvPr/>
            </p:nvSpPr>
            <p:spPr>
              <a:xfrm>
                <a:off x="430715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5" y="4167"/>
                      <a:pt x="1067" y="4262"/>
                      <a:pt x="1095" y="4262"/>
                    </a:cubicBezTo>
                    <a:cubicBezTo>
                      <a:pt x="1109" y="4262"/>
                      <a:pt x="1117" y="4238"/>
                      <a:pt x="1117" y="4167"/>
                    </a:cubicBezTo>
                    <a:lnTo>
                      <a:pt x="1117" y="385"/>
                    </a:lnTo>
                    <a:cubicBezTo>
                      <a:pt x="1117" y="172"/>
                      <a:pt x="1045"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3"/>
              <p:cNvSpPr/>
              <p:nvPr/>
            </p:nvSpPr>
            <p:spPr>
              <a:xfrm>
                <a:off x="4357650" y="4861600"/>
                <a:ext cx="25875" cy="249800"/>
              </a:xfrm>
              <a:custGeom>
                <a:rect b="b" l="l" r="r" t="t"/>
                <a:pathLst>
                  <a:path extrusionOk="0" h="9992" w="1035">
                    <a:moveTo>
                      <a:pt x="160" y="1"/>
                    </a:moveTo>
                    <a:cubicBezTo>
                      <a:pt x="72" y="1"/>
                      <a:pt x="1" y="173"/>
                      <a:pt x="1" y="386"/>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3"/>
              <p:cNvSpPr/>
              <p:nvPr/>
            </p:nvSpPr>
            <p:spPr>
              <a:xfrm>
                <a:off x="50971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3"/>
              <p:cNvSpPr/>
              <p:nvPr/>
            </p:nvSpPr>
            <p:spPr>
              <a:xfrm>
                <a:off x="5150075" y="4934850"/>
                <a:ext cx="25225" cy="176550"/>
              </a:xfrm>
              <a:custGeom>
                <a:rect b="b" l="l" r="r" t="t"/>
                <a:pathLst>
                  <a:path extrusionOk="0" h="7062" w="1009">
                    <a:moveTo>
                      <a:pt x="160" y="1"/>
                    </a:moveTo>
                    <a:cubicBezTo>
                      <a:pt x="72" y="1"/>
                      <a:pt x="1" y="173"/>
                      <a:pt x="1" y="384"/>
                    </a:cubicBezTo>
                    <a:lnTo>
                      <a:pt x="1" y="6967"/>
                    </a:lnTo>
                    <a:cubicBezTo>
                      <a:pt x="1" y="7038"/>
                      <a:pt x="9" y="7062"/>
                      <a:pt x="22" y="7062"/>
                    </a:cubicBezTo>
                    <a:cubicBezTo>
                      <a:pt x="50" y="7062"/>
                      <a:pt x="101" y="6967"/>
                      <a:pt x="160" y="6967"/>
                    </a:cubicBezTo>
                    <a:lnTo>
                      <a:pt x="848" y="6967"/>
                    </a:lnTo>
                    <a:cubicBezTo>
                      <a:pt x="907" y="6967"/>
                      <a:pt x="959" y="7062"/>
                      <a:pt x="987" y="7062"/>
                    </a:cubicBezTo>
                    <a:cubicBezTo>
                      <a:pt x="1001" y="7062"/>
                      <a:pt x="1009" y="7038"/>
                      <a:pt x="1009" y="6967"/>
                    </a:cubicBezTo>
                    <a:lnTo>
                      <a:pt x="1009" y="384"/>
                    </a:lnTo>
                    <a:cubicBezTo>
                      <a:pt x="1009" y="173"/>
                      <a:pt x="936" y="1"/>
                      <a:pt x="8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3"/>
              <p:cNvSpPr/>
              <p:nvPr/>
            </p:nvSpPr>
            <p:spPr>
              <a:xfrm>
                <a:off x="520057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3"/>
              <p:cNvSpPr/>
              <p:nvPr/>
            </p:nvSpPr>
            <p:spPr>
              <a:xfrm>
                <a:off x="52490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3"/>
              <p:cNvSpPr/>
              <p:nvPr/>
            </p:nvSpPr>
            <p:spPr>
              <a:xfrm>
                <a:off x="52985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1" y="6314"/>
                      <a:pt x="160" y="6314"/>
                    </a:cubicBezTo>
                    <a:lnTo>
                      <a:pt x="848" y="6314"/>
                    </a:lnTo>
                    <a:cubicBezTo>
                      <a:pt x="908" y="6314"/>
                      <a:pt x="959" y="6409"/>
                      <a:pt x="987" y="6409"/>
                    </a:cubicBezTo>
                    <a:cubicBezTo>
                      <a:pt x="1001" y="6409"/>
                      <a:pt x="1009" y="6385"/>
                      <a:pt x="1009" y="6314"/>
                    </a:cubicBezTo>
                    <a:lnTo>
                      <a:pt x="1009" y="383"/>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3"/>
              <p:cNvSpPr/>
              <p:nvPr/>
            </p:nvSpPr>
            <p:spPr>
              <a:xfrm>
                <a:off x="534807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8"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3"/>
              <p:cNvSpPr/>
              <p:nvPr/>
            </p:nvSpPr>
            <p:spPr>
              <a:xfrm>
                <a:off x="5050700" y="4861600"/>
                <a:ext cx="25925" cy="249800"/>
              </a:xfrm>
              <a:custGeom>
                <a:rect b="b" l="l" r="r" t="t"/>
                <a:pathLst>
                  <a:path extrusionOk="0" h="9992" w="1037">
                    <a:moveTo>
                      <a:pt x="162" y="1"/>
                    </a:moveTo>
                    <a:cubicBezTo>
                      <a:pt x="72" y="1"/>
                      <a:pt x="1" y="171"/>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1"/>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3"/>
              <p:cNvSpPr/>
              <p:nvPr/>
            </p:nvSpPr>
            <p:spPr>
              <a:xfrm>
                <a:off x="67803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3"/>
              <p:cNvSpPr/>
              <p:nvPr/>
            </p:nvSpPr>
            <p:spPr>
              <a:xfrm>
                <a:off x="6485350" y="4850325"/>
                <a:ext cx="27950" cy="261075"/>
              </a:xfrm>
              <a:custGeom>
                <a:rect b="b" l="l" r="r" t="t"/>
                <a:pathLst>
                  <a:path extrusionOk="0" h="10443" w="1118">
                    <a:moveTo>
                      <a:pt x="162" y="1"/>
                    </a:moveTo>
                    <a:cubicBezTo>
                      <a:pt x="72" y="1"/>
                      <a:pt x="1" y="173"/>
                      <a:pt x="1" y="384"/>
                    </a:cubicBezTo>
                    <a:lnTo>
                      <a:pt x="1" y="10348"/>
                    </a:lnTo>
                    <a:cubicBezTo>
                      <a:pt x="1" y="10419"/>
                      <a:pt x="9" y="10443"/>
                      <a:pt x="23" y="10443"/>
                    </a:cubicBezTo>
                    <a:cubicBezTo>
                      <a:pt x="51" y="10443"/>
                      <a:pt x="103" y="10348"/>
                      <a:pt x="162" y="10348"/>
                    </a:cubicBezTo>
                    <a:lnTo>
                      <a:pt x="958" y="10348"/>
                    </a:lnTo>
                    <a:cubicBezTo>
                      <a:pt x="1016" y="10348"/>
                      <a:pt x="1068" y="10443"/>
                      <a:pt x="1095" y="10443"/>
                    </a:cubicBezTo>
                    <a:cubicBezTo>
                      <a:pt x="1109" y="10443"/>
                      <a:pt x="1117" y="10419"/>
                      <a:pt x="1117" y="10348"/>
                    </a:cubicBezTo>
                    <a:lnTo>
                      <a:pt x="1117" y="384"/>
                    </a:lnTo>
                    <a:cubicBezTo>
                      <a:pt x="1117" y="173"/>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3"/>
              <p:cNvSpPr/>
              <p:nvPr/>
            </p:nvSpPr>
            <p:spPr>
              <a:xfrm>
                <a:off x="6534200" y="4666275"/>
                <a:ext cx="29275" cy="445125"/>
              </a:xfrm>
              <a:custGeom>
                <a:rect b="b" l="l" r="r" t="t"/>
                <a:pathLst>
                  <a:path extrusionOk="0" h="17805" w="1171">
                    <a:moveTo>
                      <a:pt x="160" y="0"/>
                    </a:moveTo>
                    <a:cubicBezTo>
                      <a:pt x="72" y="0"/>
                      <a:pt x="1" y="173"/>
                      <a:pt x="1" y="385"/>
                    </a:cubicBezTo>
                    <a:lnTo>
                      <a:pt x="1" y="17710"/>
                    </a:lnTo>
                    <a:cubicBezTo>
                      <a:pt x="1" y="17781"/>
                      <a:pt x="9" y="17805"/>
                      <a:pt x="23" y="17805"/>
                    </a:cubicBezTo>
                    <a:cubicBezTo>
                      <a:pt x="50" y="17805"/>
                      <a:pt x="102" y="17710"/>
                      <a:pt x="160" y="17710"/>
                    </a:cubicBezTo>
                    <a:lnTo>
                      <a:pt x="1011" y="17710"/>
                    </a:lnTo>
                    <a:cubicBezTo>
                      <a:pt x="1070" y="17710"/>
                      <a:pt x="1121" y="17805"/>
                      <a:pt x="1149" y="17805"/>
                    </a:cubicBezTo>
                    <a:cubicBezTo>
                      <a:pt x="1163" y="17805"/>
                      <a:pt x="1171" y="17781"/>
                      <a:pt x="1171" y="17710"/>
                    </a:cubicBezTo>
                    <a:lnTo>
                      <a:pt x="1171" y="385"/>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3"/>
              <p:cNvSpPr/>
              <p:nvPr/>
            </p:nvSpPr>
            <p:spPr>
              <a:xfrm>
                <a:off x="6585050" y="4894150"/>
                <a:ext cx="26600" cy="217250"/>
              </a:xfrm>
              <a:custGeom>
                <a:rect b="b" l="l" r="r" t="t"/>
                <a:pathLst>
                  <a:path extrusionOk="0" h="8690" w="1064">
                    <a:moveTo>
                      <a:pt x="162" y="1"/>
                    </a:moveTo>
                    <a:cubicBezTo>
                      <a:pt x="74" y="1"/>
                      <a:pt x="0" y="173"/>
                      <a:pt x="0" y="384"/>
                    </a:cubicBezTo>
                    <a:lnTo>
                      <a:pt x="0" y="8595"/>
                    </a:lnTo>
                    <a:cubicBezTo>
                      <a:pt x="0" y="8666"/>
                      <a:pt x="8" y="8690"/>
                      <a:pt x="22" y="8690"/>
                    </a:cubicBezTo>
                    <a:cubicBezTo>
                      <a:pt x="51" y="8690"/>
                      <a:pt x="103" y="8595"/>
                      <a:pt x="162" y="8595"/>
                    </a:cubicBezTo>
                    <a:lnTo>
                      <a:pt x="902" y="8595"/>
                    </a:lnTo>
                    <a:cubicBezTo>
                      <a:pt x="962" y="8595"/>
                      <a:pt x="1014" y="8690"/>
                      <a:pt x="1042" y="8690"/>
                    </a:cubicBezTo>
                    <a:cubicBezTo>
                      <a:pt x="1056" y="8690"/>
                      <a:pt x="1064" y="8666"/>
                      <a:pt x="1064" y="8595"/>
                    </a:cubicBezTo>
                    <a:lnTo>
                      <a:pt x="1064" y="384"/>
                    </a:lnTo>
                    <a:cubicBezTo>
                      <a:pt x="1064" y="173"/>
                      <a:pt x="992"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3"/>
              <p:cNvSpPr/>
              <p:nvPr/>
            </p:nvSpPr>
            <p:spPr>
              <a:xfrm>
                <a:off x="6633225" y="4887650"/>
                <a:ext cx="29300" cy="223750"/>
              </a:xfrm>
              <a:custGeom>
                <a:rect b="b" l="l" r="r" t="t"/>
                <a:pathLst>
                  <a:path extrusionOk="0" h="8950" w="1172">
                    <a:moveTo>
                      <a:pt x="160" y="0"/>
                    </a:moveTo>
                    <a:cubicBezTo>
                      <a:pt x="72" y="0"/>
                      <a:pt x="0" y="173"/>
                      <a:pt x="0" y="383"/>
                    </a:cubicBezTo>
                    <a:lnTo>
                      <a:pt x="0" y="8855"/>
                    </a:lnTo>
                    <a:cubicBezTo>
                      <a:pt x="0" y="8926"/>
                      <a:pt x="8" y="8950"/>
                      <a:pt x="22" y="8950"/>
                    </a:cubicBezTo>
                    <a:cubicBezTo>
                      <a:pt x="50" y="8950"/>
                      <a:pt x="101" y="8855"/>
                      <a:pt x="160" y="8855"/>
                    </a:cubicBezTo>
                    <a:lnTo>
                      <a:pt x="1010" y="8855"/>
                    </a:lnTo>
                    <a:cubicBezTo>
                      <a:pt x="1069" y="8855"/>
                      <a:pt x="1121" y="8950"/>
                      <a:pt x="1149" y="8950"/>
                    </a:cubicBezTo>
                    <a:cubicBezTo>
                      <a:pt x="1163" y="8950"/>
                      <a:pt x="1172" y="8926"/>
                      <a:pt x="1172" y="8855"/>
                    </a:cubicBezTo>
                    <a:lnTo>
                      <a:pt x="1172" y="383"/>
                    </a:lnTo>
                    <a:cubicBezTo>
                      <a:pt x="1172" y="173"/>
                      <a:pt x="1098"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3"/>
              <p:cNvSpPr/>
              <p:nvPr/>
            </p:nvSpPr>
            <p:spPr>
              <a:xfrm>
                <a:off x="6683350" y="5004850"/>
                <a:ext cx="28000" cy="106550"/>
              </a:xfrm>
              <a:custGeom>
                <a:rect b="b" l="l" r="r" t="t"/>
                <a:pathLst>
                  <a:path extrusionOk="0" h="4262" w="1120">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9" y="4262"/>
                      <a:pt x="1097" y="4262"/>
                    </a:cubicBezTo>
                    <a:cubicBezTo>
                      <a:pt x="1111" y="4262"/>
                      <a:pt x="1119" y="4238"/>
                      <a:pt x="1119" y="4167"/>
                    </a:cubicBezTo>
                    <a:lnTo>
                      <a:pt x="1119" y="385"/>
                    </a:lnTo>
                    <a:cubicBezTo>
                      <a:pt x="1119"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3"/>
              <p:cNvSpPr/>
              <p:nvPr/>
            </p:nvSpPr>
            <p:spPr>
              <a:xfrm>
                <a:off x="673390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3"/>
              <p:cNvSpPr/>
              <p:nvPr/>
            </p:nvSpPr>
            <p:spPr>
              <a:xfrm>
                <a:off x="549320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1" y="12659"/>
                      <a:pt x="1233" y="12754"/>
                      <a:pt x="1261" y="12754"/>
                    </a:cubicBezTo>
                    <a:cubicBezTo>
                      <a:pt x="1275" y="12754"/>
                      <a:pt x="1283" y="12730"/>
                      <a:pt x="1283" y="12659"/>
                    </a:cubicBezTo>
                    <a:lnTo>
                      <a:pt x="1283" y="383"/>
                    </a:lnTo>
                    <a:cubicBezTo>
                      <a:pt x="1283" y="171"/>
                      <a:pt x="1210"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3"/>
              <p:cNvSpPr/>
              <p:nvPr/>
            </p:nvSpPr>
            <p:spPr>
              <a:xfrm>
                <a:off x="5546125" y="4934900"/>
                <a:ext cx="25225" cy="176525"/>
              </a:xfrm>
              <a:custGeom>
                <a:rect b="b" l="l" r="r" t="t"/>
                <a:pathLst>
                  <a:path extrusionOk="0" h="7061" w="1009">
                    <a:moveTo>
                      <a:pt x="160" y="0"/>
                    </a:moveTo>
                    <a:cubicBezTo>
                      <a:pt x="72" y="0"/>
                      <a:pt x="1" y="171"/>
                      <a:pt x="1" y="384"/>
                    </a:cubicBezTo>
                    <a:lnTo>
                      <a:pt x="1" y="6967"/>
                    </a:lnTo>
                    <a:cubicBezTo>
                      <a:pt x="1" y="7037"/>
                      <a:pt x="9" y="7061"/>
                      <a:pt x="22" y="7061"/>
                    </a:cubicBezTo>
                    <a:cubicBezTo>
                      <a:pt x="50" y="7061"/>
                      <a:pt x="101" y="6967"/>
                      <a:pt x="160" y="6967"/>
                    </a:cubicBezTo>
                    <a:lnTo>
                      <a:pt x="848" y="6967"/>
                    </a:lnTo>
                    <a:cubicBezTo>
                      <a:pt x="907" y="6967"/>
                      <a:pt x="959" y="7061"/>
                      <a:pt x="987" y="7061"/>
                    </a:cubicBezTo>
                    <a:cubicBezTo>
                      <a:pt x="1001" y="7061"/>
                      <a:pt x="1009" y="7037"/>
                      <a:pt x="1009" y="696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3"/>
              <p:cNvSpPr/>
              <p:nvPr/>
            </p:nvSpPr>
            <p:spPr>
              <a:xfrm>
                <a:off x="55966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3"/>
              <p:cNvSpPr/>
              <p:nvPr/>
            </p:nvSpPr>
            <p:spPr>
              <a:xfrm>
                <a:off x="564512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3"/>
              <p:cNvSpPr/>
              <p:nvPr/>
            </p:nvSpPr>
            <p:spPr>
              <a:xfrm>
                <a:off x="5694575" y="4951175"/>
                <a:ext cx="25250" cy="160225"/>
              </a:xfrm>
              <a:custGeom>
                <a:rect b="b" l="l" r="r" t="t"/>
                <a:pathLst>
                  <a:path extrusionOk="0" h="6409" w="1010">
                    <a:moveTo>
                      <a:pt x="162" y="0"/>
                    </a:moveTo>
                    <a:cubicBezTo>
                      <a:pt x="74" y="0"/>
                      <a:pt x="1" y="171"/>
                      <a:pt x="1" y="383"/>
                    </a:cubicBezTo>
                    <a:lnTo>
                      <a:pt x="1" y="6314"/>
                    </a:lnTo>
                    <a:cubicBezTo>
                      <a:pt x="1" y="6385"/>
                      <a:pt x="9" y="6409"/>
                      <a:pt x="23" y="6409"/>
                    </a:cubicBezTo>
                    <a:cubicBezTo>
                      <a:pt x="51" y="6409"/>
                      <a:pt x="103" y="6314"/>
                      <a:pt x="162" y="6314"/>
                    </a:cubicBezTo>
                    <a:lnTo>
                      <a:pt x="850" y="6314"/>
                    </a:lnTo>
                    <a:cubicBezTo>
                      <a:pt x="908" y="6314"/>
                      <a:pt x="960" y="6409"/>
                      <a:pt x="987" y="6409"/>
                    </a:cubicBezTo>
                    <a:cubicBezTo>
                      <a:pt x="1001" y="6409"/>
                      <a:pt x="1009" y="6385"/>
                      <a:pt x="1009" y="6314"/>
                    </a:cubicBezTo>
                    <a:lnTo>
                      <a:pt x="1009" y="383"/>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3"/>
              <p:cNvSpPr/>
              <p:nvPr/>
            </p:nvSpPr>
            <p:spPr>
              <a:xfrm>
                <a:off x="57441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6" y="5469"/>
                      <a:pt x="958"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3"/>
              <p:cNvSpPr/>
              <p:nvPr/>
            </p:nvSpPr>
            <p:spPr>
              <a:xfrm>
                <a:off x="5793300" y="4880300"/>
                <a:ext cx="25875" cy="231100"/>
              </a:xfrm>
              <a:custGeom>
                <a:rect b="b" l="l" r="r" t="t"/>
                <a:pathLst>
                  <a:path extrusionOk="0" h="9244" w="1035">
                    <a:moveTo>
                      <a:pt x="160" y="1"/>
                    </a:moveTo>
                    <a:cubicBezTo>
                      <a:pt x="72" y="1"/>
                      <a:pt x="1" y="173"/>
                      <a:pt x="1" y="386"/>
                    </a:cubicBezTo>
                    <a:lnTo>
                      <a:pt x="1" y="9149"/>
                    </a:lnTo>
                    <a:cubicBezTo>
                      <a:pt x="1" y="9220"/>
                      <a:pt x="9" y="9244"/>
                      <a:pt x="23" y="9244"/>
                    </a:cubicBezTo>
                    <a:cubicBezTo>
                      <a:pt x="50" y="9244"/>
                      <a:pt x="102" y="9149"/>
                      <a:pt x="160" y="9149"/>
                    </a:cubicBezTo>
                    <a:lnTo>
                      <a:pt x="875" y="9149"/>
                    </a:lnTo>
                    <a:cubicBezTo>
                      <a:pt x="934" y="9149"/>
                      <a:pt x="985" y="9244"/>
                      <a:pt x="1013" y="9244"/>
                    </a:cubicBezTo>
                    <a:cubicBezTo>
                      <a:pt x="1027" y="9244"/>
                      <a:pt x="1035" y="9220"/>
                      <a:pt x="1035"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3"/>
              <p:cNvSpPr/>
              <p:nvPr/>
            </p:nvSpPr>
            <p:spPr>
              <a:xfrm>
                <a:off x="5841800" y="4850325"/>
                <a:ext cx="27950" cy="261075"/>
              </a:xfrm>
              <a:custGeom>
                <a:rect b="b" l="l" r="r" t="t"/>
                <a:pathLst>
                  <a:path extrusionOk="0" h="10443" w="1118">
                    <a:moveTo>
                      <a:pt x="162" y="1"/>
                    </a:moveTo>
                    <a:cubicBezTo>
                      <a:pt x="72" y="1"/>
                      <a:pt x="1" y="173"/>
                      <a:pt x="1" y="384"/>
                    </a:cubicBezTo>
                    <a:lnTo>
                      <a:pt x="1" y="10348"/>
                    </a:lnTo>
                    <a:cubicBezTo>
                      <a:pt x="1" y="10419"/>
                      <a:pt x="8" y="10443"/>
                      <a:pt x="22" y="10443"/>
                    </a:cubicBezTo>
                    <a:cubicBezTo>
                      <a:pt x="50" y="10443"/>
                      <a:pt x="102" y="10348"/>
                      <a:pt x="162"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3"/>
              <p:cNvSpPr/>
              <p:nvPr/>
            </p:nvSpPr>
            <p:spPr>
              <a:xfrm>
                <a:off x="5890625" y="4666275"/>
                <a:ext cx="29300" cy="445125"/>
              </a:xfrm>
              <a:custGeom>
                <a:rect b="b" l="l" r="r" t="t"/>
                <a:pathLst>
                  <a:path extrusionOk="0" h="17805" w="1172">
                    <a:moveTo>
                      <a:pt x="161" y="0"/>
                    </a:moveTo>
                    <a:cubicBezTo>
                      <a:pt x="72" y="0"/>
                      <a:pt x="0" y="173"/>
                      <a:pt x="0" y="385"/>
                    </a:cubicBezTo>
                    <a:lnTo>
                      <a:pt x="0" y="17710"/>
                    </a:lnTo>
                    <a:cubicBezTo>
                      <a:pt x="0" y="17781"/>
                      <a:pt x="8" y="17805"/>
                      <a:pt x="22" y="17805"/>
                    </a:cubicBezTo>
                    <a:cubicBezTo>
                      <a:pt x="50" y="17805"/>
                      <a:pt x="101" y="17710"/>
                      <a:pt x="161"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3"/>
              <p:cNvSpPr/>
              <p:nvPr/>
            </p:nvSpPr>
            <p:spPr>
              <a:xfrm>
                <a:off x="59415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3"/>
              <p:cNvSpPr/>
              <p:nvPr/>
            </p:nvSpPr>
            <p:spPr>
              <a:xfrm>
                <a:off x="5989625" y="4887650"/>
                <a:ext cx="29300" cy="223750"/>
              </a:xfrm>
              <a:custGeom>
                <a:rect b="b" l="l" r="r" t="t"/>
                <a:pathLst>
                  <a:path extrusionOk="0" h="8950" w="1172">
                    <a:moveTo>
                      <a:pt x="161" y="0"/>
                    </a:moveTo>
                    <a:cubicBezTo>
                      <a:pt x="72" y="0"/>
                      <a:pt x="0" y="173"/>
                      <a:pt x="0" y="383"/>
                    </a:cubicBezTo>
                    <a:lnTo>
                      <a:pt x="0" y="8855"/>
                    </a:lnTo>
                    <a:cubicBezTo>
                      <a:pt x="0" y="8926"/>
                      <a:pt x="8" y="8950"/>
                      <a:pt x="22" y="8950"/>
                    </a:cubicBezTo>
                    <a:cubicBezTo>
                      <a:pt x="50" y="8950"/>
                      <a:pt x="102" y="8855"/>
                      <a:pt x="161" y="8855"/>
                    </a:cubicBezTo>
                    <a:lnTo>
                      <a:pt x="1012" y="8855"/>
                    </a:lnTo>
                    <a:cubicBezTo>
                      <a:pt x="1071" y="8855"/>
                      <a:pt x="1122" y="8950"/>
                      <a:pt x="1150" y="8950"/>
                    </a:cubicBezTo>
                    <a:cubicBezTo>
                      <a:pt x="1164" y="8950"/>
                      <a:pt x="1172" y="8926"/>
                      <a:pt x="1172" y="8855"/>
                    </a:cubicBezTo>
                    <a:lnTo>
                      <a:pt x="1172" y="383"/>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3"/>
              <p:cNvSpPr/>
              <p:nvPr/>
            </p:nvSpPr>
            <p:spPr>
              <a:xfrm>
                <a:off x="6039800" y="5004850"/>
                <a:ext cx="27950" cy="106550"/>
              </a:xfrm>
              <a:custGeom>
                <a:rect b="b" l="l" r="r" t="t"/>
                <a:pathLst>
                  <a:path extrusionOk="0" h="4262" w="1118">
                    <a:moveTo>
                      <a:pt x="160" y="0"/>
                    </a:moveTo>
                    <a:cubicBezTo>
                      <a:pt x="72" y="0"/>
                      <a:pt x="1" y="172"/>
                      <a:pt x="1" y="385"/>
                    </a:cubicBezTo>
                    <a:lnTo>
                      <a:pt x="1" y="4167"/>
                    </a:lnTo>
                    <a:cubicBezTo>
                      <a:pt x="1" y="4238"/>
                      <a:pt x="9" y="4262"/>
                      <a:pt x="22" y="4262"/>
                    </a:cubicBezTo>
                    <a:cubicBezTo>
                      <a:pt x="50" y="4262"/>
                      <a:pt x="101" y="4167"/>
                      <a:pt x="160"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3"/>
              <p:cNvSpPr/>
              <p:nvPr/>
            </p:nvSpPr>
            <p:spPr>
              <a:xfrm>
                <a:off x="6090300" y="4861600"/>
                <a:ext cx="25925" cy="249800"/>
              </a:xfrm>
              <a:custGeom>
                <a:rect b="b" l="l" r="r" t="t"/>
                <a:pathLst>
                  <a:path extrusionOk="0" h="9992" w="1037">
                    <a:moveTo>
                      <a:pt x="162" y="1"/>
                    </a:moveTo>
                    <a:cubicBezTo>
                      <a:pt x="74" y="1"/>
                      <a:pt x="1" y="173"/>
                      <a:pt x="1" y="384"/>
                    </a:cubicBezTo>
                    <a:lnTo>
                      <a:pt x="1" y="9897"/>
                    </a:lnTo>
                    <a:cubicBezTo>
                      <a:pt x="1" y="9968"/>
                      <a:pt x="9" y="9992"/>
                      <a:pt x="23" y="9992"/>
                    </a:cubicBezTo>
                    <a:cubicBezTo>
                      <a:pt x="51" y="9992"/>
                      <a:pt x="102" y="9897"/>
                      <a:pt x="162" y="9897"/>
                    </a:cubicBezTo>
                    <a:lnTo>
                      <a:pt x="877" y="9897"/>
                    </a:lnTo>
                    <a:cubicBezTo>
                      <a:pt x="936" y="9897"/>
                      <a:pt x="987" y="9992"/>
                      <a:pt x="1015" y="9992"/>
                    </a:cubicBezTo>
                    <a:cubicBezTo>
                      <a:pt x="1029" y="9992"/>
                      <a:pt x="1037" y="9968"/>
                      <a:pt x="1037" y="9897"/>
                    </a:cubicBezTo>
                    <a:lnTo>
                      <a:pt x="1037" y="384"/>
                    </a:lnTo>
                    <a:cubicBezTo>
                      <a:pt x="1037" y="173"/>
                      <a:pt x="96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3"/>
              <p:cNvSpPr/>
              <p:nvPr/>
            </p:nvSpPr>
            <p:spPr>
              <a:xfrm>
                <a:off x="5396250" y="5004850"/>
                <a:ext cx="27950" cy="106550"/>
              </a:xfrm>
              <a:custGeom>
                <a:rect b="b" l="l" r="r" t="t"/>
                <a:pathLst>
                  <a:path extrusionOk="0" h="4262" w="1118">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3"/>
              <p:cNvSpPr/>
              <p:nvPr/>
            </p:nvSpPr>
            <p:spPr>
              <a:xfrm>
                <a:off x="544675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4" y="9897"/>
                      <a:pt x="986" y="9992"/>
                      <a:pt x="1014" y="9992"/>
                    </a:cubicBezTo>
                    <a:cubicBezTo>
                      <a:pt x="1029" y="9992"/>
                      <a:pt x="1037" y="9968"/>
                      <a:pt x="1037" y="9897"/>
                    </a:cubicBezTo>
                    <a:lnTo>
                      <a:pt x="1037" y="384"/>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3"/>
              <p:cNvSpPr/>
              <p:nvPr/>
            </p:nvSpPr>
            <p:spPr>
              <a:xfrm>
                <a:off x="6186250" y="4792550"/>
                <a:ext cx="32100" cy="318850"/>
              </a:xfrm>
              <a:custGeom>
                <a:rect b="b" l="l" r="r" t="t"/>
                <a:pathLst>
                  <a:path extrusionOk="0" h="12754" w="1284">
                    <a:moveTo>
                      <a:pt x="162" y="0"/>
                    </a:moveTo>
                    <a:cubicBezTo>
                      <a:pt x="72" y="0"/>
                      <a:pt x="0" y="171"/>
                      <a:pt x="0" y="383"/>
                    </a:cubicBezTo>
                    <a:lnTo>
                      <a:pt x="0" y="12659"/>
                    </a:lnTo>
                    <a:cubicBezTo>
                      <a:pt x="0" y="12730"/>
                      <a:pt x="8" y="12754"/>
                      <a:pt x="22" y="12754"/>
                    </a:cubicBezTo>
                    <a:cubicBezTo>
                      <a:pt x="50" y="12754"/>
                      <a:pt x="102" y="12659"/>
                      <a:pt x="162" y="12659"/>
                    </a:cubicBezTo>
                    <a:lnTo>
                      <a:pt x="1124" y="12659"/>
                    </a:lnTo>
                    <a:cubicBezTo>
                      <a:pt x="1183" y="12659"/>
                      <a:pt x="1234" y="12754"/>
                      <a:pt x="1262" y="12754"/>
                    </a:cubicBezTo>
                    <a:cubicBezTo>
                      <a:pt x="1276" y="12754"/>
                      <a:pt x="1284" y="12730"/>
                      <a:pt x="1284" y="12659"/>
                    </a:cubicBezTo>
                    <a:lnTo>
                      <a:pt x="1284" y="383"/>
                    </a:lnTo>
                    <a:cubicBezTo>
                      <a:pt x="1284"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3"/>
              <p:cNvSpPr/>
              <p:nvPr/>
            </p:nvSpPr>
            <p:spPr>
              <a:xfrm>
                <a:off x="623917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3"/>
              <p:cNvSpPr/>
              <p:nvPr/>
            </p:nvSpPr>
            <p:spPr>
              <a:xfrm>
                <a:off x="62897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5" y="4752"/>
                    </a:lnTo>
                    <a:cubicBezTo>
                      <a:pt x="825" y="4752"/>
                      <a:pt x="877" y="4847"/>
                      <a:pt x="905" y="4847"/>
                    </a:cubicBezTo>
                    <a:cubicBezTo>
                      <a:pt x="919" y="4847"/>
                      <a:pt x="927" y="4823"/>
                      <a:pt x="927" y="4752"/>
                    </a:cubicBezTo>
                    <a:lnTo>
                      <a:pt x="927" y="383"/>
                    </a:lnTo>
                    <a:cubicBezTo>
                      <a:pt x="927" y="171"/>
                      <a:pt x="855" y="0"/>
                      <a:pt x="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3"/>
              <p:cNvSpPr/>
              <p:nvPr/>
            </p:nvSpPr>
            <p:spPr>
              <a:xfrm>
                <a:off x="6338175" y="4849100"/>
                <a:ext cx="25250" cy="262300"/>
              </a:xfrm>
              <a:custGeom>
                <a:rect b="b" l="l" r="r" t="t"/>
                <a:pathLst>
                  <a:path extrusionOk="0" h="10492" w="1010">
                    <a:moveTo>
                      <a:pt x="162" y="0"/>
                    </a:moveTo>
                    <a:cubicBezTo>
                      <a:pt x="72" y="0"/>
                      <a:pt x="1" y="171"/>
                      <a:pt x="1" y="384"/>
                    </a:cubicBezTo>
                    <a:lnTo>
                      <a:pt x="1" y="10397"/>
                    </a:lnTo>
                    <a:cubicBezTo>
                      <a:pt x="1" y="10468"/>
                      <a:pt x="9" y="10492"/>
                      <a:pt x="23" y="10492"/>
                    </a:cubicBezTo>
                    <a:cubicBezTo>
                      <a:pt x="50" y="10492"/>
                      <a:pt x="102" y="10397"/>
                      <a:pt x="162" y="10397"/>
                    </a:cubicBezTo>
                    <a:lnTo>
                      <a:pt x="850" y="10397"/>
                    </a:lnTo>
                    <a:cubicBezTo>
                      <a:pt x="908" y="10397"/>
                      <a:pt x="960" y="10492"/>
                      <a:pt x="987" y="10492"/>
                    </a:cubicBezTo>
                    <a:cubicBezTo>
                      <a:pt x="1001" y="10492"/>
                      <a:pt x="1009" y="10468"/>
                      <a:pt x="1009" y="1039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3"/>
              <p:cNvSpPr/>
              <p:nvPr/>
            </p:nvSpPr>
            <p:spPr>
              <a:xfrm>
                <a:off x="6387675" y="4951125"/>
                <a:ext cx="25250" cy="160275"/>
              </a:xfrm>
              <a:custGeom>
                <a:rect b="b" l="l" r="r" t="t"/>
                <a:pathLst>
                  <a:path extrusionOk="0" h="6411" w="1010">
                    <a:moveTo>
                      <a:pt x="162" y="0"/>
                    </a:moveTo>
                    <a:cubicBezTo>
                      <a:pt x="74" y="0"/>
                      <a:pt x="1" y="173"/>
                      <a:pt x="1" y="384"/>
                    </a:cubicBezTo>
                    <a:lnTo>
                      <a:pt x="1" y="6316"/>
                    </a:lnTo>
                    <a:cubicBezTo>
                      <a:pt x="1" y="6387"/>
                      <a:pt x="9" y="6411"/>
                      <a:pt x="23" y="6411"/>
                    </a:cubicBezTo>
                    <a:cubicBezTo>
                      <a:pt x="51" y="6411"/>
                      <a:pt x="103" y="6316"/>
                      <a:pt x="162" y="6316"/>
                    </a:cubicBezTo>
                    <a:lnTo>
                      <a:pt x="850" y="6316"/>
                    </a:lnTo>
                    <a:cubicBezTo>
                      <a:pt x="908" y="6316"/>
                      <a:pt x="960" y="6411"/>
                      <a:pt x="987" y="6411"/>
                    </a:cubicBezTo>
                    <a:cubicBezTo>
                      <a:pt x="1001" y="6411"/>
                      <a:pt x="1009" y="6387"/>
                      <a:pt x="1009" y="6316"/>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3"/>
              <p:cNvSpPr/>
              <p:nvPr/>
            </p:nvSpPr>
            <p:spPr>
              <a:xfrm>
                <a:off x="6437175" y="4972300"/>
                <a:ext cx="25250" cy="139100"/>
              </a:xfrm>
              <a:custGeom>
                <a:rect b="b" l="l" r="r" t="t"/>
                <a:pathLst>
                  <a:path extrusionOk="0" h="5564" w="1010">
                    <a:moveTo>
                      <a:pt x="162" y="0"/>
                    </a:moveTo>
                    <a:cubicBezTo>
                      <a:pt x="74"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3"/>
              <p:cNvSpPr/>
              <p:nvPr/>
            </p:nvSpPr>
            <p:spPr>
              <a:xfrm>
                <a:off x="6139850" y="4861600"/>
                <a:ext cx="25875" cy="249800"/>
              </a:xfrm>
              <a:custGeom>
                <a:rect b="b" l="l" r="r" t="t"/>
                <a:pathLst>
                  <a:path extrusionOk="0" h="9992" w="1035">
                    <a:moveTo>
                      <a:pt x="160" y="1"/>
                    </a:moveTo>
                    <a:cubicBezTo>
                      <a:pt x="72" y="1"/>
                      <a:pt x="1" y="173"/>
                      <a:pt x="1" y="384"/>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4"/>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3"/>
              <p:cNvSpPr/>
              <p:nvPr/>
            </p:nvSpPr>
            <p:spPr>
              <a:xfrm>
                <a:off x="683322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3"/>
              <p:cNvSpPr/>
              <p:nvPr/>
            </p:nvSpPr>
            <p:spPr>
              <a:xfrm>
                <a:off x="688377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3"/>
              <p:cNvSpPr/>
              <p:nvPr/>
            </p:nvSpPr>
            <p:spPr>
              <a:xfrm>
                <a:off x="69322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3"/>
              <p:cNvSpPr/>
              <p:nvPr/>
            </p:nvSpPr>
            <p:spPr>
              <a:xfrm>
                <a:off x="69817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3"/>
              <p:cNvSpPr/>
              <p:nvPr/>
            </p:nvSpPr>
            <p:spPr>
              <a:xfrm>
                <a:off x="7031275" y="4972300"/>
                <a:ext cx="25250" cy="139100"/>
              </a:xfrm>
              <a:custGeom>
                <a:rect b="b" l="l" r="r" t="t"/>
                <a:pathLst>
                  <a:path extrusionOk="0" h="5564" w="1010">
                    <a:moveTo>
                      <a:pt x="160" y="0"/>
                    </a:moveTo>
                    <a:cubicBezTo>
                      <a:pt x="72" y="0"/>
                      <a:pt x="1" y="173"/>
                      <a:pt x="1" y="384"/>
                    </a:cubicBezTo>
                    <a:lnTo>
                      <a:pt x="1" y="5469"/>
                    </a:lnTo>
                    <a:cubicBezTo>
                      <a:pt x="1" y="5540"/>
                      <a:pt x="9" y="5564"/>
                      <a:pt x="22" y="5564"/>
                    </a:cubicBezTo>
                    <a:cubicBezTo>
                      <a:pt x="50" y="5564"/>
                      <a:pt x="102" y="5469"/>
                      <a:pt x="160" y="5469"/>
                    </a:cubicBezTo>
                    <a:lnTo>
                      <a:pt x="848" y="5469"/>
                    </a:lnTo>
                    <a:cubicBezTo>
                      <a:pt x="908" y="5469"/>
                      <a:pt x="959" y="5564"/>
                      <a:pt x="987" y="5564"/>
                    </a:cubicBezTo>
                    <a:cubicBezTo>
                      <a:pt x="1001" y="5564"/>
                      <a:pt x="1009" y="5540"/>
                      <a:pt x="1009" y="5469"/>
                    </a:cubicBezTo>
                    <a:lnTo>
                      <a:pt x="1009" y="384"/>
                    </a:lnTo>
                    <a:cubicBezTo>
                      <a:pt x="1009" y="173"/>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3"/>
              <p:cNvSpPr/>
              <p:nvPr/>
            </p:nvSpPr>
            <p:spPr>
              <a:xfrm>
                <a:off x="7080450" y="4880300"/>
                <a:ext cx="25925" cy="231100"/>
              </a:xfrm>
              <a:custGeom>
                <a:rect b="b" l="l" r="r" t="t"/>
                <a:pathLst>
                  <a:path extrusionOk="0" h="9244" w="1037">
                    <a:moveTo>
                      <a:pt x="162" y="1"/>
                    </a:moveTo>
                    <a:cubicBezTo>
                      <a:pt x="72" y="1"/>
                      <a:pt x="1" y="173"/>
                      <a:pt x="1" y="386"/>
                    </a:cubicBezTo>
                    <a:lnTo>
                      <a:pt x="1" y="9149"/>
                    </a:lnTo>
                    <a:cubicBezTo>
                      <a:pt x="1" y="9220"/>
                      <a:pt x="9" y="9244"/>
                      <a:pt x="23" y="9244"/>
                    </a:cubicBezTo>
                    <a:cubicBezTo>
                      <a:pt x="51" y="9244"/>
                      <a:pt x="102" y="9149"/>
                      <a:pt x="162" y="9149"/>
                    </a:cubicBezTo>
                    <a:lnTo>
                      <a:pt x="875" y="9149"/>
                    </a:lnTo>
                    <a:cubicBezTo>
                      <a:pt x="935" y="9149"/>
                      <a:pt x="987" y="9244"/>
                      <a:pt x="1015" y="9244"/>
                    </a:cubicBezTo>
                    <a:cubicBezTo>
                      <a:pt x="1029" y="9244"/>
                      <a:pt x="1037" y="9220"/>
                      <a:pt x="1037" y="9149"/>
                    </a:cubicBezTo>
                    <a:lnTo>
                      <a:pt x="1037" y="386"/>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3"/>
              <p:cNvSpPr/>
              <p:nvPr/>
            </p:nvSpPr>
            <p:spPr>
              <a:xfrm>
                <a:off x="7128950" y="4850325"/>
                <a:ext cx="27950" cy="261075"/>
              </a:xfrm>
              <a:custGeom>
                <a:rect b="b" l="l" r="r" t="t"/>
                <a:pathLst>
                  <a:path extrusionOk="0" h="10443" w="1118">
                    <a:moveTo>
                      <a:pt x="160" y="1"/>
                    </a:moveTo>
                    <a:cubicBezTo>
                      <a:pt x="72" y="1"/>
                      <a:pt x="1" y="173"/>
                      <a:pt x="1" y="384"/>
                    </a:cubicBezTo>
                    <a:lnTo>
                      <a:pt x="1" y="10348"/>
                    </a:lnTo>
                    <a:cubicBezTo>
                      <a:pt x="1" y="10419"/>
                      <a:pt x="9"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3"/>
              <p:cNvSpPr/>
              <p:nvPr/>
            </p:nvSpPr>
            <p:spPr>
              <a:xfrm>
                <a:off x="7177775" y="4666275"/>
                <a:ext cx="29300" cy="445125"/>
              </a:xfrm>
              <a:custGeom>
                <a:rect b="b" l="l" r="r" t="t"/>
                <a:pathLst>
                  <a:path extrusionOk="0" h="17805" w="1172">
                    <a:moveTo>
                      <a:pt x="160" y="0"/>
                    </a:moveTo>
                    <a:cubicBezTo>
                      <a:pt x="72" y="0"/>
                      <a:pt x="0" y="173"/>
                      <a:pt x="0" y="385"/>
                    </a:cubicBezTo>
                    <a:lnTo>
                      <a:pt x="0" y="17710"/>
                    </a:lnTo>
                    <a:cubicBezTo>
                      <a:pt x="0" y="17781"/>
                      <a:pt x="8" y="17805"/>
                      <a:pt x="22" y="17805"/>
                    </a:cubicBezTo>
                    <a:cubicBezTo>
                      <a:pt x="50" y="17805"/>
                      <a:pt x="101" y="17710"/>
                      <a:pt x="160"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3"/>
              <p:cNvSpPr/>
              <p:nvPr/>
            </p:nvSpPr>
            <p:spPr>
              <a:xfrm>
                <a:off x="722865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2" name="Google Shape;582;p13"/>
            <p:cNvSpPr/>
            <p:nvPr/>
          </p:nvSpPr>
          <p:spPr>
            <a:xfrm>
              <a:off x="-8775" y="4246350"/>
              <a:ext cx="9198600" cy="623175"/>
            </a:xfrm>
            <a:custGeom>
              <a:rect b="b" l="l" r="r" t="t"/>
              <a:pathLst>
                <a:path extrusionOk="0" h="24927" w="367944">
                  <a:moveTo>
                    <a:pt x="0" y="19661"/>
                  </a:moveTo>
                  <a:lnTo>
                    <a:pt x="30194" y="24927"/>
                  </a:lnTo>
                  <a:lnTo>
                    <a:pt x="76538" y="8426"/>
                  </a:lnTo>
                  <a:lnTo>
                    <a:pt x="108136" y="24927"/>
                  </a:lnTo>
                  <a:lnTo>
                    <a:pt x="167822" y="2458"/>
                  </a:lnTo>
                  <a:lnTo>
                    <a:pt x="207495" y="24927"/>
                  </a:lnTo>
                  <a:lnTo>
                    <a:pt x="225401" y="13693"/>
                  </a:lnTo>
                  <a:lnTo>
                    <a:pt x="242956" y="23874"/>
                  </a:lnTo>
                  <a:lnTo>
                    <a:pt x="293513" y="0"/>
                  </a:lnTo>
                  <a:lnTo>
                    <a:pt x="346879" y="24927"/>
                  </a:lnTo>
                  <a:lnTo>
                    <a:pt x="367944" y="16852"/>
                  </a:lnTo>
                </a:path>
              </a:pathLst>
            </a:custGeom>
            <a:noFill/>
            <a:ln cap="flat" cmpd="sng" w="28575">
              <a:solidFill>
                <a:schemeClr val="dk2"/>
              </a:solidFill>
              <a:prstDash val="solid"/>
              <a:round/>
              <a:headEnd len="med" w="med" type="none"/>
              <a:tailEnd len="med" w="med" type="none"/>
            </a:ln>
          </p:spPr>
        </p:sp>
        <p:grpSp>
          <p:nvGrpSpPr>
            <p:cNvPr id="583" name="Google Shape;583;p13"/>
            <p:cNvGrpSpPr/>
            <p:nvPr/>
          </p:nvGrpSpPr>
          <p:grpSpPr>
            <a:xfrm>
              <a:off x="-1" y="4935256"/>
              <a:ext cx="9144134" cy="129765"/>
              <a:chOff x="237925" y="603400"/>
              <a:chExt cx="3162200" cy="44875"/>
            </a:xfrm>
          </p:grpSpPr>
          <p:sp>
            <p:nvSpPr>
              <p:cNvPr id="584" name="Google Shape;584;p13"/>
              <p:cNvSpPr/>
              <p:nvPr/>
            </p:nvSpPr>
            <p:spPr>
              <a:xfrm>
                <a:off x="238125" y="603400"/>
                <a:ext cx="3162000" cy="7850"/>
              </a:xfrm>
              <a:custGeom>
                <a:rect b="b" l="l" r="r" t="t"/>
                <a:pathLst>
                  <a:path extrusionOk="0" h="314" w="126480">
                    <a:moveTo>
                      <a:pt x="0" y="0"/>
                    </a:moveTo>
                    <a:lnTo>
                      <a:pt x="0" y="314"/>
                    </a:lnTo>
                    <a:lnTo>
                      <a:pt x="126479" y="314"/>
                    </a:lnTo>
                    <a:lnTo>
                      <a:pt x="126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3"/>
              <p:cNvSpPr/>
              <p:nvPr/>
            </p:nvSpPr>
            <p:spPr>
              <a:xfrm>
                <a:off x="237925" y="636525"/>
                <a:ext cx="3147200" cy="11750"/>
              </a:xfrm>
              <a:custGeom>
                <a:rect b="b" l="l" r="r" t="t"/>
                <a:pathLst>
                  <a:path extrusionOk="0" h="470" w="125888">
                    <a:moveTo>
                      <a:pt x="1" y="1"/>
                    </a:moveTo>
                    <a:lnTo>
                      <a:pt x="1" y="470"/>
                    </a:lnTo>
                    <a:lnTo>
                      <a:pt x="157" y="470"/>
                    </a:lnTo>
                    <a:lnTo>
                      <a:pt x="157" y="1"/>
                    </a:lnTo>
                    <a:close/>
                    <a:moveTo>
                      <a:pt x="947" y="1"/>
                    </a:moveTo>
                    <a:lnTo>
                      <a:pt x="947" y="470"/>
                    </a:lnTo>
                    <a:lnTo>
                      <a:pt x="1095" y="470"/>
                    </a:lnTo>
                    <a:lnTo>
                      <a:pt x="1103" y="1"/>
                    </a:lnTo>
                    <a:close/>
                    <a:moveTo>
                      <a:pt x="1876" y="1"/>
                    </a:moveTo>
                    <a:lnTo>
                      <a:pt x="1876" y="470"/>
                    </a:lnTo>
                    <a:lnTo>
                      <a:pt x="2032" y="470"/>
                    </a:lnTo>
                    <a:lnTo>
                      <a:pt x="2032" y="1"/>
                    </a:lnTo>
                    <a:close/>
                    <a:moveTo>
                      <a:pt x="2815" y="1"/>
                    </a:moveTo>
                    <a:lnTo>
                      <a:pt x="2815" y="470"/>
                    </a:lnTo>
                    <a:lnTo>
                      <a:pt x="2971" y="470"/>
                    </a:lnTo>
                    <a:lnTo>
                      <a:pt x="2971" y="1"/>
                    </a:lnTo>
                    <a:close/>
                    <a:moveTo>
                      <a:pt x="3754" y="1"/>
                    </a:moveTo>
                    <a:lnTo>
                      <a:pt x="3754" y="470"/>
                    </a:lnTo>
                    <a:lnTo>
                      <a:pt x="3909" y="470"/>
                    </a:lnTo>
                    <a:lnTo>
                      <a:pt x="3909" y="1"/>
                    </a:lnTo>
                    <a:close/>
                    <a:moveTo>
                      <a:pt x="4692" y="1"/>
                    </a:moveTo>
                    <a:lnTo>
                      <a:pt x="4692" y="470"/>
                    </a:lnTo>
                    <a:lnTo>
                      <a:pt x="4848" y="470"/>
                    </a:lnTo>
                    <a:lnTo>
                      <a:pt x="4848" y="1"/>
                    </a:lnTo>
                    <a:close/>
                    <a:moveTo>
                      <a:pt x="5631" y="1"/>
                    </a:moveTo>
                    <a:lnTo>
                      <a:pt x="5631" y="470"/>
                    </a:lnTo>
                    <a:lnTo>
                      <a:pt x="5787" y="470"/>
                    </a:lnTo>
                    <a:lnTo>
                      <a:pt x="5787" y="1"/>
                    </a:lnTo>
                    <a:close/>
                    <a:moveTo>
                      <a:pt x="6570" y="1"/>
                    </a:moveTo>
                    <a:lnTo>
                      <a:pt x="6570" y="470"/>
                    </a:lnTo>
                    <a:lnTo>
                      <a:pt x="6725" y="470"/>
                    </a:lnTo>
                    <a:lnTo>
                      <a:pt x="6725" y="1"/>
                    </a:lnTo>
                    <a:close/>
                    <a:moveTo>
                      <a:pt x="7506" y="1"/>
                    </a:moveTo>
                    <a:lnTo>
                      <a:pt x="7506" y="470"/>
                    </a:lnTo>
                    <a:lnTo>
                      <a:pt x="7664" y="470"/>
                    </a:lnTo>
                    <a:lnTo>
                      <a:pt x="7664" y="1"/>
                    </a:lnTo>
                    <a:close/>
                    <a:moveTo>
                      <a:pt x="8445" y="1"/>
                    </a:moveTo>
                    <a:lnTo>
                      <a:pt x="8445" y="470"/>
                    </a:lnTo>
                    <a:lnTo>
                      <a:pt x="8601" y="470"/>
                    </a:lnTo>
                    <a:lnTo>
                      <a:pt x="8601" y="1"/>
                    </a:lnTo>
                    <a:close/>
                    <a:moveTo>
                      <a:pt x="9384" y="1"/>
                    </a:moveTo>
                    <a:lnTo>
                      <a:pt x="9384" y="470"/>
                    </a:lnTo>
                    <a:lnTo>
                      <a:pt x="9540" y="470"/>
                    </a:lnTo>
                    <a:lnTo>
                      <a:pt x="9540" y="1"/>
                    </a:lnTo>
                    <a:close/>
                    <a:moveTo>
                      <a:pt x="10328" y="1"/>
                    </a:moveTo>
                    <a:lnTo>
                      <a:pt x="10328" y="470"/>
                    </a:lnTo>
                    <a:lnTo>
                      <a:pt x="10478" y="470"/>
                    </a:lnTo>
                    <a:lnTo>
                      <a:pt x="10486" y="1"/>
                    </a:lnTo>
                    <a:close/>
                    <a:moveTo>
                      <a:pt x="11259" y="1"/>
                    </a:moveTo>
                    <a:lnTo>
                      <a:pt x="11259" y="470"/>
                    </a:lnTo>
                    <a:lnTo>
                      <a:pt x="11417" y="470"/>
                    </a:lnTo>
                    <a:lnTo>
                      <a:pt x="11417" y="1"/>
                    </a:lnTo>
                    <a:close/>
                    <a:moveTo>
                      <a:pt x="12198" y="1"/>
                    </a:moveTo>
                    <a:lnTo>
                      <a:pt x="12198" y="470"/>
                    </a:lnTo>
                    <a:lnTo>
                      <a:pt x="12354" y="470"/>
                    </a:lnTo>
                    <a:lnTo>
                      <a:pt x="12354" y="1"/>
                    </a:lnTo>
                    <a:close/>
                    <a:moveTo>
                      <a:pt x="13137" y="1"/>
                    </a:moveTo>
                    <a:lnTo>
                      <a:pt x="13137" y="470"/>
                    </a:lnTo>
                    <a:lnTo>
                      <a:pt x="13292" y="470"/>
                    </a:lnTo>
                    <a:lnTo>
                      <a:pt x="13298" y="1"/>
                    </a:lnTo>
                    <a:close/>
                    <a:moveTo>
                      <a:pt x="14075" y="1"/>
                    </a:moveTo>
                    <a:lnTo>
                      <a:pt x="14075" y="470"/>
                    </a:lnTo>
                    <a:lnTo>
                      <a:pt x="14231" y="470"/>
                    </a:lnTo>
                    <a:lnTo>
                      <a:pt x="14238" y="1"/>
                    </a:lnTo>
                    <a:close/>
                    <a:moveTo>
                      <a:pt x="15012" y="1"/>
                    </a:moveTo>
                    <a:lnTo>
                      <a:pt x="15012" y="470"/>
                    </a:lnTo>
                    <a:lnTo>
                      <a:pt x="15170" y="470"/>
                    </a:lnTo>
                    <a:lnTo>
                      <a:pt x="15170" y="1"/>
                    </a:lnTo>
                    <a:close/>
                    <a:moveTo>
                      <a:pt x="15956" y="1"/>
                    </a:moveTo>
                    <a:lnTo>
                      <a:pt x="15956" y="470"/>
                    </a:lnTo>
                    <a:lnTo>
                      <a:pt x="16107" y="470"/>
                    </a:lnTo>
                    <a:lnTo>
                      <a:pt x="16114" y="1"/>
                    </a:lnTo>
                    <a:close/>
                    <a:moveTo>
                      <a:pt x="16897" y="1"/>
                    </a:moveTo>
                    <a:lnTo>
                      <a:pt x="16897" y="470"/>
                    </a:lnTo>
                    <a:lnTo>
                      <a:pt x="17045" y="470"/>
                    </a:lnTo>
                    <a:lnTo>
                      <a:pt x="17053" y="1"/>
                    </a:lnTo>
                    <a:close/>
                    <a:moveTo>
                      <a:pt x="17828" y="1"/>
                    </a:moveTo>
                    <a:lnTo>
                      <a:pt x="17828" y="470"/>
                    </a:lnTo>
                    <a:lnTo>
                      <a:pt x="17986" y="470"/>
                    </a:lnTo>
                    <a:lnTo>
                      <a:pt x="17986" y="1"/>
                    </a:lnTo>
                    <a:close/>
                    <a:moveTo>
                      <a:pt x="18767" y="1"/>
                    </a:moveTo>
                    <a:lnTo>
                      <a:pt x="18767" y="470"/>
                    </a:lnTo>
                    <a:lnTo>
                      <a:pt x="18923" y="470"/>
                    </a:lnTo>
                    <a:lnTo>
                      <a:pt x="18923" y="1"/>
                    </a:lnTo>
                    <a:close/>
                    <a:moveTo>
                      <a:pt x="19706" y="1"/>
                    </a:moveTo>
                    <a:lnTo>
                      <a:pt x="19706" y="470"/>
                    </a:lnTo>
                    <a:lnTo>
                      <a:pt x="19861" y="470"/>
                    </a:lnTo>
                    <a:lnTo>
                      <a:pt x="19861" y="1"/>
                    </a:lnTo>
                    <a:close/>
                    <a:moveTo>
                      <a:pt x="20644" y="1"/>
                    </a:moveTo>
                    <a:lnTo>
                      <a:pt x="20644" y="470"/>
                    </a:lnTo>
                    <a:lnTo>
                      <a:pt x="20800" y="470"/>
                    </a:lnTo>
                    <a:lnTo>
                      <a:pt x="20800" y="1"/>
                    </a:lnTo>
                    <a:close/>
                    <a:moveTo>
                      <a:pt x="21581" y="1"/>
                    </a:moveTo>
                    <a:lnTo>
                      <a:pt x="21581" y="470"/>
                    </a:lnTo>
                    <a:lnTo>
                      <a:pt x="21739" y="470"/>
                    </a:lnTo>
                    <a:lnTo>
                      <a:pt x="21739" y="1"/>
                    </a:lnTo>
                    <a:close/>
                    <a:moveTo>
                      <a:pt x="22520" y="1"/>
                    </a:moveTo>
                    <a:lnTo>
                      <a:pt x="22520" y="470"/>
                    </a:lnTo>
                    <a:lnTo>
                      <a:pt x="22676" y="470"/>
                    </a:lnTo>
                    <a:lnTo>
                      <a:pt x="22676" y="1"/>
                    </a:lnTo>
                    <a:close/>
                    <a:moveTo>
                      <a:pt x="23458" y="1"/>
                    </a:moveTo>
                    <a:lnTo>
                      <a:pt x="23458" y="470"/>
                    </a:lnTo>
                    <a:lnTo>
                      <a:pt x="23614" y="470"/>
                    </a:lnTo>
                    <a:lnTo>
                      <a:pt x="23614" y="1"/>
                    </a:lnTo>
                    <a:close/>
                    <a:moveTo>
                      <a:pt x="24397" y="1"/>
                    </a:moveTo>
                    <a:lnTo>
                      <a:pt x="24397" y="470"/>
                    </a:lnTo>
                    <a:lnTo>
                      <a:pt x="24553" y="470"/>
                    </a:lnTo>
                    <a:lnTo>
                      <a:pt x="24553" y="1"/>
                    </a:lnTo>
                    <a:close/>
                    <a:moveTo>
                      <a:pt x="25334" y="1"/>
                    </a:moveTo>
                    <a:lnTo>
                      <a:pt x="25334" y="470"/>
                    </a:lnTo>
                    <a:lnTo>
                      <a:pt x="25492" y="470"/>
                    </a:lnTo>
                    <a:lnTo>
                      <a:pt x="25492" y="1"/>
                    </a:lnTo>
                    <a:close/>
                    <a:moveTo>
                      <a:pt x="26273" y="1"/>
                    </a:moveTo>
                    <a:lnTo>
                      <a:pt x="26273" y="470"/>
                    </a:lnTo>
                    <a:lnTo>
                      <a:pt x="26428" y="470"/>
                    </a:lnTo>
                    <a:lnTo>
                      <a:pt x="26428" y="1"/>
                    </a:lnTo>
                    <a:close/>
                    <a:moveTo>
                      <a:pt x="27211" y="1"/>
                    </a:moveTo>
                    <a:lnTo>
                      <a:pt x="27211" y="470"/>
                    </a:lnTo>
                    <a:lnTo>
                      <a:pt x="27367" y="470"/>
                    </a:lnTo>
                    <a:lnTo>
                      <a:pt x="27367" y="1"/>
                    </a:lnTo>
                    <a:close/>
                    <a:moveTo>
                      <a:pt x="28150" y="1"/>
                    </a:moveTo>
                    <a:lnTo>
                      <a:pt x="28150" y="470"/>
                    </a:lnTo>
                    <a:lnTo>
                      <a:pt x="28306" y="470"/>
                    </a:lnTo>
                    <a:lnTo>
                      <a:pt x="28306" y="1"/>
                    </a:lnTo>
                    <a:close/>
                    <a:moveTo>
                      <a:pt x="29087" y="1"/>
                    </a:moveTo>
                    <a:lnTo>
                      <a:pt x="29087" y="470"/>
                    </a:lnTo>
                    <a:lnTo>
                      <a:pt x="29244" y="470"/>
                    </a:lnTo>
                    <a:lnTo>
                      <a:pt x="29248" y="1"/>
                    </a:lnTo>
                    <a:close/>
                    <a:moveTo>
                      <a:pt x="30027" y="1"/>
                    </a:moveTo>
                    <a:lnTo>
                      <a:pt x="30027" y="470"/>
                    </a:lnTo>
                    <a:lnTo>
                      <a:pt x="30183" y="470"/>
                    </a:lnTo>
                    <a:lnTo>
                      <a:pt x="30189" y="1"/>
                    </a:lnTo>
                    <a:close/>
                    <a:moveTo>
                      <a:pt x="30966" y="1"/>
                    </a:moveTo>
                    <a:lnTo>
                      <a:pt x="30966" y="470"/>
                    </a:lnTo>
                    <a:lnTo>
                      <a:pt x="31122" y="470"/>
                    </a:lnTo>
                    <a:lnTo>
                      <a:pt x="31122" y="1"/>
                    </a:lnTo>
                    <a:close/>
                    <a:moveTo>
                      <a:pt x="31907" y="1"/>
                    </a:moveTo>
                    <a:lnTo>
                      <a:pt x="31907" y="470"/>
                    </a:lnTo>
                    <a:lnTo>
                      <a:pt x="32061" y="470"/>
                    </a:lnTo>
                    <a:lnTo>
                      <a:pt x="32064" y="1"/>
                    </a:lnTo>
                    <a:close/>
                    <a:moveTo>
                      <a:pt x="32847" y="1"/>
                    </a:moveTo>
                    <a:lnTo>
                      <a:pt x="32847" y="470"/>
                    </a:lnTo>
                    <a:lnTo>
                      <a:pt x="32997" y="470"/>
                    </a:lnTo>
                    <a:lnTo>
                      <a:pt x="33003" y="1"/>
                    </a:lnTo>
                    <a:close/>
                    <a:moveTo>
                      <a:pt x="33780" y="1"/>
                    </a:moveTo>
                    <a:lnTo>
                      <a:pt x="33780" y="470"/>
                    </a:lnTo>
                    <a:lnTo>
                      <a:pt x="33936" y="470"/>
                    </a:lnTo>
                    <a:lnTo>
                      <a:pt x="33936" y="1"/>
                    </a:lnTo>
                    <a:close/>
                    <a:moveTo>
                      <a:pt x="34719" y="1"/>
                    </a:moveTo>
                    <a:lnTo>
                      <a:pt x="34719" y="470"/>
                    </a:lnTo>
                    <a:lnTo>
                      <a:pt x="34875" y="470"/>
                    </a:lnTo>
                    <a:lnTo>
                      <a:pt x="34875" y="1"/>
                    </a:lnTo>
                    <a:close/>
                    <a:moveTo>
                      <a:pt x="35656" y="1"/>
                    </a:moveTo>
                    <a:lnTo>
                      <a:pt x="35656" y="470"/>
                    </a:lnTo>
                    <a:lnTo>
                      <a:pt x="35813" y="470"/>
                    </a:lnTo>
                    <a:lnTo>
                      <a:pt x="35813" y="1"/>
                    </a:lnTo>
                    <a:close/>
                    <a:moveTo>
                      <a:pt x="36594" y="1"/>
                    </a:moveTo>
                    <a:lnTo>
                      <a:pt x="36594" y="470"/>
                    </a:lnTo>
                    <a:lnTo>
                      <a:pt x="36750" y="470"/>
                    </a:lnTo>
                    <a:lnTo>
                      <a:pt x="36750" y="1"/>
                    </a:lnTo>
                    <a:close/>
                    <a:moveTo>
                      <a:pt x="37533" y="1"/>
                    </a:moveTo>
                    <a:lnTo>
                      <a:pt x="37533" y="470"/>
                    </a:lnTo>
                    <a:lnTo>
                      <a:pt x="37689" y="470"/>
                    </a:lnTo>
                    <a:lnTo>
                      <a:pt x="37689" y="1"/>
                    </a:lnTo>
                    <a:close/>
                    <a:moveTo>
                      <a:pt x="38472" y="1"/>
                    </a:moveTo>
                    <a:lnTo>
                      <a:pt x="38472" y="470"/>
                    </a:lnTo>
                    <a:lnTo>
                      <a:pt x="38628" y="470"/>
                    </a:lnTo>
                    <a:lnTo>
                      <a:pt x="38628" y="1"/>
                    </a:lnTo>
                    <a:close/>
                    <a:moveTo>
                      <a:pt x="39409" y="1"/>
                    </a:moveTo>
                    <a:lnTo>
                      <a:pt x="39409" y="470"/>
                    </a:lnTo>
                    <a:lnTo>
                      <a:pt x="39566" y="470"/>
                    </a:lnTo>
                    <a:lnTo>
                      <a:pt x="39566" y="1"/>
                    </a:lnTo>
                    <a:close/>
                    <a:moveTo>
                      <a:pt x="40347" y="1"/>
                    </a:moveTo>
                    <a:lnTo>
                      <a:pt x="40347" y="470"/>
                    </a:lnTo>
                    <a:lnTo>
                      <a:pt x="40503" y="470"/>
                    </a:lnTo>
                    <a:lnTo>
                      <a:pt x="40503" y="1"/>
                    </a:lnTo>
                    <a:close/>
                    <a:moveTo>
                      <a:pt x="41286" y="1"/>
                    </a:moveTo>
                    <a:lnTo>
                      <a:pt x="41286" y="470"/>
                    </a:lnTo>
                    <a:lnTo>
                      <a:pt x="41442" y="470"/>
                    </a:lnTo>
                    <a:lnTo>
                      <a:pt x="41442" y="1"/>
                    </a:lnTo>
                    <a:close/>
                    <a:moveTo>
                      <a:pt x="42225" y="1"/>
                    </a:moveTo>
                    <a:lnTo>
                      <a:pt x="42225" y="470"/>
                    </a:lnTo>
                    <a:lnTo>
                      <a:pt x="42380" y="470"/>
                    </a:lnTo>
                    <a:lnTo>
                      <a:pt x="42380" y="1"/>
                    </a:lnTo>
                    <a:close/>
                    <a:moveTo>
                      <a:pt x="43163" y="1"/>
                    </a:moveTo>
                    <a:lnTo>
                      <a:pt x="43163" y="470"/>
                    </a:lnTo>
                    <a:lnTo>
                      <a:pt x="43319" y="470"/>
                    </a:lnTo>
                    <a:lnTo>
                      <a:pt x="43319" y="1"/>
                    </a:lnTo>
                    <a:close/>
                    <a:moveTo>
                      <a:pt x="44102" y="1"/>
                    </a:moveTo>
                    <a:lnTo>
                      <a:pt x="44102" y="470"/>
                    </a:lnTo>
                    <a:lnTo>
                      <a:pt x="44258" y="470"/>
                    </a:lnTo>
                    <a:lnTo>
                      <a:pt x="44258" y="1"/>
                    </a:lnTo>
                    <a:close/>
                    <a:moveTo>
                      <a:pt x="45041" y="1"/>
                    </a:moveTo>
                    <a:lnTo>
                      <a:pt x="45041" y="470"/>
                    </a:lnTo>
                    <a:lnTo>
                      <a:pt x="45196" y="470"/>
                    </a:lnTo>
                    <a:lnTo>
                      <a:pt x="45198" y="1"/>
                    </a:lnTo>
                    <a:close/>
                    <a:moveTo>
                      <a:pt x="45977" y="1"/>
                    </a:moveTo>
                    <a:lnTo>
                      <a:pt x="45977" y="470"/>
                    </a:lnTo>
                    <a:lnTo>
                      <a:pt x="46135" y="470"/>
                    </a:lnTo>
                    <a:lnTo>
                      <a:pt x="46139" y="1"/>
                    </a:lnTo>
                    <a:close/>
                    <a:moveTo>
                      <a:pt x="46916" y="1"/>
                    </a:moveTo>
                    <a:lnTo>
                      <a:pt x="46916" y="470"/>
                    </a:lnTo>
                    <a:lnTo>
                      <a:pt x="47072" y="470"/>
                    </a:lnTo>
                    <a:lnTo>
                      <a:pt x="47072" y="1"/>
                    </a:lnTo>
                    <a:close/>
                    <a:moveTo>
                      <a:pt x="47857" y="1"/>
                    </a:moveTo>
                    <a:lnTo>
                      <a:pt x="47857" y="470"/>
                    </a:lnTo>
                    <a:lnTo>
                      <a:pt x="48011" y="470"/>
                    </a:lnTo>
                    <a:lnTo>
                      <a:pt x="48014" y="1"/>
                    </a:lnTo>
                    <a:close/>
                    <a:moveTo>
                      <a:pt x="48797" y="1"/>
                    </a:moveTo>
                    <a:lnTo>
                      <a:pt x="48797" y="470"/>
                    </a:lnTo>
                    <a:lnTo>
                      <a:pt x="48949" y="470"/>
                    </a:lnTo>
                    <a:lnTo>
                      <a:pt x="48953" y="1"/>
                    </a:lnTo>
                    <a:close/>
                    <a:moveTo>
                      <a:pt x="49730" y="1"/>
                    </a:moveTo>
                    <a:lnTo>
                      <a:pt x="49730" y="470"/>
                    </a:lnTo>
                    <a:lnTo>
                      <a:pt x="49888" y="470"/>
                    </a:lnTo>
                    <a:lnTo>
                      <a:pt x="49888" y="1"/>
                    </a:lnTo>
                    <a:close/>
                    <a:moveTo>
                      <a:pt x="50669" y="1"/>
                    </a:moveTo>
                    <a:lnTo>
                      <a:pt x="50669" y="470"/>
                    </a:lnTo>
                    <a:lnTo>
                      <a:pt x="50825" y="470"/>
                    </a:lnTo>
                    <a:lnTo>
                      <a:pt x="50825" y="1"/>
                    </a:lnTo>
                    <a:close/>
                    <a:moveTo>
                      <a:pt x="51608" y="1"/>
                    </a:moveTo>
                    <a:lnTo>
                      <a:pt x="51608" y="470"/>
                    </a:lnTo>
                    <a:lnTo>
                      <a:pt x="51764" y="470"/>
                    </a:lnTo>
                    <a:lnTo>
                      <a:pt x="51764" y="1"/>
                    </a:lnTo>
                    <a:close/>
                    <a:moveTo>
                      <a:pt x="52546" y="1"/>
                    </a:moveTo>
                    <a:lnTo>
                      <a:pt x="52546" y="470"/>
                    </a:lnTo>
                    <a:lnTo>
                      <a:pt x="52702" y="470"/>
                    </a:lnTo>
                    <a:lnTo>
                      <a:pt x="52702" y="1"/>
                    </a:lnTo>
                    <a:close/>
                    <a:moveTo>
                      <a:pt x="53483" y="1"/>
                    </a:moveTo>
                    <a:lnTo>
                      <a:pt x="53483" y="470"/>
                    </a:lnTo>
                    <a:lnTo>
                      <a:pt x="53641" y="470"/>
                    </a:lnTo>
                    <a:lnTo>
                      <a:pt x="53641" y="1"/>
                    </a:lnTo>
                    <a:close/>
                    <a:moveTo>
                      <a:pt x="54422" y="1"/>
                    </a:moveTo>
                    <a:lnTo>
                      <a:pt x="54422" y="470"/>
                    </a:lnTo>
                    <a:lnTo>
                      <a:pt x="54578" y="470"/>
                    </a:lnTo>
                    <a:lnTo>
                      <a:pt x="54578" y="1"/>
                    </a:lnTo>
                    <a:close/>
                    <a:moveTo>
                      <a:pt x="55362" y="1"/>
                    </a:moveTo>
                    <a:lnTo>
                      <a:pt x="55362" y="470"/>
                    </a:lnTo>
                    <a:lnTo>
                      <a:pt x="55518" y="470"/>
                    </a:lnTo>
                    <a:lnTo>
                      <a:pt x="55518" y="1"/>
                    </a:lnTo>
                    <a:close/>
                    <a:moveTo>
                      <a:pt x="56299" y="1"/>
                    </a:moveTo>
                    <a:lnTo>
                      <a:pt x="56299" y="470"/>
                    </a:lnTo>
                    <a:lnTo>
                      <a:pt x="56457" y="470"/>
                    </a:lnTo>
                    <a:lnTo>
                      <a:pt x="56457" y="1"/>
                    </a:lnTo>
                    <a:close/>
                    <a:moveTo>
                      <a:pt x="57238" y="1"/>
                    </a:moveTo>
                    <a:lnTo>
                      <a:pt x="57238" y="470"/>
                    </a:lnTo>
                    <a:lnTo>
                      <a:pt x="57394" y="470"/>
                    </a:lnTo>
                    <a:lnTo>
                      <a:pt x="57394" y="1"/>
                    </a:lnTo>
                    <a:close/>
                    <a:moveTo>
                      <a:pt x="58177" y="1"/>
                    </a:moveTo>
                    <a:lnTo>
                      <a:pt x="58177" y="470"/>
                    </a:lnTo>
                    <a:lnTo>
                      <a:pt x="58332" y="470"/>
                    </a:lnTo>
                    <a:lnTo>
                      <a:pt x="58332" y="1"/>
                    </a:lnTo>
                    <a:close/>
                    <a:moveTo>
                      <a:pt x="59115" y="1"/>
                    </a:moveTo>
                    <a:lnTo>
                      <a:pt x="59115" y="470"/>
                    </a:lnTo>
                    <a:lnTo>
                      <a:pt x="59271" y="470"/>
                    </a:lnTo>
                    <a:lnTo>
                      <a:pt x="59271" y="1"/>
                    </a:lnTo>
                    <a:close/>
                    <a:moveTo>
                      <a:pt x="60052" y="1"/>
                    </a:moveTo>
                    <a:lnTo>
                      <a:pt x="60052" y="470"/>
                    </a:lnTo>
                    <a:lnTo>
                      <a:pt x="60210" y="470"/>
                    </a:lnTo>
                    <a:lnTo>
                      <a:pt x="60210" y="1"/>
                    </a:lnTo>
                    <a:close/>
                    <a:moveTo>
                      <a:pt x="60991" y="1"/>
                    </a:moveTo>
                    <a:lnTo>
                      <a:pt x="60991" y="470"/>
                    </a:lnTo>
                    <a:lnTo>
                      <a:pt x="61147" y="470"/>
                    </a:lnTo>
                    <a:lnTo>
                      <a:pt x="61148" y="1"/>
                    </a:lnTo>
                    <a:close/>
                    <a:moveTo>
                      <a:pt x="61929" y="1"/>
                    </a:moveTo>
                    <a:lnTo>
                      <a:pt x="61929" y="470"/>
                    </a:lnTo>
                    <a:lnTo>
                      <a:pt x="62085" y="470"/>
                    </a:lnTo>
                    <a:lnTo>
                      <a:pt x="62089" y="1"/>
                    </a:lnTo>
                    <a:close/>
                    <a:moveTo>
                      <a:pt x="62868" y="1"/>
                    </a:moveTo>
                    <a:lnTo>
                      <a:pt x="62868" y="470"/>
                    </a:lnTo>
                    <a:lnTo>
                      <a:pt x="63024" y="470"/>
                    </a:lnTo>
                    <a:lnTo>
                      <a:pt x="63024" y="1"/>
                    </a:lnTo>
                    <a:close/>
                    <a:moveTo>
                      <a:pt x="63807" y="1"/>
                    </a:moveTo>
                    <a:lnTo>
                      <a:pt x="63807" y="470"/>
                    </a:lnTo>
                    <a:lnTo>
                      <a:pt x="63963" y="470"/>
                    </a:lnTo>
                    <a:lnTo>
                      <a:pt x="63965" y="1"/>
                    </a:lnTo>
                    <a:close/>
                    <a:moveTo>
                      <a:pt x="64747" y="1"/>
                    </a:moveTo>
                    <a:lnTo>
                      <a:pt x="64747" y="470"/>
                    </a:lnTo>
                    <a:lnTo>
                      <a:pt x="64901" y="470"/>
                    </a:lnTo>
                    <a:lnTo>
                      <a:pt x="64903" y="1"/>
                    </a:lnTo>
                    <a:close/>
                    <a:moveTo>
                      <a:pt x="65682" y="1"/>
                    </a:moveTo>
                    <a:lnTo>
                      <a:pt x="65682" y="470"/>
                    </a:lnTo>
                    <a:lnTo>
                      <a:pt x="65838" y="470"/>
                    </a:lnTo>
                    <a:lnTo>
                      <a:pt x="65838" y="1"/>
                    </a:lnTo>
                    <a:close/>
                    <a:moveTo>
                      <a:pt x="66621" y="1"/>
                    </a:moveTo>
                    <a:lnTo>
                      <a:pt x="66621" y="470"/>
                    </a:lnTo>
                    <a:lnTo>
                      <a:pt x="66777" y="470"/>
                    </a:lnTo>
                    <a:lnTo>
                      <a:pt x="66777" y="1"/>
                    </a:lnTo>
                    <a:close/>
                    <a:moveTo>
                      <a:pt x="67560" y="1"/>
                    </a:moveTo>
                    <a:lnTo>
                      <a:pt x="67560" y="470"/>
                    </a:lnTo>
                    <a:lnTo>
                      <a:pt x="67716" y="470"/>
                    </a:lnTo>
                    <a:lnTo>
                      <a:pt x="67716" y="1"/>
                    </a:lnTo>
                    <a:close/>
                    <a:moveTo>
                      <a:pt x="68497" y="1"/>
                    </a:moveTo>
                    <a:lnTo>
                      <a:pt x="68497" y="470"/>
                    </a:lnTo>
                    <a:lnTo>
                      <a:pt x="68652" y="470"/>
                    </a:lnTo>
                    <a:lnTo>
                      <a:pt x="68652" y="1"/>
                    </a:lnTo>
                    <a:close/>
                    <a:moveTo>
                      <a:pt x="69435" y="1"/>
                    </a:moveTo>
                    <a:lnTo>
                      <a:pt x="69435" y="470"/>
                    </a:lnTo>
                    <a:lnTo>
                      <a:pt x="69591" y="470"/>
                    </a:lnTo>
                    <a:lnTo>
                      <a:pt x="69591" y="1"/>
                    </a:lnTo>
                    <a:close/>
                    <a:moveTo>
                      <a:pt x="70374" y="1"/>
                    </a:moveTo>
                    <a:lnTo>
                      <a:pt x="70374" y="470"/>
                    </a:lnTo>
                    <a:lnTo>
                      <a:pt x="70530" y="470"/>
                    </a:lnTo>
                    <a:lnTo>
                      <a:pt x="70530" y="1"/>
                    </a:lnTo>
                    <a:close/>
                    <a:moveTo>
                      <a:pt x="71311" y="1"/>
                    </a:moveTo>
                    <a:lnTo>
                      <a:pt x="71311" y="470"/>
                    </a:lnTo>
                    <a:lnTo>
                      <a:pt x="71468" y="470"/>
                    </a:lnTo>
                    <a:lnTo>
                      <a:pt x="71468" y="1"/>
                    </a:lnTo>
                    <a:close/>
                    <a:moveTo>
                      <a:pt x="72249" y="1"/>
                    </a:moveTo>
                    <a:lnTo>
                      <a:pt x="72249" y="470"/>
                    </a:lnTo>
                    <a:lnTo>
                      <a:pt x="72405" y="470"/>
                    </a:lnTo>
                    <a:lnTo>
                      <a:pt x="72405" y="1"/>
                    </a:lnTo>
                    <a:close/>
                    <a:moveTo>
                      <a:pt x="73188" y="1"/>
                    </a:moveTo>
                    <a:lnTo>
                      <a:pt x="73188" y="470"/>
                    </a:lnTo>
                    <a:lnTo>
                      <a:pt x="73344" y="470"/>
                    </a:lnTo>
                    <a:lnTo>
                      <a:pt x="73344" y="1"/>
                    </a:lnTo>
                    <a:close/>
                    <a:moveTo>
                      <a:pt x="74127" y="1"/>
                    </a:moveTo>
                    <a:lnTo>
                      <a:pt x="74127" y="470"/>
                    </a:lnTo>
                    <a:lnTo>
                      <a:pt x="74283" y="470"/>
                    </a:lnTo>
                    <a:lnTo>
                      <a:pt x="74283" y="1"/>
                    </a:lnTo>
                    <a:close/>
                    <a:moveTo>
                      <a:pt x="75064" y="1"/>
                    </a:moveTo>
                    <a:lnTo>
                      <a:pt x="75064" y="470"/>
                    </a:lnTo>
                    <a:lnTo>
                      <a:pt x="75221" y="470"/>
                    </a:lnTo>
                    <a:lnTo>
                      <a:pt x="75221" y="1"/>
                    </a:lnTo>
                    <a:close/>
                    <a:moveTo>
                      <a:pt x="76002" y="1"/>
                    </a:moveTo>
                    <a:lnTo>
                      <a:pt x="76002" y="470"/>
                    </a:lnTo>
                    <a:lnTo>
                      <a:pt x="76158" y="470"/>
                    </a:lnTo>
                    <a:lnTo>
                      <a:pt x="76158" y="1"/>
                    </a:lnTo>
                    <a:close/>
                    <a:moveTo>
                      <a:pt x="76943" y="1"/>
                    </a:moveTo>
                    <a:lnTo>
                      <a:pt x="76943" y="470"/>
                    </a:lnTo>
                    <a:lnTo>
                      <a:pt x="77099" y="470"/>
                    </a:lnTo>
                    <a:lnTo>
                      <a:pt x="77099" y="1"/>
                    </a:lnTo>
                    <a:close/>
                    <a:moveTo>
                      <a:pt x="77880" y="1"/>
                    </a:moveTo>
                    <a:lnTo>
                      <a:pt x="77880" y="470"/>
                    </a:lnTo>
                    <a:lnTo>
                      <a:pt x="78037" y="470"/>
                    </a:lnTo>
                    <a:lnTo>
                      <a:pt x="78039" y="1"/>
                    </a:lnTo>
                    <a:close/>
                    <a:moveTo>
                      <a:pt x="78818" y="1"/>
                    </a:moveTo>
                    <a:lnTo>
                      <a:pt x="78818" y="470"/>
                    </a:lnTo>
                    <a:lnTo>
                      <a:pt x="78974" y="470"/>
                    </a:lnTo>
                    <a:lnTo>
                      <a:pt x="78974" y="1"/>
                    </a:lnTo>
                    <a:close/>
                    <a:moveTo>
                      <a:pt x="79757" y="1"/>
                    </a:moveTo>
                    <a:lnTo>
                      <a:pt x="79757" y="470"/>
                    </a:lnTo>
                    <a:lnTo>
                      <a:pt x="79913" y="470"/>
                    </a:lnTo>
                    <a:lnTo>
                      <a:pt x="79915" y="1"/>
                    </a:lnTo>
                    <a:close/>
                    <a:moveTo>
                      <a:pt x="80696" y="1"/>
                    </a:moveTo>
                    <a:lnTo>
                      <a:pt x="80696" y="470"/>
                    </a:lnTo>
                    <a:lnTo>
                      <a:pt x="80852" y="470"/>
                    </a:lnTo>
                    <a:lnTo>
                      <a:pt x="80852" y="1"/>
                    </a:lnTo>
                    <a:close/>
                    <a:moveTo>
                      <a:pt x="81633" y="1"/>
                    </a:moveTo>
                    <a:lnTo>
                      <a:pt x="81633" y="470"/>
                    </a:lnTo>
                    <a:lnTo>
                      <a:pt x="81790" y="470"/>
                    </a:lnTo>
                    <a:lnTo>
                      <a:pt x="81790" y="1"/>
                    </a:lnTo>
                    <a:close/>
                    <a:moveTo>
                      <a:pt x="82571" y="1"/>
                    </a:moveTo>
                    <a:lnTo>
                      <a:pt x="82571" y="470"/>
                    </a:lnTo>
                    <a:lnTo>
                      <a:pt x="82727" y="470"/>
                    </a:lnTo>
                    <a:lnTo>
                      <a:pt x="82727" y="1"/>
                    </a:lnTo>
                    <a:close/>
                    <a:moveTo>
                      <a:pt x="83510" y="1"/>
                    </a:moveTo>
                    <a:lnTo>
                      <a:pt x="83510" y="470"/>
                    </a:lnTo>
                    <a:lnTo>
                      <a:pt x="83666" y="470"/>
                    </a:lnTo>
                    <a:lnTo>
                      <a:pt x="83666" y="1"/>
                    </a:lnTo>
                    <a:close/>
                    <a:moveTo>
                      <a:pt x="84449" y="1"/>
                    </a:moveTo>
                    <a:lnTo>
                      <a:pt x="84449" y="470"/>
                    </a:lnTo>
                    <a:lnTo>
                      <a:pt x="84604" y="470"/>
                    </a:lnTo>
                    <a:lnTo>
                      <a:pt x="84604" y="1"/>
                    </a:lnTo>
                    <a:close/>
                    <a:moveTo>
                      <a:pt x="85385" y="1"/>
                    </a:moveTo>
                    <a:lnTo>
                      <a:pt x="85385" y="470"/>
                    </a:lnTo>
                    <a:lnTo>
                      <a:pt x="85543" y="470"/>
                    </a:lnTo>
                    <a:lnTo>
                      <a:pt x="85543" y="1"/>
                    </a:lnTo>
                    <a:close/>
                    <a:moveTo>
                      <a:pt x="86324" y="1"/>
                    </a:moveTo>
                    <a:lnTo>
                      <a:pt x="86324" y="470"/>
                    </a:lnTo>
                    <a:lnTo>
                      <a:pt x="86480" y="470"/>
                    </a:lnTo>
                    <a:lnTo>
                      <a:pt x="86480" y="1"/>
                    </a:lnTo>
                    <a:close/>
                    <a:moveTo>
                      <a:pt x="87263" y="1"/>
                    </a:moveTo>
                    <a:lnTo>
                      <a:pt x="87263" y="470"/>
                    </a:lnTo>
                    <a:lnTo>
                      <a:pt x="87419" y="470"/>
                    </a:lnTo>
                    <a:lnTo>
                      <a:pt x="87419" y="1"/>
                    </a:lnTo>
                    <a:close/>
                    <a:moveTo>
                      <a:pt x="88201" y="1"/>
                    </a:moveTo>
                    <a:lnTo>
                      <a:pt x="88201" y="470"/>
                    </a:lnTo>
                    <a:lnTo>
                      <a:pt x="88357" y="470"/>
                    </a:lnTo>
                    <a:lnTo>
                      <a:pt x="88357" y="1"/>
                    </a:lnTo>
                    <a:close/>
                    <a:moveTo>
                      <a:pt x="89138" y="1"/>
                    </a:moveTo>
                    <a:lnTo>
                      <a:pt x="89138" y="470"/>
                    </a:lnTo>
                    <a:lnTo>
                      <a:pt x="89296" y="470"/>
                    </a:lnTo>
                    <a:lnTo>
                      <a:pt x="89296" y="1"/>
                    </a:lnTo>
                    <a:close/>
                    <a:moveTo>
                      <a:pt x="90079" y="1"/>
                    </a:moveTo>
                    <a:lnTo>
                      <a:pt x="90079" y="470"/>
                    </a:lnTo>
                    <a:lnTo>
                      <a:pt x="90235" y="470"/>
                    </a:lnTo>
                    <a:lnTo>
                      <a:pt x="90235" y="1"/>
                    </a:lnTo>
                    <a:close/>
                    <a:moveTo>
                      <a:pt x="91017" y="1"/>
                    </a:moveTo>
                    <a:lnTo>
                      <a:pt x="91017" y="470"/>
                    </a:lnTo>
                    <a:lnTo>
                      <a:pt x="91173" y="470"/>
                    </a:lnTo>
                    <a:lnTo>
                      <a:pt x="91173" y="1"/>
                    </a:lnTo>
                    <a:close/>
                    <a:moveTo>
                      <a:pt x="91954" y="1"/>
                    </a:moveTo>
                    <a:lnTo>
                      <a:pt x="91954" y="470"/>
                    </a:lnTo>
                    <a:lnTo>
                      <a:pt x="92112" y="470"/>
                    </a:lnTo>
                    <a:lnTo>
                      <a:pt x="92112" y="1"/>
                    </a:lnTo>
                    <a:close/>
                    <a:moveTo>
                      <a:pt x="92893" y="1"/>
                    </a:moveTo>
                    <a:lnTo>
                      <a:pt x="92893" y="470"/>
                    </a:lnTo>
                    <a:lnTo>
                      <a:pt x="93049" y="470"/>
                    </a:lnTo>
                    <a:lnTo>
                      <a:pt x="93049" y="1"/>
                    </a:lnTo>
                    <a:close/>
                    <a:moveTo>
                      <a:pt x="93832" y="1"/>
                    </a:moveTo>
                    <a:lnTo>
                      <a:pt x="93832" y="470"/>
                    </a:lnTo>
                    <a:lnTo>
                      <a:pt x="93987" y="470"/>
                    </a:lnTo>
                    <a:lnTo>
                      <a:pt x="93987" y="1"/>
                    </a:lnTo>
                    <a:close/>
                    <a:moveTo>
                      <a:pt x="94770" y="1"/>
                    </a:moveTo>
                    <a:lnTo>
                      <a:pt x="94770" y="470"/>
                    </a:lnTo>
                    <a:lnTo>
                      <a:pt x="94926" y="470"/>
                    </a:lnTo>
                    <a:lnTo>
                      <a:pt x="94926" y="1"/>
                    </a:lnTo>
                    <a:close/>
                    <a:moveTo>
                      <a:pt x="95707" y="1"/>
                    </a:moveTo>
                    <a:lnTo>
                      <a:pt x="95707" y="470"/>
                    </a:lnTo>
                    <a:lnTo>
                      <a:pt x="95865" y="470"/>
                    </a:lnTo>
                    <a:lnTo>
                      <a:pt x="95865" y="1"/>
                    </a:lnTo>
                    <a:close/>
                    <a:moveTo>
                      <a:pt x="96646" y="1"/>
                    </a:moveTo>
                    <a:lnTo>
                      <a:pt x="96646" y="470"/>
                    </a:lnTo>
                    <a:lnTo>
                      <a:pt x="96802" y="470"/>
                    </a:lnTo>
                    <a:lnTo>
                      <a:pt x="96802" y="1"/>
                    </a:lnTo>
                    <a:close/>
                    <a:moveTo>
                      <a:pt x="97585" y="1"/>
                    </a:moveTo>
                    <a:lnTo>
                      <a:pt x="97585" y="470"/>
                    </a:lnTo>
                    <a:lnTo>
                      <a:pt x="97740" y="470"/>
                    </a:lnTo>
                    <a:lnTo>
                      <a:pt x="97740" y="1"/>
                    </a:lnTo>
                    <a:close/>
                    <a:moveTo>
                      <a:pt x="98523" y="1"/>
                    </a:moveTo>
                    <a:lnTo>
                      <a:pt x="98523" y="470"/>
                    </a:lnTo>
                    <a:lnTo>
                      <a:pt x="98679" y="470"/>
                    </a:lnTo>
                    <a:lnTo>
                      <a:pt x="98679" y="1"/>
                    </a:lnTo>
                    <a:close/>
                    <a:moveTo>
                      <a:pt x="99460" y="1"/>
                    </a:moveTo>
                    <a:lnTo>
                      <a:pt x="99460" y="470"/>
                    </a:lnTo>
                    <a:lnTo>
                      <a:pt x="99618" y="470"/>
                    </a:lnTo>
                    <a:lnTo>
                      <a:pt x="99618" y="1"/>
                    </a:lnTo>
                    <a:close/>
                    <a:moveTo>
                      <a:pt x="100399" y="1"/>
                    </a:moveTo>
                    <a:lnTo>
                      <a:pt x="100399" y="470"/>
                    </a:lnTo>
                    <a:lnTo>
                      <a:pt x="100555" y="470"/>
                    </a:lnTo>
                    <a:lnTo>
                      <a:pt x="100555" y="1"/>
                    </a:lnTo>
                    <a:close/>
                    <a:moveTo>
                      <a:pt x="101337" y="1"/>
                    </a:moveTo>
                    <a:lnTo>
                      <a:pt x="101337" y="470"/>
                    </a:lnTo>
                    <a:lnTo>
                      <a:pt x="101493" y="470"/>
                    </a:lnTo>
                    <a:lnTo>
                      <a:pt x="101493" y="1"/>
                    </a:lnTo>
                    <a:close/>
                    <a:moveTo>
                      <a:pt x="102276" y="1"/>
                    </a:moveTo>
                    <a:lnTo>
                      <a:pt x="102276" y="470"/>
                    </a:lnTo>
                    <a:lnTo>
                      <a:pt x="102432" y="470"/>
                    </a:lnTo>
                    <a:lnTo>
                      <a:pt x="102432" y="1"/>
                    </a:lnTo>
                    <a:close/>
                    <a:moveTo>
                      <a:pt x="103213" y="1"/>
                    </a:moveTo>
                    <a:lnTo>
                      <a:pt x="103213" y="470"/>
                    </a:lnTo>
                    <a:lnTo>
                      <a:pt x="103371" y="470"/>
                    </a:lnTo>
                    <a:lnTo>
                      <a:pt x="103371" y="1"/>
                    </a:lnTo>
                    <a:close/>
                    <a:moveTo>
                      <a:pt x="104152" y="1"/>
                    </a:moveTo>
                    <a:lnTo>
                      <a:pt x="104152" y="470"/>
                    </a:lnTo>
                    <a:lnTo>
                      <a:pt x="104309" y="470"/>
                    </a:lnTo>
                    <a:lnTo>
                      <a:pt x="104309" y="1"/>
                    </a:lnTo>
                    <a:close/>
                    <a:moveTo>
                      <a:pt x="105090" y="1"/>
                    </a:moveTo>
                    <a:lnTo>
                      <a:pt x="105090" y="470"/>
                    </a:lnTo>
                    <a:lnTo>
                      <a:pt x="105246" y="470"/>
                    </a:lnTo>
                    <a:lnTo>
                      <a:pt x="105246" y="1"/>
                    </a:lnTo>
                    <a:close/>
                    <a:moveTo>
                      <a:pt x="106029" y="1"/>
                    </a:moveTo>
                    <a:lnTo>
                      <a:pt x="106029" y="470"/>
                    </a:lnTo>
                    <a:lnTo>
                      <a:pt x="106185" y="470"/>
                    </a:lnTo>
                    <a:lnTo>
                      <a:pt x="106185" y="1"/>
                    </a:lnTo>
                    <a:close/>
                    <a:moveTo>
                      <a:pt x="106968" y="1"/>
                    </a:moveTo>
                    <a:lnTo>
                      <a:pt x="106968" y="470"/>
                    </a:lnTo>
                    <a:lnTo>
                      <a:pt x="107123" y="470"/>
                    </a:lnTo>
                    <a:lnTo>
                      <a:pt x="107123" y="1"/>
                    </a:lnTo>
                    <a:close/>
                    <a:moveTo>
                      <a:pt x="107904" y="1"/>
                    </a:moveTo>
                    <a:lnTo>
                      <a:pt x="107904" y="470"/>
                    </a:lnTo>
                    <a:lnTo>
                      <a:pt x="108062" y="470"/>
                    </a:lnTo>
                    <a:lnTo>
                      <a:pt x="108062" y="1"/>
                    </a:lnTo>
                    <a:close/>
                    <a:moveTo>
                      <a:pt x="108843" y="1"/>
                    </a:moveTo>
                    <a:lnTo>
                      <a:pt x="108843" y="470"/>
                    </a:lnTo>
                    <a:lnTo>
                      <a:pt x="108999" y="470"/>
                    </a:lnTo>
                    <a:lnTo>
                      <a:pt x="108999" y="1"/>
                    </a:lnTo>
                    <a:close/>
                    <a:moveTo>
                      <a:pt x="109782" y="1"/>
                    </a:moveTo>
                    <a:lnTo>
                      <a:pt x="109782" y="470"/>
                    </a:lnTo>
                    <a:lnTo>
                      <a:pt x="109938" y="470"/>
                    </a:lnTo>
                    <a:lnTo>
                      <a:pt x="109938" y="1"/>
                    </a:lnTo>
                    <a:close/>
                    <a:moveTo>
                      <a:pt x="110720" y="1"/>
                    </a:moveTo>
                    <a:lnTo>
                      <a:pt x="110720" y="470"/>
                    </a:lnTo>
                    <a:lnTo>
                      <a:pt x="110876" y="470"/>
                    </a:lnTo>
                    <a:lnTo>
                      <a:pt x="110876" y="1"/>
                    </a:lnTo>
                    <a:close/>
                    <a:moveTo>
                      <a:pt x="111657" y="1"/>
                    </a:moveTo>
                    <a:lnTo>
                      <a:pt x="111657" y="470"/>
                    </a:lnTo>
                    <a:lnTo>
                      <a:pt x="111813" y="470"/>
                    </a:lnTo>
                    <a:lnTo>
                      <a:pt x="111815" y="1"/>
                    </a:lnTo>
                    <a:close/>
                    <a:moveTo>
                      <a:pt x="112596" y="1"/>
                    </a:moveTo>
                    <a:lnTo>
                      <a:pt x="112596" y="470"/>
                    </a:lnTo>
                    <a:lnTo>
                      <a:pt x="112752" y="470"/>
                    </a:lnTo>
                    <a:lnTo>
                      <a:pt x="112752" y="1"/>
                    </a:lnTo>
                    <a:close/>
                    <a:moveTo>
                      <a:pt x="113535" y="1"/>
                    </a:moveTo>
                    <a:lnTo>
                      <a:pt x="113535" y="470"/>
                    </a:lnTo>
                    <a:lnTo>
                      <a:pt x="113691" y="470"/>
                    </a:lnTo>
                    <a:lnTo>
                      <a:pt x="113691" y="1"/>
                    </a:lnTo>
                    <a:close/>
                    <a:moveTo>
                      <a:pt x="114472" y="1"/>
                    </a:moveTo>
                    <a:lnTo>
                      <a:pt x="114472" y="470"/>
                    </a:lnTo>
                    <a:lnTo>
                      <a:pt x="114629" y="470"/>
                    </a:lnTo>
                    <a:lnTo>
                      <a:pt x="114629" y="1"/>
                    </a:lnTo>
                    <a:close/>
                    <a:moveTo>
                      <a:pt x="115410" y="1"/>
                    </a:moveTo>
                    <a:lnTo>
                      <a:pt x="115410" y="470"/>
                    </a:lnTo>
                    <a:lnTo>
                      <a:pt x="115566" y="470"/>
                    </a:lnTo>
                    <a:lnTo>
                      <a:pt x="115566" y="1"/>
                    </a:lnTo>
                    <a:close/>
                    <a:moveTo>
                      <a:pt x="116349" y="1"/>
                    </a:moveTo>
                    <a:lnTo>
                      <a:pt x="116349" y="470"/>
                    </a:lnTo>
                    <a:lnTo>
                      <a:pt x="116505" y="470"/>
                    </a:lnTo>
                    <a:lnTo>
                      <a:pt x="116505" y="1"/>
                    </a:lnTo>
                    <a:close/>
                    <a:moveTo>
                      <a:pt x="117288" y="1"/>
                    </a:moveTo>
                    <a:lnTo>
                      <a:pt x="117288" y="470"/>
                    </a:lnTo>
                    <a:lnTo>
                      <a:pt x="117443" y="470"/>
                    </a:lnTo>
                    <a:lnTo>
                      <a:pt x="117443" y="1"/>
                    </a:lnTo>
                    <a:close/>
                    <a:moveTo>
                      <a:pt x="118224" y="1"/>
                    </a:moveTo>
                    <a:lnTo>
                      <a:pt x="118224" y="470"/>
                    </a:lnTo>
                    <a:lnTo>
                      <a:pt x="118382" y="470"/>
                    </a:lnTo>
                    <a:lnTo>
                      <a:pt x="118382" y="1"/>
                    </a:lnTo>
                    <a:close/>
                    <a:moveTo>
                      <a:pt x="119163" y="1"/>
                    </a:moveTo>
                    <a:lnTo>
                      <a:pt x="119163" y="470"/>
                    </a:lnTo>
                    <a:lnTo>
                      <a:pt x="119321" y="470"/>
                    </a:lnTo>
                    <a:lnTo>
                      <a:pt x="119321" y="1"/>
                    </a:lnTo>
                    <a:close/>
                    <a:moveTo>
                      <a:pt x="120102" y="1"/>
                    </a:moveTo>
                    <a:lnTo>
                      <a:pt x="120102" y="470"/>
                    </a:lnTo>
                    <a:lnTo>
                      <a:pt x="120258" y="470"/>
                    </a:lnTo>
                    <a:lnTo>
                      <a:pt x="120258" y="1"/>
                    </a:lnTo>
                    <a:close/>
                    <a:moveTo>
                      <a:pt x="121040" y="1"/>
                    </a:moveTo>
                    <a:lnTo>
                      <a:pt x="121040" y="470"/>
                    </a:lnTo>
                    <a:lnTo>
                      <a:pt x="121196" y="470"/>
                    </a:lnTo>
                    <a:lnTo>
                      <a:pt x="121196" y="1"/>
                    </a:lnTo>
                    <a:close/>
                    <a:moveTo>
                      <a:pt x="121977" y="1"/>
                    </a:moveTo>
                    <a:lnTo>
                      <a:pt x="121977" y="470"/>
                    </a:lnTo>
                    <a:lnTo>
                      <a:pt x="122135" y="470"/>
                    </a:lnTo>
                    <a:lnTo>
                      <a:pt x="122135" y="1"/>
                    </a:lnTo>
                    <a:close/>
                    <a:moveTo>
                      <a:pt x="122916" y="1"/>
                    </a:moveTo>
                    <a:lnTo>
                      <a:pt x="122916" y="470"/>
                    </a:lnTo>
                    <a:lnTo>
                      <a:pt x="123074" y="470"/>
                    </a:lnTo>
                    <a:lnTo>
                      <a:pt x="123074" y="1"/>
                    </a:lnTo>
                    <a:close/>
                    <a:moveTo>
                      <a:pt x="123855" y="1"/>
                    </a:moveTo>
                    <a:lnTo>
                      <a:pt x="123855" y="470"/>
                    </a:lnTo>
                    <a:lnTo>
                      <a:pt x="124010" y="470"/>
                    </a:lnTo>
                    <a:lnTo>
                      <a:pt x="124010" y="1"/>
                    </a:lnTo>
                    <a:close/>
                    <a:moveTo>
                      <a:pt x="124793" y="1"/>
                    </a:moveTo>
                    <a:lnTo>
                      <a:pt x="124793" y="470"/>
                    </a:lnTo>
                    <a:lnTo>
                      <a:pt x="124949" y="470"/>
                    </a:lnTo>
                    <a:lnTo>
                      <a:pt x="124949" y="1"/>
                    </a:lnTo>
                    <a:close/>
                    <a:moveTo>
                      <a:pt x="125732" y="1"/>
                    </a:moveTo>
                    <a:lnTo>
                      <a:pt x="125732" y="470"/>
                    </a:lnTo>
                    <a:lnTo>
                      <a:pt x="125888" y="470"/>
                    </a:lnTo>
                    <a:lnTo>
                      <a:pt x="1258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586" name="Shape 586"/>
        <p:cNvGrpSpPr/>
        <p:nvPr/>
      </p:nvGrpSpPr>
      <p:grpSpPr>
        <a:xfrm>
          <a:off x="0" y="0"/>
          <a:ext cx="0" cy="0"/>
          <a:chOff x="0" y="0"/>
          <a:chExt cx="0" cy="0"/>
        </a:xfrm>
      </p:grpSpPr>
      <p:sp>
        <p:nvSpPr>
          <p:cNvPr id="587" name="Google Shape;587;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88" name="Google Shape;588;p14"/>
          <p:cNvGrpSpPr/>
          <p:nvPr/>
        </p:nvGrpSpPr>
        <p:grpSpPr>
          <a:xfrm>
            <a:off x="-3270" y="4603999"/>
            <a:ext cx="9150543" cy="331058"/>
            <a:chOff x="-3270" y="4603999"/>
            <a:chExt cx="9150543" cy="331058"/>
          </a:xfrm>
        </p:grpSpPr>
        <p:sp>
          <p:nvSpPr>
            <p:cNvPr id="589" name="Google Shape;589;p14"/>
            <p:cNvSpPr/>
            <p:nvPr/>
          </p:nvSpPr>
          <p:spPr>
            <a:xfrm>
              <a:off x="3678582" y="4697909"/>
              <a:ext cx="85283" cy="237129"/>
            </a:xfrm>
            <a:custGeom>
              <a:rect b="b" l="l" r="r" t="t"/>
              <a:pathLst>
                <a:path extrusionOk="0" h="12754" w="1284">
                  <a:moveTo>
                    <a:pt x="161" y="0"/>
                  </a:moveTo>
                  <a:cubicBezTo>
                    <a:pt x="72" y="0"/>
                    <a:pt x="0" y="171"/>
                    <a:pt x="0" y="383"/>
                  </a:cubicBezTo>
                  <a:lnTo>
                    <a:pt x="0" y="12659"/>
                  </a:lnTo>
                  <a:cubicBezTo>
                    <a:pt x="0" y="12730"/>
                    <a:pt x="8" y="12754"/>
                    <a:pt x="22" y="12754"/>
                  </a:cubicBezTo>
                  <a:cubicBezTo>
                    <a:pt x="50" y="12754"/>
                    <a:pt x="102" y="12659"/>
                    <a:pt x="161" y="12659"/>
                  </a:cubicBezTo>
                  <a:lnTo>
                    <a:pt x="1124" y="12659"/>
                  </a:lnTo>
                  <a:cubicBezTo>
                    <a:pt x="1183" y="12659"/>
                    <a:pt x="1234" y="12754"/>
                    <a:pt x="1262" y="12754"/>
                  </a:cubicBezTo>
                  <a:cubicBezTo>
                    <a:pt x="1275" y="12754"/>
                    <a:pt x="1283" y="12730"/>
                    <a:pt x="1283" y="12659"/>
                  </a:cubicBezTo>
                  <a:lnTo>
                    <a:pt x="1283" y="383"/>
                  </a:lnTo>
                  <a:cubicBezTo>
                    <a:pt x="1283"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4"/>
            <p:cNvSpPr/>
            <p:nvPr/>
          </p:nvSpPr>
          <p:spPr>
            <a:xfrm>
              <a:off x="3819194" y="4803775"/>
              <a:ext cx="67018" cy="131263"/>
            </a:xfrm>
            <a:custGeom>
              <a:rect b="b" l="l" r="r" t="t"/>
              <a:pathLst>
                <a:path extrusionOk="0" h="7060" w="1009">
                  <a:moveTo>
                    <a:pt x="160" y="0"/>
                  </a:moveTo>
                  <a:cubicBezTo>
                    <a:pt x="72" y="0"/>
                    <a:pt x="1" y="171"/>
                    <a:pt x="1" y="384"/>
                  </a:cubicBezTo>
                  <a:lnTo>
                    <a:pt x="1" y="6965"/>
                  </a:lnTo>
                  <a:cubicBezTo>
                    <a:pt x="1" y="7036"/>
                    <a:pt x="9" y="7060"/>
                    <a:pt x="22" y="7060"/>
                  </a:cubicBezTo>
                  <a:cubicBezTo>
                    <a:pt x="50" y="7060"/>
                    <a:pt x="101" y="6965"/>
                    <a:pt x="160" y="6965"/>
                  </a:cubicBezTo>
                  <a:lnTo>
                    <a:pt x="848" y="6965"/>
                  </a:lnTo>
                  <a:cubicBezTo>
                    <a:pt x="908" y="6965"/>
                    <a:pt x="959" y="7060"/>
                    <a:pt x="987" y="7060"/>
                  </a:cubicBezTo>
                  <a:cubicBezTo>
                    <a:pt x="1001" y="7060"/>
                    <a:pt x="1009" y="7036"/>
                    <a:pt x="1009" y="6965"/>
                  </a:cubicBezTo>
                  <a:lnTo>
                    <a:pt x="1009" y="384"/>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4"/>
            <p:cNvSpPr/>
            <p:nvPr/>
          </p:nvSpPr>
          <p:spPr>
            <a:xfrm>
              <a:off x="3953362" y="4844920"/>
              <a:ext cx="61704" cy="90118"/>
            </a:xfrm>
            <a:custGeom>
              <a:rect b="b" l="l" r="r" t="t"/>
              <a:pathLst>
                <a:path extrusionOk="0" h="4847" w="929">
                  <a:moveTo>
                    <a:pt x="162" y="0"/>
                  </a:moveTo>
                  <a:cubicBezTo>
                    <a:pt x="74" y="0"/>
                    <a:pt x="1" y="171"/>
                    <a:pt x="1" y="383"/>
                  </a:cubicBezTo>
                  <a:lnTo>
                    <a:pt x="1" y="4752"/>
                  </a:lnTo>
                  <a:cubicBezTo>
                    <a:pt x="1" y="4823"/>
                    <a:pt x="9" y="4847"/>
                    <a:pt x="23" y="4847"/>
                  </a:cubicBezTo>
                  <a:cubicBezTo>
                    <a:pt x="51" y="4847"/>
                    <a:pt x="104" y="4752"/>
                    <a:pt x="162" y="4752"/>
                  </a:cubicBezTo>
                  <a:lnTo>
                    <a:pt x="767" y="4752"/>
                  </a:lnTo>
                  <a:cubicBezTo>
                    <a:pt x="826" y="4752"/>
                    <a:pt x="877" y="4847"/>
                    <a:pt x="905" y="4847"/>
                  </a:cubicBezTo>
                  <a:cubicBezTo>
                    <a:pt x="919" y="4847"/>
                    <a:pt x="927" y="4823"/>
                    <a:pt x="927" y="4752"/>
                  </a:cubicBezTo>
                  <a:lnTo>
                    <a:pt x="929" y="383"/>
                  </a:lnTo>
                  <a:cubicBezTo>
                    <a:pt x="929" y="171"/>
                    <a:pt x="857"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4"/>
            <p:cNvSpPr/>
            <p:nvPr/>
          </p:nvSpPr>
          <p:spPr>
            <a:xfrm>
              <a:off x="4082217" y="4739966"/>
              <a:ext cx="67018" cy="195073"/>
            </a:xfrm>
            <a:custGeom>
              <a:rect b="b" l="l" r="r" t="t"/>
              <a:pathLst>
                <a:path extrusionOk="0" h="10492" w="1009">
                  <a:moveTo>
                    <a:pt x="162" y="0"/>
                  </a:moveTo>
                  <a:cubicBezTo>
                    <a:pt x="72" y="0"/>
                    <a:pt x="1" y="171"/>
                    <a:pt x="1" y="384"/>
                  </a:cubicBezTo>
                  <a:lnTo>
                    <a:pt x="1" y="10397"/>
                  </a:lnTo>
                  <a:cubicBezTo>
                    <a:pt x="1" y="10468"/>
                    <a:pt x="9" y="10492"/>
                    <a:pt x="23" y="10492"/>
                  </a:cubicBezTo>
                  <a:cubicBezTo>
                    <a:pt x="50" y="10492"/>
                    <a:pt x="102" y="10397"/>
                    <a:pt x="162" y="10397"/>
                  </a:cubicBezTo>
                  <a:lnTo>
                    <a:pt x="849" y="10397"/>
                  </a:lnTo>
                  <a:cubicBezTo>
                    <a:pt x="908" y="10397"/>
                    <a:pt x="959" y="10492"/>
                    <a:pt x="987" y="10492"/>
                  </a:cubicBezTo>
                  <a:cubicBezTo>
                    <a:pt x="1001" y="10492"/>
                    <a:pt x="1009" y="10468"/>
                    <a:pt x="1009" y="10397"/>
                  </a:cubicBezTo>
                  <a:lnTo>
                    <a:pt x="1009" y="384"/>
                  </a:lnTo>
                  <a:cubicBezTo>
                    <a:pt x="1009" y="171"/>
                    <a:pt x="937" y="0"/>
                    <a:pt x="8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4"/>
            <p:cNvSpPr/>
            <p:nvPr/>
          </p:nvSpPr>
          <p:spPr>
            <a:xfrm>
              <a:off x="4213728" y="4815879"/>
              <a:ext cx="67084" cy="119159"/>
            </a:xfrm>
            <a:custGeom>
              <a:rect b="b" l="l" r="r" t="t"/>
              <a:pathLst>
                <a:path extrusionOk="0" h="6409" w="1010">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4"/>
            <p:cNvSpPr/>
            <p:nvPr/>
          </p:nvSpPr>
          <p:spPr>
            <a:xfrm>
              <a:off x="4345240" y="4831590"/>
              <a:ext cx="67084" cy="103449"/>
            </a:xfrm>
            <a:custGeom>
              <a:rect b="b" l="l" r="r" t="t"/>
              <a:pathLst>
                <a:path extrusionOk="0" h="5564" w="1010">
                  <a:moveTo>
                    <a:pt x="162" y="0"/>
                  </a:moveTo>
                  <a:cubicBezTo>
                    <a:pt x="72"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4"/>
            <p:cNvSpPr/>
            <p:nvPr/>
          </p:nvSpPr>
          <p:spPr>
            <a:xfrm>
              <a:off x="4475888" y="4763169"/>
              <a:ext cx="68878" cy="171869"/>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4" y="9149"/>
                    <a:pt x="162" y="9149"/>
                  </a:cubicBezTo>
                  <a:lnTo>
                    <a:pt x="875" y="9149"/>
                  </a:lnTo>
                  <a:cubicBezTo>
                    <a:pt x="935" y="9149"/>
                    <a:pt x="987" y="9244"/>
                    <a:pt x="1015" y="9244"/>
                  </a:cubicBezTo>
                  <a:cubicBezTo>
                    <a:pt x="1029" y="9244"/>
                    <a:pt x="1037" y="9220"/>
                    <a:pt x="1037" y="9149"/>
                  </a:cubicBezTo>
                  <a:lnTo>
                    <a:pt x="1037" y="386"/>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4"/>
            <p:cNvSpPr/>
            <p:nvPr/>
          </p:nvSpPr>
          <p:spPr>
            <a:xfrm>
              <a:off x="4604743" y="4740877"/>
              <a:ext cx="74258" cy="194161"/>
            </a:xfrm>
            <a:custGeom>
              <a:rect b="b" l="l" r="r" t="t"/>
              <a:pathLst>
                <a:path extrusionOk="0" h="10443" w="1118">
                  <a:moveTo>
                    <a:pt x="162" y="1"/>
                  </a:moveTo>
                  <a:cubicBezTo>
                    <a:pt x="72" y="1"/>
                    <a:pt x="1" y="171"/>
                    <a:pt x="1" y="384"/>
                  </a:cubicBezTo>
                  <a:lnTo>
                    <a:pt x="1" y="10348"/>
                  </a:lnTo>
                  <a:cubicBezTo>
                    <a:pt x="1" y="10419"/>
                    <a:pt x="9" y="10443"/>
                    <a:pt x="22" y="10443"/>
                  </a:cubicBezTo>
                  <a:cubicBezTo>
                    <a:pt x="50" y="10443"/>
                    <a:pt x="102" y="10348"/>
                    <a:pt x="162" y="10348"/>
                  </a:cubicBezTo>
                  <a:lnTo>
                    <a:pt x="958" y="10348"/>
                  </a:lnTo>
                  <a:cubicBezTo>
                    <a:pt x="1016" y="10348"/>
                    <a:pt x="1068" y="10443"/>
                    <a:pt x="1095" y="10443"/>
                  </a:cubicBezTo>
                  <a:cubicBezTo>
                    <a:pt x="1109" y="10443"/>
                    <a:pt x="1117" y="10419"/>
                    <a:pt x="1117" y="10348"/>
                  </a:cubicBezTo>
                  <a:lnTo>
                    <a:pt x="1117" y="384"/>
                  </a:lnTo>
                  <a:cubicBezTo>
                    <a:pt x="1117" y="171"/>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4"/>
            <p:cNvSpPr/>
            <p:nvPr/>
          </p:nvSpPr>
          <p:spPr>
            <a:xfrm>
              <a:off x="4734461" y="4603999"/>
              <a:ext cx="77844" cy="331039"/>
            </a:xfrm>
            <a:custGeom>
              <a:rect b="b" l="l" r="r" t="t"/>
              <a:pathLst>
                <a:path extrusionOk="0" h="17805" w="1172">
                  <a:moveTo>
                    <a:pt x="161" y="0"/>
                  </a:moveTo>
                  <a:cubicBezTo>
                    <a:pt x="72" y="0"/>
                    <a:pt x="0" y="173"/>
                    <a:pt x="0" y="385"/>
                  </a:cubicBezTo>
                  <a:lnTo>
                    <a:pt x="0" y="17710"/>
                  </a:lnTo>
                  <a:cubicBezTo>
                    <a:pt x="0" y="17781"/>
                    <a:pt x="8" y="17804"/>
                    <a:pt x="22" y="17804"/>
                  </a:cubicBezTo>
                  <a:cubicBezTo>
                    <a:pt x="50" y="17804"/>
                    <a:pt x="102" y="17710"/>
                    <a:pt x="161" y="17710"/>
                  </a:cubicBezTo>
                  <a:lnTo>
                    <a:pt x="1012" y="17710"/>
                  </a:lnTo>
                  <a:cubicBezTo>
                    <a:pt x="1071" y="17710"/>
                    <a:pt x="1122" y="17804"/>
                    <a:pt x="1150" y="17804"/>
                  </a:cubicBezTo>
                  <a:cubicBezTo>
                    <a:pt x="1164" y="17804"/>
                    <a:pt x="1172" y="17781"/>
                    <a:pt x="1172" y="17710"/>
                  </a:cubicBezTo>
                  <a:lnTo>
                    <a:pt x="1172" y="385"/>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4"/>
            <p:cNvSpPr/>
            <p:nvPr/>
          </p:nvSpPr>
          <p:spPr>
            <a:xfrm>
              <a:off x="4869626" y="4773469"/>
              <a:ext cx="70671" cy="161569"/>
            </a:xfrm>
            <a:custGeom>
              <a:rect b="b" l="l" r="r" t="t"/>
              <a:pathLst>
                <a:path extrusionOk="0" h="8690" w="1064">
                  <a:moveTo>
                    <a:pt x="161" y="1"/>
                  </a:moveTo>
                  <a:cubicBezTo>
                    <a:pt x="72" y="1"/>
                    <a:pt x="0" y="173"/>
                    <a:pt x="0" y="384"/>
                  </a:cubicBezTo>
                  <a:lnTo>
                    <a:pt x="0" y="8595"/>
                  </a:lnTo>
                  <a:cubicBezTo>
                    <a:pt x="0" y="8666"/>
                    <a:pt x="8" y="8690"/>
                    <a:pt x="22" y="8690"/>
                  </a:cubicBezTo>
                  <a:cubicBezTo>
                    <a:pt x="50" y="8690"/>
                    <a:pt x="102" y="8595"/>
                    <a:pt x="161" y="8595"/>
                  </a:cubicBezTo>
                  <a:lnTo>
                    <a:pt x="902" y="8595"/>
                  </a:lnTo>
                  <a:cubicBezTo>
                    <a:pt x="961" y="8595"/>
                    <a:pt x="1013" y="8690"/>
                    <a:pt x="1041" y="8690"/>
                  </a:cubicBezTo>
                  <a:cubicBezTo>
                    <a:pt x="1055" y="8690"/>
                    <a:pt x="1063" y="8666"/>
                    <a:pt x="1063" y="8595"/>
                  </a:cubicBezTo>
                  <a:lnTo>
                    <a:pt x="1063" y="384"/>
                  </a:lnTo>
                  <a:cubicBezTo>
                    <a:pt x="1063"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4"/>
            <p:cNvSpPr/>
            <p:nvPr/>
          </p:nvSpPr>
          <p:spPr>
            <a:xfrm>
              <a:off x="4997551" y="4768635"/>
              <a:ext cx="77778" cy="166403"/>
            </a:xfrm>
            <a:custGeom>
              <a:rect b="b" l="l" r="r" t="t"/>
              <a:pathLst>
                <a:path extrusionOk="0" h="8950" w="1171">
                  <a:moveTo>
                    <a:pt x="160" y="0"/>
                  </a:moveTo>
                  <a:cubicBezTo>
                    <a:pt x="72" y="0"/>
                    <a:pt x="1" y="173"/>
                    <a:pt x="1" y="383"/>
                  </a:cubicBezTo>
                  <a:lnTo>
                    <a:pt x="1" y="8855"/>
                  </a:lnTo>
                  <a:cubicBezTo>
                    <a:pt x="1" y="8926"/>
                    <a:pt x="9" y="8950"/>
                    <a:pt x="23" y="8950"/>
                  </a:cubicBezTo>
                  <a:cubicBezTo>
                    <a:pt x="50" y="8950"/>
                    <a:pt x="102" y="8855"/>
                    <a:pt x="160" y="8855"/>
                  </a:cubicBezTo>
                  <a:lnTo>
                    <a:pt x="1009" y="8855"/>
                  </a:lnTo>
                  <a:cubicBezTo>
                    <a:pt x="1069" y="8855"/>
                    <a:pt x="1121" y="8950"/>
                    <a:pt x="1149" y="8950"/>
                  </a:cubicBezTo>
                  <a:cubicBezTo>
                    <a:pt x="1163" y="8950"/>
                    <a:pt x="1171" y="8926"/>
                    <a:pt x="1171" y="8855"/>
                  </a:cubicBezTo>
                  <a:lnTo>
                    <a:pt x="1171" y="383"/>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4"/>
            <p:cNvSpPr/>
            <p:nvPr/>
          </p:nvSpPr>
          <p:spPr>
            <a:xfrm>
              <a:off x="5130922" y="4855797"/>
              <a:ext cx="74191" cy="79241"/>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4" y="4167"/>
                    <a:pt x="1066" y="4262"/>
                    <a:pt x="1095" y="4262"/>
                  </a:cubicBezTo>
                  <a:cubicBezTo>
                    <a:pt x="1109" y="4262"/>
                    <a:pt x="1117" y="4238"/>
                    <a:pt x="1117" y="4167"/>
                  </a:cubicBezTo>
                  <a:lnTo>
                    <a:pt x="1117" y="385"/>
                  </a:lnTo>
                  <a:cubicBezTo>
                    <a:pt x="1117" y="172"/>
                    <a:pt x="1044"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4"/>
            <p:cNvSpPr/>
            <p:nvPr/>
          </p:nvSpPr>
          <p:spPr>
            <a:xfrm>
              <a:off x="5265091" y="4749262"/>
              <a:ext cx="68878" cy="185776"/>
            </a:xfrm>
            <a:custGeom>
              <a:rect b="b" l="l" r="r" t="t"/>
              <a:pathLst>
                <a:path extrusionOk="0" h="9992" w="1037">
                  <a:moveTo>
                    <a:pt x="160" y="1"/>
                  </a:moveTo>
                  <a:cubicBezTo>
                    <a:pt x="72" y="1"/>
                    <a:pt x="1" y="171"/>
                    <a:pt x="1" y="384"/>
                  </a:cubicBezTo>
                  <a:lnTo>
                    <a:pt x="1" y="9897"/>
                  </a:lnTo>
                  <a:cubicBezTo>
                    <a:pt x="1" y="9968"/>
                    <a:pt x="9" y="9992"/>
                    <a:pt x="23" y="9992"/>
                  </a:cubicBezTo>
                  <a:cubicBezTo>
                    <a:pt x="50" y="9992"/>
                    <a:pt x="102" y="9897"/>
                    <a:pt x="160" y="9897"/>
                  </a:cubicBezTo>
                  <a:lnTo>
                    <a:pt x="875" y="9897"/>
                  </a:lnTo>
                  <a:cubicBezTo>
                    <a:pt x="934" y="9897"/>
                    <a:pt x="986" y="9992"/>
                    <a:pt x="1014" y="9992"/>
                  </a:cubicBezTo>
                  <a:cubicBezTo>
                    <a:pt x="1029" y="9992"/>
                    <a:pt x="1037" y="9968"/>
                    <a:pt x="1037" y="9897"/>
                  </a:cubicBezTo>
                  <a:lnTo>
                    <a:pt x="1037" y="384"/>
                  </a:lnTo>
                  <a:cubicBezTo>
                    <a:pt x="1037" y="171"/>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4"/>
            <p:cNvSpPr/>
            <p:nvPr/>
          </p:nvSpPr>
          <p:spPr>
            <a:xfrm>
              <a:off x="2109277" y="4803738"/>
              <a:ext cx="67084" cy="131300"/>
            </a:xfrm>
            <a:custGeom>
              <a:rect b="b" l="l" r="r" t="t"/>
              <a:pathLst>
                <a:path extrusionOk="0" h="7062" w="1010">
                  <a:moveTo>
                    <a:pt x="162" y="1"/>
                  </a:moveTo>
                  <a:cubicBezTo>
                    <a:pt x="72" y="1"/>
                    <a:pt x="1" y="173"/>
                    <a:pt x="1" y="384"/>
                  </a:cubicBezTo>
                  <a:lnTo>
                    <a:pt x="1" y="6967"/>
                  </a:lnTo>
                  <a:cubicBezTo>
                    <a:pt x="1" y="7038"/>
                    <a:pt x="9" y="7062"/>
                    <a:pt x="23" y="7062"/>
                  </a:cubicBezTo>
                  <a:cubicBezTo>
                    <a:pt x="51" y="7062"/>
                    <a:pt x="103" y="6967"/>
                    <a:pt x="162" y="6967"/>
                  </a:cubicBezTo>
                  <a:lnTo>
                    <a:pt x="850" y="6967"/>
                  </a:lnTo>
                  <a:cubicBezTo>
                    <a:pt x="908" y="6967"/>
                    <a:pt x="960" y="7062"/>
                    <a:pt x="987" y="7062"/>
                  </a:cubicBezTo>
                  <a:cubicBezTo>
                    <a:pt x="1001" y="7062"/>
                    <a:pt x="1009" y="7038"/>
                    <a:pt x="1009" y="6967"/>
                  </a:cubicBezTo>
                  <a:lnTo>
                    <a:pt x="1009" y="384"/>
                  </a:lnTo>
                  <a:cubicBezTo>
                    <a:pt x="1009" y="173"/>
                    <a:pt x="938" y="1"/>
                    <a:pt x="8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4"/>
            <p:cNvSpPr/>
            <p:nvPr/>
          </p:nvSpPr>
          <p:spPr>
            <a:xfrm>
              <a:off x="2243578" y="4844920"/>
              <a:ext cx="61571" cy="90118"/>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4"/>
            <p:cNvSpPr/>
            <p:nvPr/>
          </p:nvSpPr>
          <p:spPr>
            <a:xfrm>
              <a:off x="2372433" y="4739966"/>
              <a:ext cx="67018" cy="195073"/>
            </a:xfrm>
            <a:custGeom>
              <a:rect b="b" l="l" r="r" t="t"/>
              <a:pathLst>
                <a:path extrusionOk="0" h="10492" w="1009">
                  <a:moveTo>
                    <a:pt x="160" y="0"/>
                  </a:moveTo>
                  <a:cubicBezTo>
                    <a:pt x="72" y="0"/>
                    <a:pt x="1" y="171"/>
                    <a:pt x="1" y="384"/>
                  </a:cubicBezTo>
                  <a:lnTo>
                    <a:pt x="1" y="10397"/>
                  </a:lnTo>
                  <a:cubicBezTo>
                    <a:pt x="1" y="10468"/>
                    <a:pt x="8" y="10492"/>
                    <a:pt x="22" y="10492"/>
                  </a:cubicBezTo>
                  <a:cubicBezTo>
                    <a:pt x="50" y="10492"/>
                    <a:pt x="101" y="10397"/>
                    <a:pt x="160" y="10397"/>
                  </a:cubicBezTo>
                  <a:lnTo>
                    <a:pt x="848" y="10397"/>
                  </a:lnTo>
                  <a:cubicBezTo>
                    <a:pt x="907" y="10397"/>
                    <a:pt x="959"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4"/>
            <p:cNvSpPr/>
            <p:nvPr/>
          </p:nvSpPr>
          <p:spPr>
            <a:xfrm>
              <a:off x="2503945" y="4815842"/>
              <a:ext cx="67018" cy="119197"/>
            </a:xfrm>
            <a:custGeom>
              <a:rect b="b" l="l" r="r" t="t"/>
              <a:pathLst>
                <a:path extrusionOk="0" h="6411" w="1009">
                  <a:moveTo>
                    <a:pt x="160" y="0"/>
                  </a:moveTo>
                  <a:cubicBezTo>
                    <a:pt x="72" y="0"/>
                    <a:pt x="1" y="173"/>
                    <a:pt x="1" y="384"/>
                  </a:cubicBezTo>
                  <a:lnTo>
                    <a:pt x="1" y="6316"/>
                  </a:lnTo>
                  <a:cubicBezTo>
                    <a:pt x="1" y="6387"/>
                    <a:pt x="9" y="6411"/>
                    <a:pt x="22" y="6411"/>
                  </a:cubicBezTo>
                  <a:cubicBezTo>
                    <a:pt x="50" y="6411"/>
                    <a:pt x="101" y="6316"/>
                    <a:pt x="160" y="6316"/>
                  </a:cubicBezTo>
                  <a:lnTo>
                    <a:pt x="848" y="6316"/>
                  </a:lnTo>
                  <a:cubicBezTo>
                    <a:pt x="907" y="6316"/>
                    <a:pt x="959" y="6411"/>
                    <a:pt x="987" y="6411"/>
                  </a:cubicBezTo>
                  <a:cubicBezTo>
                    <a:pt x="1001" y="6411"/>
                    <a:pt x="1009" y="6387"/>
                    <a:pt x="1009" y="6316"/>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4"/>
            <p:cNvSpPr/>
            <p:nvPr/>
          </p:nvSpPr>
          <p:spPr>
            <a:xfrm>
              <a:off x="2635456" y="4831590"/>
              <a:ext cx="67018" cy="103449"/>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7"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4"/>
            <p:cNvSpPr/>
            <p:nvPr/>
          </p:nvSpPr>
          <p:spPr>
            <a:xfrm>
              <a:off x="2766105" y="4763169"/>
              <a:ext cx="68878" cy="171869"/>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3" y="9149"/>
                    <a:pt x="162" y="9149"/>
                  </a:cubicBezTo>
                  <a:lnTo>
                    <a:pt x="875" y="9149"/>
                  </a:lnTo>
                  <a:cubicBezTo>
                    <a:pt x="935" y="9149"/>
                    <a:pt x="987" y="9244"/>
                    <a:pt x="1015" y="9244"/>
                  </a:cubicBezTo>
                  <a:cubicBezTo>
                    <a:pt x="1029" y="9244"/>
                    <a:pt x="1037" y="9220"/>
                    <a:pt x="1037"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4"/>
            <p:cNvSpPr/>
            <p:nvPr/>
          </p:nvSpPr>
          <p:spPr>
            <a:xfrm>
              <a:off x="2894959" y="4740877"/>
              <a:ext cx="74191" cy="194161"/>
            </a:xfrm>
            <a:custGeom>
              <a:rect b="b" l="l" r="r" t="t"/>
              <a:pathLst>
                <a:path extrusionOk="0" h="10443" w="1117">
                  <a:moveTo>
                    <a:pt x="160" y="1"/>
                  </a:moveTo>
                  <a:cubicBezTo>
                    <a:pt x="72" y="1"/>
                    <a:pt x="0" y="173"/>
                    <a:pt x="0" y="386"/>
                  </a:cubicBezTo>
                  <a:lnTo>
                    <a:pt x="0" y="10348"/>
                  </a:lnTo>
                  <a:cubicBezTo>
                    <a:pt x="0" y="10419"/>
                    <a:pt x="8"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6"/>
                  </a:lnTo>
                  <a:cubicBezTo>
                    <a:pt x="1117" y="173"/>
                    <a:pt x="1045"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4"/>
            <p:cNvSpPr/>
            <p:nvPr/>
          </p:nvSpPr>
          <p:spPr>
            <a:xfrm>
              <a:off x="3024611" y="4604036"/>
              <a:ext cx="77911" cy="331002"/>
            </a:xfrm>
            <a:custGeom>
              <a:rect b="b" l="l" r="r" t="t"/>
              <a:pathLst>
                <a:path extrusionOk="0" h="17803" w="1173">
                  <a:moveTo>
                    <a:pt x="160" y="0"/>
                  </a:moveTo>
                  <a:cubicBezTo>
                    <a:pt x="72" y="0"/>
                    <a:pt x="1" y="171"/>
                    <a:pt x="1" y="383"/>
                  </a:cubicBezTo>
                  <a:lnTo>
                    <a:pt x="1" y="17708"/>
                  </a:lnTo>
                  <a:cubicBezTo>
                    <a:pt x="1" y="17779"/>
                    <a:pt x="9" y="17803"/>
                    <a:pt x="23" y="17803"/>
                  </a:cubicBezTo>
                  <a:cubicBezTo>
                    <a:pt x="50" y="17803"/>
                    <a:pt x="102" y="17708"/>
                    <a:pt x="160" y="17708"/>
                  </a:cubicBezTo>
                  <a:lnTo>
                    <a:pt x="1011" y="17708"/>
                  </a:lnTo>
                  <a:cubicBezTo>
                    <a:pt x="1071" y="17708"/>
                    <a:pt x="1123" y="17803"/>
                    <a:pt x="1151" y="17803"/>
                  </a:cubicBezTo>
                  <a:cubicBezTo>
                    <a:pt x="1165" y="17803"/>
                    <a:pt x="1172" y="17779"/>
                    <a:pt x="1172" y="17708"/>
                  </a:cubicBezTo>
                  <a:lnTo>
                    <a:pt x="1172" y="383"/>
                  </a:lnTo>
                  <a:cubicBezTo>
                    <a:pt x="1172" y="171"/>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4"/>
            <p:cNvSpPr/>
            <p:nvPr/>
          </p:nvSpPr>
          <p:spPr>
            <a:xfrm>
              <a:off x="3159842" y="4773469"/>
              <a:ext cx="70538" cy="161569"/>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4"/>
            <p:cNvSpPr/>
            <p:nvPr/>
          </p:nvSpPr>
          <p:spPr>
            <a:xfrm>
              <a:off x="3287701" y="4768673"/>
              <a:ext cx="77844" cy="166366"/>
            </a:xfrm>
            <a:custGeom>
              <a:rect b="b" l="l" r="r" t="t"/>
              <a:pathLst>
                <a:path extrusionOk="0" h="8948" w="1172">
                  <a:moveTo>
                    <a:pt x="161" y="0"/>
                  </a:moveTo>
                  <a:cubicBezTo>
                    <a:pt x="72" y="0"/>
                    <a:pt x="0" y="171"/>
                    <a:pt x="0" y="383"/>
                  </a:cubicBezTo>
                  <a:lnTo>
                    <a:pt x="0" y="8853"/>
                  </a:lnTo>
                  <a:cubicBezTo>
                    <a:pt x="0" y="8924"/>
                    <a:pt x="8" y="8948"/>
                    <a:pt x="22" y="8948"/>
                  </a:cubicBezTo>
                  <a:cubicBezTo>
                    <a:pt x="50" y="8948"/>
                    <a:pt x="101" y="8853"/>
                    <a:pt x="161" y="8853"/>
                  </a:cubicBezTo>
                  <a:lnTo>
                    <a:pt x="1010" y="8853"/>
                  </a:lnTo>
                  <a:cubicBezTo>
                    <a:pt x="1070" y="8853"/>
                    <a:pt x="1122" y="8948"/>
                    <a:pt x="1150" y="8948"/>
                  </a:cubicBezTo>
                  <a:cubicBezTo>
                    <a:pt x="1164" y="8948"/>
                    <a:pt x="1172" y="8924"/>
                    <a:pt x="1172" y="8853"/>
                  </a:cubicBezTo>
                  <a:lnTo>
                    <a:pt x="1172" y="383"/>
                  </a:lnTo>
                  <a:cubicBezTo>
                    <a:pt x="1172" y="171"/>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4"/>
            <p:cNvSpPr/>
            <p:nvPr/>
          </p:nvSpPr>
          <p:spPr>
            <a:xfrm>
              <a:off x="3421139" y="4855797"/>
              <a:ext cx="74191" cy="79241"/>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5" y="4167"/>
                    <a:pt x="1067" y="4262"/>
                    <a:pt x="1095" y="4262"/>
                  </a:cubicBezTo>
                  <a:cubicBezTo>
                    <a:pt x="1109" y="4262"/>
                    <a:pt x="1117" y="4238"/>
                    <a:pt x="1117" y="4167"/>
                  </a:cubicBezTo>
                  <a:lnTo>
                    <a:pt x="1117" y="385"/>
                  </a:lnTo>
                  <a:cubicBezTo>
                    <a:pt x="1117" y="172"/>
                    <a:pt x="1045"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4"/>
            <p:cNvSpPr/>
            <p:nvPr/>
          </p:nvSpPr>
          <p:spPr>
            <a:xfrm>
              <a:off x="3555307" y="4749262"/>
              <a:ext cx="68745" cy="185776"/>
            </a:xfrm>
            <a:custGeom>
              <a:rect b="b" l="l" r="r" t="t"/>
              <a:pathLst>
                <a:path extrusionOk="0" h="9992" w="1035">
                  <a:moveTo>
                    <a:pt x="160" y="1"/>
                  </a:moveTo>
                  <a:cubicBezTo>
                    <a:pt x="72" y="1"/>
                    <a:pt x="1" y="173"/>
                    <a:pt x="1" y="386"/>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4"/>
            <p:cNvSpPr/>
            <p:nvPr/>
          </p:nvSpPr>
          <p:spPr>
            <a:xfrm>
              <a:off x="5520011" y="4697909"/>
              <a:ext cx="85283" cy="237129"/>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4"/>
            <p:cNvSpPr/>
            <p:nvPr/>
          </p:nvSpPr>
          <p:spPr>
            <a:xfrm>
              <a:off x="5660622" y="4803738"/>
              <a:ext cx="67018" cy="131300"/>
            </a:xfrm>
            <a:custGeom>
              <a:rect b="b" l="l" r="r" t="t"/>
              <a:pathLst>
                <a:path extrusionOk="0" h="7062" w="1009">
                  <a:moveTo>
                    <a:pt x="160" y="1"/>
                  </a:moveTo>
                  <a:cubicBezTo>
                    <a:pt x="72" y="1"/>
                    <a:pt x="1" y="173"/>
                    <a:pt x="1" y="384"/>
                  </a:cubicBezTo>
                  <a:lnTo>
                    <a:pt x="1" y="6967"/>
                  </a:lnTo>
                  <a:cubicBezTo>
                    <a:pt x="1" y="7038"/>
                    <a:pt x="9" y="7062"/>
                    <a:pt x="22" y="7062"/>
                  </a:cubicBezTo>
                  <a:cubicBezTo>
                    <a:pt x="50" y="7062"/>
                    <a:pt x="101" y="6967"/>
                    <a:pt x="160" y="6967"/>
                  </a:cubicBezTo>
                  <a:lnTo>
                    <a:pt x="848" y="6967"/>
                  </a:lnTo>
                  <a:cubicBezTo>
                    <a:pt x="907" y="6967"/>
                    <a:pt x="959" y="7062"/>
                    <a:pt x="987" y="7062"/>
                  </a:cubicBezTo>
                  <a:cubicBezTo>
                    <a:pt x="1001" y="7062"/>
                    <a:pt x="1009" y="7038"/>
                    <a:pt x="1009" y="6967"/>
                  </a:cubicBezTo>
                  <a:lnTo>
                    <a:pt x="1009" y="384"/>
                  </a:lnTo>
                  <a:cubicBezTo>
                    <a:pt x="1009" y="173"/>
                    <a:pt x="936" y="1"/>
                    <a:pt x="8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4"/>
            <p:cNvSpPr/>
            <p:nvPr/>
          </p:nvSpPr>
          <p:spPr>
            <a:xfrm>
              <a:off x="5794790" y="4844920"/>
              <a:ext cx="61571" cy="90118"/>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4"/>
            <p:cNvSpPr/>
            <p:nvPr/>
          </p:nvSpPr>
          <p:spPr>
            <a:xfrm>
              <a:off x="5923645" y="4739966"/>
              <a:ext cx="67018" cy="195073"/>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4"/>
            <p:cNvSpPr/>
            <p:nvPr/>
          </p:nvSpPr>
          <p:spPr>
            <a:xfrm>
              <a:off x="6055157" y="4815879"/>
              <a:ext cx="67018" cy="119159"/>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1" y="6314"/>
                    <a:pt x="160" y="6314"/>
                  </a:cubicBezTo>
                  <a:lnTo>
                    <a:pt x="848" y="6314"/>
                  </a:lnTo>
                  <a:cubicBezTo>
                    <a:pt x="908" y="6314"/>
                    <a:pt x="959" y="6409"/>
                    <a:pt x="987" y="6409"/>
                  </a:cubicBezTo>
                  <a:cubicBezTo>
                    <a:pt x="1001" y="6409"/>
                    <a:pt x="1009" y="6385"/>
                    <a:pt x="1009" y="6314"/>
                  </a:cubicBezTo>
                  <a:lnTo>
                    <a:pt x="1009" y="383"/>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4"/>
            <p:cNvSpPr/>
            <p:nvPr/>
          </p:nvSpPr>
          <p:spPr>
            <a:xfrm>
              <a:off x="6186668" y="4831590"/>
              <a:ext cx="67018" cy="103449"/>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8"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4"/>
            <p:cNvSpPr/>
            <p:nvPr/>
          </p:nvSpPr>
          <p:spPr>
            <a:xfrm>
              <a:off x="5396602" y="4749262"/>
              <a:ext cx="68878" cy="185776"/>
            </a:xfrm>
            <a:custGeom>
              <a:rect b="b" l="l" r="r" t="t"/>
              <a:pathLst>
                <a:path extrusionOk="0" h="9992" w="1037">
                  <a:moveTo>
                    <a:pt x="162" y="1"/>
                  </a:moveTo>
                  <a:cubicBezTo>
                    <a:pt x="72" y="1"/>
                    <a:pt x="1" y="171"/>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1"/>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4"/>
            <p:cNvSpPr/>
            <p:nvPr/>
          </p:nvSpPr>
          <p:spPr>
            <a:xfrm>
              <a:off x="780486" y="4697909"/>
              <a:ext cx="85283" cy="237129"/>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4"/>
            <p:cNvSpPr/>
            <p:nvPr/>
          </p:nvSpPr>
          <p:spPr>
            <a:xfrm>
              <a:off x="-3270" y="4740877"/>
              <a:ext cx="74258" cy="194161"/>
            </a:xfrm>
            <a:custGeom>
              <a:rect b="b" l="l" r="r" t="t"/>
              <a:pathLst>
                <a:path extrusionOk="0" h="10443" w="1118">
                  <a:moveTo>
                    <a:pt x="162" y="1"/>
                  </a:moveTo>
                  <a:cubicBezTo>
                    <a:pt x="72" y="1"/>
                    <a:pt x="1" y="173"/>
                    <a:pt x="1" y="384"/>
                  </a:cubicBezTo>
                  <a:lnTo>
                    <a:pt x="1" y="10348"/>
                  </a:lnTo>
                  <a:cubicBezTo>
                    <a:pt x="1" y="10419"/>
                    <a:pt x="9" y="10443"/>
                    <a:pt x="23" y="10443"/>
                  </a:cubicBezTo>
                  <a:cubicBezTo>
                    <a:pt x="51" y="10443"/>
                    <a:pt x="103" y="10348"/>
                    <a:pt x="162" y="10348"/>
                  </a:cubicBezTo>
                  <a:lnTo>
                    <a:pt x="958" y="10348"/>
                  </a:lnTo>
                  <a:cubicBezTo>
                    <a:pt x="1016" y="10348"/>
                    <a:pt x="1068" y="10443"/>
                    <a:pt x="1095" y="10443"/>
                  </a:cubicBezTo>
                  <a:cubicBezTo>
                    <a:pt x="1109" y="10443"/>
                    <a:pt x="1117" y="10419"/>
                    <a:pt x="1117" y="10348"/>
                  </a:cubicBezTo>
                  <a:lnTo>
                    <a:pt x="1117" y="384"/>
                  </a:lnTo>
                  <a:cubicBezTo>
                    <a:pt x="1117" y="173"/>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4"/>
            <p:cNvSpPr/>
            <p:nvPr/>
          </p:nvSpPr>
          <p:spPr>
            <a:xfrm>
              <a:off x="126515" y="4603999"/>
              <a:ext cx="77778" cy="331039"/>
            </a:xfrm>
            <a:custGeom>
              <a:rect b="b" l="l" r="r" t="t"/>
              <a:pathLst>
                <a:path extrusionOk="0" h="17805" w="1171">
                  <a:moveTo>
                    <a:pt x="160" y="0"/>
                  </a:moveTo>
                  <a:cubicBezTo>
                    <a:pt x="72" y="0"/>
                    <a:pt x="1" y="173"/>
                    <a:pt x="1" y="385"/>
                  </a:cubicBezTo>
                  <a:lnTo>
                    <a:pt x="1" y="17710"/>
                  </a:lnTo>
                  <a:cubicBezTo>
                    <a:pt x="1" y="17781"/>
                    <a:pt x="9" y="17805"/>
                    <a:pt x="23" y="17805"/>
                  </a:cubicBezTo>
                  <a:cubicBezTo>
                    <a:pt x="50" y="17805"/>
                    <a:pt x="102" y="17710"/>
                    <a:pt x="160" y="17710"/>
                  </a:cubicBezTo>
                  <a:lnTo>
                    <a:pt x="1011" y="17710"/>
                  </a:lnTo>
                  <a:cubicBezTo>
                    <a:pt x="1070" y="17710"/>
                    <a:pt x="1121" y="17805"/>
                    <a:pt x="1149" y="17805"/>
                  </a:cubicBezTo>
                  <a:cubicBezTo>
                    <a:pt x="1163" y="17805"/>
                    <a:pt x="1171" y="17781"/>
                    <a:pt x="1171" y="17710"/>
                  </a:cubicBezTo>
                  <a:lnTo>
                    <a:pt x="1171" y="385"/>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4"/>
            <p:cNvSpPr/>
            <p:nvPr/>
          </p:nvSpPr>
          <p:spPr>
            <a:xfrm>
              <a:off x="261613" y="4773469"/>
              <a:ext cx="70671" cy="161569"/>
            </a:xfrm>
            <a:custGeom>
              <a:rect b="b" l="l" r="r" t="t"/>
              <a:pathLst>
                <a:path extrusionOk="0" h="8690" w="1064">
                  <a:moveTo>
                    <a:pt x="162" y="1"/>
                  </a:moveTo>
                  <a:cubicBezTo>
                    <a:pt x="74" y="1"/>
                    <a:pt x="0" y="173"/>
                    <a:pt x="0" y="384"/>
                  </a:cubicBezTo>
                  <a:lnTo>
                    <a:pt x="0" y="8595"/>
                  </a:lnTo>
                  <a:cubicBezTo>
                    <a:pt x="0" y="8666"/>
                    <a:pt x="8" y="8690"/>
                    <a:pt x="22" y="8690"/>
                  </a:cubicBezTo>
                  <a:cubicBezTo>
                    <a:pt x="51" y="8690"/>
                    <a:pt x="103" y="8595"/>
                    <a:pt x="162" y="8595"/>
                  </a:cubicBezTo>
                  <a:lnTo>
                    <a:pt x="902" y="8595"/>
                  </a:lnTo>
                  <a:cubicBezTo>
                    <a:pt x="962" y="8595"/>
                    <a:pt x="1014" y="8690"/>
                    <a:pt x="1042" y="8690"/>
                  </a:cubicBezTo>
                  <a:cubicBezTo>
                    <a:pt x="1056" y="8690"/>
                    <a:pt x="1064" y="8666"/>
                    <a:pt x="1064" y="8595"/>
                  </a:cubicBezTo>
                  <a:lnTo>
                    <a:pt x="1064" y="384"/>
                  </a:lnTo>
                  <a:cubicBezTo>
                    <a:pt x="1064" y="173"/>
                    <a:pt x="992"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4"/>
            <p:cNvSpPr/>
            <p:nvPr/>
          </p:nvSpPr>
          <p:spPr>
            <a:xfrm>
              <a:off x="389605" y="4768635"/>
              <a:ext cx="77844" cy="166403"/>
            </a:xfrm>
            <a:custGeom>
              <a:rect b="b" l="l" r="r" t="t"/>
              <a:pathLst>
                <a:path extrusionOk="0" h="8950" w="1172">
                  <a:moveTo>
                    <a:pt x="160" y="0"/>
                  </a:moveTo>
                  <a:cubicBezTo>
                    <a:pt x="72" y="0"/>
                    <a:pt x="0" y="173"/>
                    <a:pt x="0" y="383"/>
                  </a:cubicBezTo>
                  <a:lnTo>
                    <a:pt x="0" y="8855"/>
                  </a:lnTo>
                  <a:cubicBezTo>
                    <a:pt x="0" y="8926"/>
                    <a:pt x="8" y="8950"/>
                    <a:pt x="22" y="8950"/>
                  </a:cubicBezTo>
                  <a:cubicBezTo>
                    <a:pt x="50" y="8950"/>
                    <a:pt x="101" y="8855"/>
                    <a:pt x="160" y="8855"/>
                  </a:cubicBezTo>
                  <a:lnTo>
                    <a:pt x="1010" y="8855"/>
                  </a:lnTo>
                  <a:cubicBezTo>
                    <a:pt x="1069" y="8855"/>
                    <a:pt x="1121" y="8950"/>
                    <a:pt x="1149" y="8950"/>
                  </a:cubicBezTo>
                  <a:cubicBezTo>
                    <a:pt x="1163" y="8950"/>
                    <a:pt x="1172" y="8926"/>
                    <a:pt x="1172" y="8855"/>
                  </a:cubicBezTo>
                  <a:lnTo>
                    <a:pt x="1172" y="383"/>
                  </a:lnTo>
                  <a:cubicBezTo>
                    <a:pt x="1172" y="173"/>
                    <a:pt x="1098"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4"/>
            <p:cNvSpPr/>
            <p:nvPr/>
          </p:nvSpPr>
          <p:spPr>
            <a:xfrm>
              <a:off x="522777" y="4855797"/>
              <a:ext cx="74390" cy="79241"/>
            </a:xfrm>
            <a:custGeom>
              <a:rect b="b" l="l" r="r" t="t"/>
              <a:pathLst>
                <a:path extrusionOk="0" h="4262" w="1120">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9" y="4262"/>
                    <a:pt x="1097" y="4262"/>
                  </a:cubicBezTo>
                  <a:cubicBezTo>
                    <a:pt x="1111" y="4262"/>
                    <a:pt x="1119" y="4238"/>
                    <a:pt x="1119" y="4167"/>
                  </a:cubicBezTo>
                  <a:lnTo>
                    <a:pt x="1119" y="385"/>
                  </a:lnTo>
                  <a:cubicBezTo>
                    <a:pt x="1119"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4"/>
            <p:cNvSpPr/>
            <p:nvPr/>
          </p:nvSpPr>
          <p:spPr>
            <a:xfrm>
              <a:off x="657078" y="4749262"/>
              <a:ext cx="68878" cy="185776"/>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4"/>
            <p:cNvSpPr/>
            <p:nvPr/>
          </p:nvSpPr>
          <p:spPr>
            <a:xfrm>
              <a:off x="6572236" y="4697909"/>
              <a:ext cx="85283" cy="237129"/>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1" y="12659"/>
                    <a:pt x="1233" y="12754"/>
                    <a:pt x="1261" y="12754"/>
                  </a:cubicBezTo>
                  <a:cubicBezTo>
                    <a:pt x="1275" y="12754"/>
                    <a:pt x="1283" y="12730"/>
                    <a:pt x="1283" y="12659"/>
                  </a:cubicBezTo>
                  <a:lnTo>
                    <a:pt x="1283" y="383"/>
                  </a:lnTo>
                  <a:cubicBezTo>
                    <a:pt x="1283" y="171"/>
                    <a:pt x="1210"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4"/>
            <p:cNvSpPr/>
            <p:nvPr/>
          </p:nvSpPr>
          <p:spPr>
            <a:xfrm>
              <a:off x="6712847" y="4803775"/>
              <a:ext cx="67018" cy="131282"/>
            </a:xfrm>
            <a:custGeom>
              <a:rect b="b" l="l" r="r" t="t"/>
              <a:pathLst>
                <a:path extrusionOk="0" h="7061" w="1009">
                  <a:moveTo>
                    <a:pt x="160" y="0"/>
                  </a:moveTo>
                  <a:cubicBezTo>
                    <a:pt x="72" y="0"/>
                    <a:pt x="1" y="171"/>
                    <a:pt x="1" y="384"/>
                  </a:cubicBezTo>
                  <a:lnTo>
                    <a:pt x="1" y="6967"/>
                  </a:lnTo>
                  <a:cubicBezTo>
                    <a:pt x="1" y="7037"/>
                    <a:pt x="9" y="7061"/>
                    <a:pt x="22" y="7061"/>
                  </a:cubicBezTo>
                  <a:cubicBezTo>
                    <a:pt x="50" y="7061"/>
                    <a:pt x="101" y="6967"/>
                    <a:pt x="160" y="6967"/>
                  </a:cubicBezTo>
                  <a:lnTo>
                    <a:pt x="848" y="6967"/>
                  </a:lnTo>
                  <a:cubicBezTo>
                    <a:pt x="907" y="6967"/>
                    <a:pt x="959" y="7061"/>
                    <a:pt x="987" y="7061"/>
                  </a:cubicBezTo>
                  <a:cubicBezTo>
                    <a:pt x="1001" y="7061"/>
                    <a:pt x="1009" y="7037"/>
                    <a:pt x="1009" y="696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4"/>
            <p:cNvSpPr/>
            <p:nvPr/>
          </p:nvSpPr>
          <p:spPr>
            <a:xfrm>
              <a:off x="6847016" y="4844920"/>
              <a:ext cx="61571" cy="90118"/>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4"/>
            <p:cNvSpPr/>
            <p:nvPr/>
          </p:nvSpPr>
          <p:spPr>
            <a:xfrm>
              <a:off x="6975871" y="4739966"/>
              <a:ext cx="67018" cy="195073"/>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4"/>
            <p:cNvSpPr/>
            <p:nvPr/>
          </p:nvSpPr>
          <p:spPr>
            <a:xfrm>
              <a:off x="7107249" y="4815879"/>
              <a:ext cx="67084" cy="119159"/>
            </a:xfrm>
            <a:custGeom>
              <a:rect b="b" l="l" r="r" t="t"/>
              <a:pathLst>
                <a:path extrusionOk="0" h="6409" w="1010">
                  <a:moveTo>
                    <a:pt x="162" y="0"/>
                  </a:moveTo>
                  <a:cubicBezTo>
                    <a:pt x="74" y="0"/>
                    <a:pt x="1" y="171"/>
                    <a:pt x="1" y="383"/>
                  </a:cubicBezTo>
                  <a:lnTo>
                    <a:pt x="1" y="6314"/>
                  </a:lnTo>
                  <a:cubicBezTo>
                    <a:pt x="1" y="6385"/>
                    <a:pt x="9" y="6409"/>
                    <a:pt x="23" y="6409"/>
                  </a:cubicBezTo>
                  <a:cubicBezTo>
                    <a:pt x="51" y="6409"/>
                    <a:pt x="103" y="6314"/>
                    <a:pt x="162" y="6314"/>
                  </a:cubicBezTo>
                  <a:lnTo>
                    <a:pt x="850" y="6314"/>
                  </a:lnTo>
                  <a:cubicBezTo>
                    <a:pt x="908" y="6314"/>
                    <a:pt x="960" y="6409"/>
                    <a:pt x="987" y="6409"/>
                  </a:cubicBezTo>
                  <a:cubicBezTo>
                    <a:pt x="1001" y="6409"/>
                    <a:pt x="1009" y="6385"/>
                    <a:pt x="1009" y="6314"/>
                  </a:cubicBezTo>
                  <a:lnTo>
                    <a:pt x="1009" y="383"/>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4"/>
            <p:cNvSpPr/>
            <p:nvPr/>
          </p:nvSpPr>
          <p:spPr>
            <a:xfrm>
              <a:off x="7238894" y="4831590"/>
              <a:ext cx="67018" cy="103449"/>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6" y="5469"/>
                    <a:pt x="958"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4"/>
            <p:cNvSpPr/>
            <p:nvPr/>
          </p:nvSpPr>
          <p:spPr>
            <a:xfrm>
              <a:off x="7369542" y="4763169"/>
              <a:ext cx="68745" cy="171869"/>
            </a:xfrm>
            <a:custGeom>
              <a:rect b="b" l="l" r="r" t="t"/>
              <a:pathLst>
                <a:path extrusionOk="0" h="9244" w="1035">
                  <a:moveTo>
                    <a:pt x="160" y="1"/>
                  </a:moveTo>
                  <a:cubicBezTo>
                    <a:pt x="72" y="1"/>
                    <a:pt x="1" y="173"/>
                    <a:pt x="1" y="386"/>
                  </a:cubicBezTo>
                  <a:lnTo>
                    <a:pt x="1" y="9149"/>
                  </a:lnTo>
                  <a:cubicBezTo>
                    <a:pt x="1" y="9220"/>
                    <a:pt x="9" y="9244"/>
                    <a:pt x="23" y="9244"/>
                  </a:cubicBezTo>
                  <a:cubicBezTo>
                    <a:pt x="50" y="9244"/>
                    <a:pt x="102" y="9149"/>
                    <a:pt x="160" y="9149"/>
                  </a:cubicBezTo>
                  <a:lnTo>
                    <a:pt x="875" y="9149"/>
                  </a:lnTo>
                  <a:cubicBezTo>
                    <a:pt x="934" y="9149"/>
                    <a:pt x="985" y="9244"/>
                    <a:pt x="1013" y="9244"/>
                  </a:cubicBezTo>
                  <a:cubicBezTo>
                    <a:pt x="1027" y="9244"/>
                    <a:pt x="1035" y="9220"/>
                    <a:pt x="1035"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4"/>
            <p:cNvSpPr/>
            <p:nvPr/>
          </p:nvSpPr>
          <p:spPr>
            <a:xfrm>
              <a:off x="7498397" y="4740877"/>
              <a:ext cx="74258" cy="194161"/>
            </a:xfrm>
            <a:custGeom>
              <a:rect b="b" l="l" r="r" t="t"/>
              <a:pathLst>
                <a:path extrusionOk="0" h="10443" w="1118">
                  <a:moveTo>
                    <a:pt x="162" y="1"/>
                  </a:moveTo>
                  <a:cubicBezTo>
                    <a:pt x="72" y="1"/>
                    <a:pt x="1" y="173"/>
                    <a:pt x="1" y="384"/>
                  </a:cubicBezTo>
                  <a:lnTo>
                    <a:pt x="1" y="10348"/>
                  </a:lnTo>
                  <a:cubicBezTo>
                    <a:pt x="1" y="10419"/>
                    <a:pt x="8" y="10443"/>
                    <a:pt x="22" y="10443"/>
                  </a:cubicBezTo>
                  <a:cubicBezTo>
                    <a:pt x="50" y="10443"/>
                    <a:pt x="102" y="10348"/>
                    <a:pt x="162"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4"/>
            <p:cNvSpPr/>
            <p:nvPr/>
          </p:nvSpPr>
          <p:spPr>
            <a:xfrm>
              <a:off x="7628115" y="4603999"/>
              <a:ext cx="77844" cy="331039"/>
            </a:xfrm>
            <a:custGeom>
              <a:rect b="b" l="l" r="r" t="t"/>
              <a:pathLst>
                <a:path extrusionOk="0" h="17805" w="1172">
                  <a:moveTo>
                    <a:pt x="161" y="0"/>
                  </a:moveTo>
                  <a:cubicBezTo>
                    <a:pt x="72" y="0"/>
                    <a:pt x="0" y="173"/>
                    <a:pt x="0" y="385"/>
                  </a:cubicBezTo>
                  <a:lnTo>
                    <a:pt x="0" y="17710"/>
                  </a:lnTo>
                  <a:cubicBezTo>
                    <a:pt x="0" y="17781"/>
                    <a:pt x="8" y="17805"/>
                    <a:pt x="22" y="17805"/>
                  </a:cubicBezTo>
                  <a:cubicBezTo>
                    <a:pt x="50" y="17805"/>
                    <a:pt x="101" y="17710"/>
                    <a:pt x="161"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4"/>
            <p:cNvSpPr/>
            <p:nvPr/>
          </p:nvSpPr>
          <p:spPr>
            <a:xfrm>
              <a:off x="7763280" y="4773469"/>
              <a:ext cx="70538" cy="161569"/>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4"/>
            <p:cNvSpPr/>
            <p:nvPr/>
          </p:nvSpPr>
          <p:spPr>
            <a:xfrm>
              <a:off x="7891138" y="4768635"/>
              <a:ext cx="77844" cy="166403"/>
            </a:xfrm>
            <a:custGeom>
              <a:rect b="b" l="l" r="r" t="t"/>
              <a:pathLst>
                <a:path extrusionOk="0" h="8950" w="1172">
                  <a:moveTo>
                    <a:pt x="161" y="0"/>
                  </a:moveTo>
                  <a:cubicBezTo>
                    <a:pt x="72" y="0"/>
                    <a:pt x="0" y="173"/>
                    <a:pt x="0" y="383"/>
                  </a:cubicBezTo>
                  <a:lnTo>
                    <a:pt x="0" y="8855"/>
                  </a:lnTo>
                  <a:cubicBezTo>
                    <a:pt x="0" y="8926"/>
                    <a:pt x="8" y="8950"/>
                    <a:pt x="22" y="8950"/>
                  </a:cubicBezTo>
                  <a:cubicBezTo>
                    <a:pt x="50" y="8950"/>
                    <a:pt x="102" y="8855"/>
                    <a:pt x="161" y="8855"/>
                  </a:cubicBezTo>
                  <a:lnTo>
                    <a:pt x="1012" y="8855"/>
                  </a:lnTo>
                  <a:cubicBezTo>
                    <a:pt x="1071" y="8855"/>
                    <a:pt x="1122" y="8950"/>
                    <a:pt x="1150" y="8950"/>
                  </a:cubicBezTo>
                  <a:cubicBezTo>
                    <a:pt x="1164" y="8950"/>
                    <a:pt x="1172" y="8926"/>
                    <a:pt x="1172" y="8855"/>
                  </a:cubicBezTo>
                  <a:lnTo>
                    <a:pt x="1172" y="383"/>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4"/>
            <p:cNvSpPr/>
            <p:nvPr/>
          </p:nvSpPr>
          <p:spPr>
            <a:xfrm>
              <a:off x="8024443" y="4855797"/>
              <a:ext cx="74258" cy="79241"/>
            </a:xfrm>
            <a:custGeom>
              <a:rect b="b" l="l" r="r" t="t"/>
              <a:pathLst>
                <a:path extrusionOk="0" h="4262" w="1118">
                  <a:moveTo>
                    <a:pt x="160" y="0"/>
                  </a:moveTo>
                  <a:cubicBezTo>
                    <a:pt x="72" y="0"/>
                    <a:pt x="1" y="172"/>
                    <a:pt x="1" y="385"/>
                  </a:cubicBezTo>
                  <a:lnTo>
                    <a:pt x="1" y="4167"/>
                  </a:lnTo>
                  <a:cubicBezTo>
                    <a:pt x="1" y="4238"/>
                    <a:pt x="9" y="4262"/>
                    <a:pt x="22" y="4262"/>
                  </a:cubicBezTo>
                  <a:cubicBezTo>
                    <a:pt x="50" y="4262"/>
                    <a:pt x="101" y="4167"/>
                    <a:pt x="160"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4"/>
            <p:cNvSpPr/>
            <p:nvPr/>
          </p:nvSpPr>
          <p:spPr>
            <a:xfrm>
              <a:off x="8158611" y="4749262"/>
              <a:ext cx="68878" cy="185776"/>
            </a:xfrm>
            <a:custGeom>
              <a:rect b="b" l="l" r="r" t="t"/>
              <a:pathLst>
                <a:path extrusionOk="0" h="9992" w="1037">
                  <a:moveTo>
                    <a:pt x="162" y="1"/>
                  </a:moveTo>
                  <a:cubicBezTo>
                    <a:pt x="74" y="1"/>
                    <a:pt x="1" y="173"/>
                    <a:pt x="1" y="384"/>
                  </a:cubicBezTo>
                  <a:lnTo>
                    <a:pt x="1" y="9897"/>
                  </a:lnTo>
                  <a:cubicBezTo>
                    <a:pt x="1" y="9968"/>
                    <a:pt x="9" y="9992"/>
                    <a:pt x="23" y="9992"/>
                  </a:cubicBezTo>
                  <a:cubicBezTo>
                    <a:pt x="51" y="9992"/>
                    <a:pt x="102" y="9897"/>
                    <a:pt x="162" y="9897"/>
                  </a:cubicBezTo>
                  <a:lnTo>
                    <a:pt x="877" y="9897"/>
                  </a:lnTo>
                  <a:cubicBezTo>
                    <a:pt x="936" y="9897"/>
                    <a:pt x="987" y="9992"/>
                    <a:pt x="1015" y="9992"/>
                  </a:cubicBezTo>
                  <a:cubicBezTo>
                    <a:pt x="1029" y="9992"/>
                    <a:pt x="1037" y="9968"/>
                    <a:pt x="1037" y="9897"/>
                  </a:cubicBezTo>
                  <a:lnTo>
                    <a:pt x="1037" y="384"/>
                  </a:lnTo>
                  <a:cubicBezTo>
                    <a:pt x="1037" y="173"/>
                    <a:pt x="96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4"/>
            <p:cNvSpPr/>
            <p:nvPr/>
          </p:nvSpPr>
          <p:spPr>
            <a:xfrm>
              <a:off x="6314659" y="4855797"/>
              <a:ext cx="74258" cy="79241"/>
            </a:xfrm>
            <a:custGeom>
              <a:rect b="b" l="l" r="r" t="t"/>
              <a:pathLst>
                <a:path extrusionOk="0" h="4262" w="1118">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4"/>
            <p:cNvSpPr/>
            <p:nvPr/>
          </p:nvSpPr>
          <p:spPr>
            <a:xfrm>
              <a:off x="6448828" y="4749262"/>
              <a:ext cx="68878" cy="185776"/>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4" y="9897"/>
                    <a:pt x="986" y="9992"/>
                    <a:pt x="1014" y="9992"/>
                  </a:cubicBezTo>
                  <a:cubicBezTo>
                    <a:pt x="1029" y="9992"/>
                    <a:pt x="1037" y="9968"/>
                    <a:pt x="1037" y="9897"/>
                  </a:cubicBezTo>
                  <a:lnTo>
                    <a:pt x="1037" y="384"/>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4"/>
            <p:cNvSpPr/>
            <p:nvPr/>
          </p:nvSpPr>
          <p:spPr>
            <a:xfrm>
              <a:off x="8413531" y="4697909"/>
              <a:ext cx="85283" cy="237129"/>
            </a:xfrm>
            <a:custGeom>
              <a:rect b="b" l="l" r="r" t="t"/>
              <a:pathLst>
                <a:path extrusionOk="0" h="12754" w="1284">
                  <a:moveTo>
                    <a:pt x="162" y="0"/>
                  </a:moveTo>
                  <a:cubicBezTo>
                    <a:pt x="72" y="0"/>
                    <a:pt x="0" y="171"/>
                    <a:pt x="0" y="383"/>
                  </a:cubicBezTo>
                  <a:lnTo>
                    <a:pt x="0" y="12659"/>
                  </a:lnTo>
                  <a:cubicBezTo>
                    <a:pt x="0" y="12730"/>
                    <a:pt x="8" y="12754"/>
                    <a:pt x="22" y="12754"/>
                  </a:cubicBezTo>
                  <a:cubicBezTo>
                    <a:pt x="50" y="12754"/>
                    <a:pt x="102" y="12659"/>
                    <a:pt x="162" y="12659"/>
                  </a:cubicBezTo>
                  <a:lnTo>
                    <a:pt x="1124" y="12659"/>
                  </a:lnTo>
                  <a:cubicBezTo>
                    <a:pt x="1183" y="12659"/>
                    <a:pt x="1234" y="12754"/>
                    <a:pt x="1262" y="12754"/>
                  </a:cubicBezTo>
                  <a:cubicBezTo>
                    <a:pt x="1276" y="12754"/>
                    <a:pt x="1284" y="12730"/>
                    <a:pt x="1284" y="12659"/>
                  </a:cubicBezTo>
                  <a:lnTo>
                    <a:pt x="1284" y="383"/>
                  </a:lnTo>
                  <a:cubicBezTo>
                    <a:pt x="1284"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4"/>
            <p:cNvSpPr/>
            <p:nvPr/>
          </p:nvSpPr>
          <p:spPr>
            <a:xfrm>
              <a:off x="8554143" y="4803775"/>
              <a:ext cx="67084" cy="131282"/>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4"/>
            <p:cNvSpPr/>
            <p:nvPr/>
          </p:nvSpPr>
          <p:spPr>
            <a:xfrm>
              <a:off x="8688444" y="4844920"/>
              <a:ext cx="61571" cy="90118"/>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5" y="4752"/>
                  </a:lnTo>
                  <a:cubicBezTo>
                    <a:pt x="825" y="4752"/>
                    <a:pt x="877" y="4847"/>
                    <a:pt x="905" y="4847"/>
                  </a:cubicBezTo>
                  <a:cubicBezTo>
                    <a:pt x="919" y="4847"/>
                    <a:pt x="927" y="4823"/>
                    <a:pt x="927" y="4752"/>
                  </a:cubicBezTo>
                  <a:lnTo>
                    <a:pt x="927" y="383"/>
                  </a:lnTo>
                  <a:cubicBezTo>
                    <a:pt x="927" y="171"/>
                    <a:pt x="855" y="0"/>
                    <a:pt x="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4"/>
            <p:cNvSpPr/>
            <p:nvPr/>
          </p:nvSpPr>
          <p:spPr>
            <a:xfrm>
              <a:off x="8817166" y="4739966"/>
              <a:ext cx="67084" cy="195073"/>
            </a:xfrm>
            <a:custGeom>
              <a:rect b="b" l="l" r="r" t="t"/>
              <a:pathLst>
                <a:path extrusionOk="0" h="10492" w="1010">
                  <a:moveTo>
                    <a:pt x="162" y="0"/>
                  </a:moveTo>
                  <a:cubicBezTo>
                    <a:pt x="72" y="0"/>
                    <a:pt x="1" y="171"/>
                    <a:pt x="1" y="384"/>
                  </a:cubicBezTo>
                  <a:lnTo>
                    <a:pt x="1" y="10397"/>
                  </a:lnTo>
                  <a:cubicBezTo>
                    <a:pt x="1" y="10468"/>
                    <a:pt x="9" y="10492"/>
                    <a:pt x="23" y="10492"/>
                  </a:cubicBezTo>
                  <a:cubicBezTo>
                    <a:pt x="50" y="10492"/>
                    <a:pt x="102" y="10397"/>
                    <a:pt x="162" y="10397"/>
                  </a:cubicBezTo>
                  <a:lnTo>
                    <a:pt x="850" y="10397"/>
                  </a:lnTo>
                  <a:cubicBezTo>
                    <a:pt x="908" y="10397"/>
                    <a:pt x="960" y="10492"/>
                    <a:pt x="987" y="10492"/>
                  </a:cubicBezTo>
                  <a:cubicBezTo>
                    <a:pt x="1001" y="10492"/>
                    <a:pt x="1009" y="10468"/>
                    <a:pt x="1009" y="1039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4"/>
            <p:cNvSpPr/>
            <p:nvPr/>
          </p:nvSpPr>
          <p:spPr>
            <a:xfrm>
              <a:off x="8948677" y="4815842"/>
              <a:ext cx="67084" cy="119197"/>
            </a:xfrm>
            <a:custGeom>
              <a:rect b="b" l="l" r="r" t="t"/>
              <a:pathLst>
                <a:path extrusionOk="0" h="6411" w="1010">
                  <a:moveTo>
                    <a:pt x="162" y="0"/>
                  </a:moveTo>
                  <a:cubicBezTo>
                    <a:pt x="74" y="0"/>
                    <a:pt x="1" y="173"/>
                    <a:pt x="1" y="384"/>
                  </a:cubicBezTo>
                  <a:lnTo>
                    <a:pt x="1" y="6316"/>
                  </a:lnTo>
                  <a:cubicBezTo>
                    <a:pt x="1" y="6387"/>
                    <a:pt x="9" y="6411"/>
                    <a:pt x="23" y="6411"/>
                  </a:cubicBezTo>
                  <a:cubicBezTo>
                    <a:pt x="51" y="6411"/>
                    <a:pt x="103" y="6316"/>
                    <a:pt x="162" y="6316"/>
                  </a:cubicBezTo>
                  <a:lnTo>
                    <a:pt x="850" y="6316"/>
                  </a:lnTo>
                  <a:cubicBezTo>
                    <a:pt x="908" y="6316"/>
                    <a:pt x="960" y="6411"/>
                    <a:pt x="987" y="6411"/>
                  </a:cubicBezTo>
                  <a:cubicBezTo>
                    <a:pt x="1001" y="6411"/>
                    <a:pt x="1009" y="6387"/>
                    <a:pt x="1009" y="6316"/>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4"/>
            <p:cNvSpPr/>
            <p:nvPr/>
          </p:nvSpPr>
          <p:spPr>
            <a:xfrm>
              <a:off x="9080189" y="4831590"/>
              <a:ext cx="67084" cy="103449"/>
            </a:xfrm>
            <a:custGeom>
              <a:rect b="b" l="l" r="r" t="t"/>
              <a:pathLst>
                <a:path extrusionOk="0" h="5564" w="1010">
                  <a:moveTo>
                    <a:pt x="162" y="0"/>
                  </a:moveTo>
                  <a:cubicBezTo>
                    <a:pt x="74"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4"/>
            <p:cNvSpPr/>
            <p:nvPr/>
          </p:nvSpPr>
          <p:spPr>
            <a:xfrm>
              <a:off x="8290256" y="4749262"/>
              <a:ext cx="68745" cy="185776"/>
            </a:xfrm>
            <a:custGeom>
              <a:rect b="b" l="l" r="r" t="t"/>
              <a:pathLst>
                <a:path extrusionOk="0" h="9992" w="1035">
                  <a:moveTo>
                    <a:pt x="160" y="1"/>
                  </a:moveTo>
                  <a:cubicBezTo>
                    <a:pt x="72" y="1"/>
                    <a:pt x="1" y="173"/>
                    <a:pt x="1" y="384"/>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4"/>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4"/>
            <p:cNvSpPr/>
            <p:nvPr/>
          </p:nvSpPr>
          <p:spPr>
            <a:xfrm>
              <a:off x="920965" y="4803775"/>
              <a:ext cx="67084" cy="131282"/>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4"/>
            <p:cNvSpPr/>
            <p:nvPr/>
          </p:nvSpPr>
          <p:spPr>
            <a:xfrm>
              <a:off x="1055266" y="4844920"/>
              <a:ext cx="61571" cy="90118"/>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4"/>
            <p:cNvSpPr/>
            <p:nvPr/>
          </p:nvSpPr>
          <p:spPr>
            <a:xfrm>
              <a:off x="1184121" y="4739966"/>
              <a:ext cx="67018" cy="195073"/>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4"/>
            <p:cNvSpPr/>
            <p:nvPr/>
          </p:nvSpPr>
          <p:spPr>
            <a:xfrm>
              <a:off x="1315632" y="4815879"/>
              <a:ext cx="67018" cy="119159"/>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4"/>
            <p:cNvSpPr/>
            <p:nvPr/>
          </p:nvSpPr>
          <p:spPr>
            <a:xfrm>
              <a:off x="1447144" y="4831590"/>
              <a:ext cx="67084" cy="103449"/>
            </a:xfrm>
            <a:custGeom>
              <a:rect b="b" l="l" r="r" t="t"/>
              <a:pathLst>
                <a:path extrusionOk="0" h="5564" w="1010">
                  <a:moveTo>
                    <a:pt x="160" y="0"/>
                  </a:moveTo>
                  <a:cubicBezTo>
                    <a:pt x="72" y="0"/>
                    <a:pt x="1" y="173"/>
                    <a:pt x="1" y="384"/>
                  </a:cubicBezTo>
                  <a:lnTo>
                    <a:pt x="1" y="5469"/>
                  </a:lnTo>
                  <a:cubicBezTo>
                    <a:pt x="1" y="5540"/>
                    <a:pt x="9" y="5564"/>
                    <a:pt x="22" y="5564"/>
                  </a:cubicBezTo>
                  <a:cubicBezTo>
                    <a:pt x="50" y="5564"/>
                    <a:pt x="102" y="5469"/>
                    <a:pt x="160" y="5469"/>
                  </a:cubicBezTo>
                  <a:lnTo>
                    <a:pt x="848" y="5469"/>
                  </a:lnTo>
                  <a:cubicBezTo>
                    <a:pt x="908" y="5469"/>
                    <a:pt x="959" y="5564"/>
                    <a:pt x="987" y="5564"/>
                  </a:cubicBezTo>
                  <a:cubicBezTo>
                    <a:pt x="1001" y="5564"/>
                    <a:pt x="1009" y="5540"/>
                    <a:pt x="1009" y="5469"/>
                  </a:cubicBezTo>
                  <a:lnTo>
                    <a:pt x="1009" y="384"/>
                  </a:lnTo>
                  <a:cubicBezTo>
                    <a:pt x="1009" y="173"/>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4"/>
            <p:cNvSpPr/>
            <p:nvPr/>
          </p:nvSpPr>
          <p:spPr>
            <a:xfrm>
              <a:off x="1577792" y="4763169"/>
              <a:ext cx="68878" cy="171869"/>
            </a:xfrm>
            <a:custGeom>
              <a:rect b="b" l="l" r="r" t="t"/>
              <a:pathLst>
                <a:path extrusionOk="0" h="9244" w="1037">
                  <a:moveTo>
                    <a:pt x="162" y="1"/>
                  </a:moveTo>
                  <a:cubicBezTo>
                    <a:pt x="72" y="1"/>
                    <a:pt x="1" y="173"/>
                    <a:pt x="1" y="386"/>
                  </a:cubicBezTo>
                  <a:lnTo>
                    <a:pt x="1" y="9149"/>
                  </a:lnTo>
                  <a:cubicBezTo>
                    <a:pt x="1" y="9220"/>
                    <a:pt x="9" y="9244"/>
                    <a:pt x="23" y="9244"/>
                  </a:cubicBezTo>
                  <a:cubicBezTo>
                    <a:pt x="51" y="9244"/>
                    <a:pt x="102" y="9149"/>
                    <a:pt x="162" y="9149"/>
                  </a:cubicBezTo>
                  <a:lnTo>
                    <a:pt x="875" y="9149"/>
                  </a:lnTo>
                  <a:cubicBezTo>
                    <a:pt x="935" y="9149"/>
                    <a:pt x="987" y="9244"/>
                    <a:pt x="1015" y="9244"/>
                  </a:cubicBezTo>
                  <a:cubicBezTo>
                    <a:pt x="1029" y="9244"/>
                    <a:pt x="1037" y="9220"/>
                    <a:pt x="1037" y="9149"/>
                  </a:cubicBezTo>
                  <a:lnTo>
                    <a:pt x="1037" y="386"/>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4"/>
            <p:cNvSpPr/>
            <p:nvPr/>
          </p:nvSpPr>
          <p:spPr>
            <a:xfrm>
              <a:off x="1706647" y="4740877"/>
              <a:ext cx="74258" cy="194161"/>
            </a:xfrm>
            <a:custGeom>
              <a:rect b="b" l="l" r="r" t="t"/>
              <a:pathLst>
                <a:path extrusionOk="0" h="10443" w="1118">
                  <a:moveTo>
                    <a:pt x="160" y="1"/>
                  </a:moveTo>
                  <a:cubicBezTo>
                    <a:pt x="72" y="1"/>
                    <a:pt x="1" y="173"/>
                    <a:pt x="1" y="384"/>
                  </a:cubicBezTo>
                  <a:lnTo>
                    <a:pt x="1" y="10348"/>
                  </a:lnTo>
                  <a:cubicBezTo>
                    <a:pt x="1" y="10419"/>
                    <a:pt x="9"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4"/>
            <p:cNvSpPr/>
            <p:nvPr/>
          </p:nvSpPr>
          <p:spPr>
            <a:xfrm>
              <a:off x="1836365" y="4603999"/>
              <a:ext cx="77844" cy="331039"/>
            </a:xfrm>
            <a:custGeom>
              <a:rect b="b" l="l" r="r" t="t"/>
              <a:pathLst>
                <a:path extrusionOk="0" h="17805" w="1172">
                  <a:moveTo>
                    <a:pt x="160" y="0"/>
                  </a:moveTo>
                  <a:cubicBezTo>
                    <a:pt x="72" y="0"/>
                    <a:pt x="0" y="173"/>
                    <a:pt x="0" y="385"/>
                  </a:cubicBezTo>
                  <a:lnTo>
                    <a:pt x="0" y="17710"/>
                  </a:lnTo>
                  <a:cubicBezTo>
                    <a:pt x="0" y="17781"/>
                    <a:pt x="8" y="17805"/>
                    <a:pt x="22" y="17805"/>
                  </a:cubicBezTo>
                  <a:cubicBezTo>
                    <a:pt x="50" y="17805"/>
                    <a:pt x="101" y="17710"/>
                    <a:pt x="160"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4"/>
            <p:cNvSpPr/>
            <p:nvPr/>
          </p:nvSpPr>
          <p:spPr>
            <a:xfrm>
              <a:off x="1971530" y="4773469"/>
              <a:ext cx="70538" cy="161569"/>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 name="Google Shape;659;p14"/>
          <p:cNvGrpSpPr/>
          <p:nvPr/>
        </p:nvGrpSpPr>
        <p:grpSpPr>
          <a:xfrm>
            <a:off x="-1" y="4935256"/>
            <a:ext cx="9144134" cy="129765"/>
            <a:chOff x="237925" y="603400"/>
            <a:chExt cx="3162200" cy="44875"/>
          </a:xfrm>
        </p:grpSpPr>
        <p:sp>
          <p:nvSpPr>
            <p:cNvPr id="660" name="Google Shape;660;p14"/>
            <p:cNvSpPr/>
            <p:nvPr/>
          </p:nvSpPr>
          <p:spPr>
            <a:xfrm>
              <a:off x="238125" y="603400"/>
              <a:ext cx="3162000" cy="7850"/>
            </a:xfrm>
            <a:custGeom>
              <a:rect b="b" l="l" r="r" t="t"/>
              <a:pathLst>
                <a:path extrusionOk="0" h="314" w="126480">
                  <a:moveTo>
                    <a:pt x="0" y="0"/>
                  </a:moveTo>
                  <a:lnTo>
                    <a:pt x="0" y="314"/>
                  </a:lnTo>
                  <a:lnTo>
                    <a:pt x="126479" y="314"/>
                  </a:lnTo>
                  <a:lnTo>
                    <a:pt x="126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4"/>
            <p:cNvSpPr/>
            <p:nvPr/>
          </p:nvSpPr>
          <p:spPr>
            <a:xfrm>
              <a:off x="237925" y="636525"/>
              <a:ext cx="3147200" cy="11750"/>
            </a:xfrm>
            <a:custGeom>
              <a:rect b="b" l="l" r="r" t="t"/>
              <a:pathLst>
                <a:path extrusionOk="0" h="470" w="125888">
                  <a:moveTo>
                    <a:pt x="1" y="1"/>
                  </a:moveTo>
                  <a:lnTo>
                    <a:pt x="1" y="470"/>
                  </a:lnTo>
                  <a:lnTo>
                    <a:pt x="157" y="470"/>
                  </a:lnTo>
                  <a:lnTo>
                    <a:pt x="157" y="1"/>
                  </a:lnTo>
                  <a:close/>
                  <a:moveTo>
                    <a:pt x="947" y="1"/>
                  </a:moveTo>
                  <a:lnTo>
                    <a:pt x="947" y="470"/>
                  </a:lnTo>
                  <a:lnTo>
                    <a:pt x="1095" y="470"/>
                  </a:lnTo>
                  <a:lnTo>
                    <a:pt x="1103" y="1"/>
                  </a:lnTo>
                  <a:close/>
                  <a:moveTo>
                    <a:pt x="1876" y="1"/>
                  </a:moveTo>
                  <a:lnTo>
                    <a:pt x="1876" y="470"/>
                  </a:lnTo>
                  <a:lnTo>
                    <a:pt x="2032" y="470"/>
                  </a:lnTo>
                  <a:lnTo>
                    <a:pt x="2032" y="1"/>
                  </a:lnTo>
                  <a:close/>
                  <a:moveTo>
                    <a:pt x="2815" y="1"/>
                  </a:moveTo>
                  <a:lnTo>
                    <a:pt x="2815" y="470"/>
                  </a:lnTo>
                  <a:lnTo>
                    <a:pt x="2971" y="470"/>
                  </a:lnTo>
                  <a:lnTo>
                    <a:pt x="2971" y="1"/>
                  </a:lnTo>
                  <a:close/>
                  <a:moveTo>
                    <a:pt x="3754" y="1"/>
                  </a:moveTo>
                  <a:lnTo>
                    <a:pt x="3754" y="470"/>
                  </a:lnTo>
                  <a:lnTo>
                    <a:pt x="3909" y="470"/>
                  </a:lnTo>
                  <a:lnTo>
                    <a:pt x="3909" y="1"/>
                  </a:lnTo>
                  <a:close/>
                  <a:moveTo>
                    <a:pt x="4692" y="1"/>
                  </a:moveTo>
                  <a:lnTo>
                    <a:pt x="4692" y="470"/>
                  </a:lnTo>
                  <a:lnTo>
                    <a:pt x="4848" y="470"/>
                  </a:lnTo>
                  <a:lnTo>
                    <a:pt x="4848" y="1"/>
                  </a:lnTo>
                  <a:close/>
                  <a:moveTo>
                    <a:pt x="5631" y="1"/>
                  </a:moveTo>
                  <a:lnTo>
                    <a:pt x="5631" y="470"/>
                  </a:lnTo>
                  <a:lnTo>
                    <a:pt x="5787" y="470"/>
                  </a:lnTo>
                  <a:lnTo>
                    <a:pt x="5787" y="1"/>
                  </a:lnTo>
                  <a:close/>
                  <a:moveTo>
                    <a:pt x="6570" y="1"/>
                  </a:moveTo>
                  <a:lnTo>
                    <a:pt x="6570" y="470"/>
                  </a:lnTo>
                  <a:lnTo>
                    <a:pt x="6725" y="470"/>
                  </a:lnTo>
                  <a:lnTo>
                    <a:pt x="6725" y="1"/>
                  </a:lnTo>
                  <a:close/>
                  <a:moveTo>
                    <a:pt x="7506" y="1"/>
                  </a:moveTo>
                  <a:lnTo>
                    <a:pt x="7506" y="470"/>
                  </a:lnTo>
                  <a:lnTo>
                    <a:pt x="7664" y="470"/>
                  </a:lnTo>
                  <a:lnTo>
                    <a:pt x="7664" y="1"/>
                  </a:lnTo>
                  <a:close/>
                  <a:moveTo>
                    <a:pt x="8445" y="1"/>
                  </a:moveTo>
                  <a:lnTo>
                    <a:pt x="8445" y="470"/>
                  </a:lnTo>
                  <a:lnTo>
                    <a:pt x="8601" y="470"/>
                  </a:lnTo>
                  <a:lnTo>
                    <a:pt x="8601" y="1"/>
                  </a:lnTo>
                  <a:close/>
                  <a:moveTo>
                    <a:pt x="9384" y="1"/>
                  </a:moveTo>
                  <a:lnTo>
                    <a:pt x="9384" y="470"/>
                  </a:lnTo>
                  <a:lnTo>
                    <a:pt x="9540" y="470"/>
                  </a:lnTo>
                  <a:lnTo>
                    <a:pt x="9540" y="1"/>
                  </a:lnTo>
                  <a:close/>
                  <a:moveTo>
                    <a:pt x="10328" y="1"/>
                  </a:moveTo>
                  <a:lnTo>
                    <a:pt x="10328" y="470"/>
                  </a:lnTo>
                  <a:lnTo>
                    <a:pt x="10478" y="470"/>
                  </a:lnTo>
                  <a:lnTo>
                    <a:pt x="10486" y="1"/>
                  </a:lnTo>
                  <a:close/>
                  <a:moveTo>
                    <a:pt x="11259" y="1"/>
                  </a:moveTo>
                  <a:lnTo>
                    <a:pt x="11259" y="470"/>
                  </a:lnTo>
                  <a:lnTo>
                    <a:pt x="11417" y="470"/>
                  </a:lnTo>
                  <a:lnTo>
                    <a:pt x="11417" y="1"/>
                  </a:lnTo>
                  <a:close/>
                  <a:moveTo>
                    <a:pt x="12198" y="1"/>
                  </a:moveTo>
                  <a:lnTo>
                    <a:pt x="12198" y="470"/>
                  </a:lnTo>
                  <a:lnTo>
                    <a:pt x="12354" y="470"/>
                  </a:lnTo>
                  <a:lnTo>
                    <a:pt x="12354" y="1"/>
                  </a:lnTo>
                  <a:close/>
                  <a:moveTo>
                    <a:pt x="13137" y="1"/>
                  </a:moveTo>
                  <a:lnTo>
                    <a:pt x="13137" y="470"/>
                  </a:lnTo>
                  <a:lnTo>
                    <a:pt x="13292" y="470"/>
                  </a:lnTo>
                  <a:lnTo>
                    <a:pt x="13298" y="1"/>
                  </a:lnTo>
                  <a:close/>
                  <a:moveTo>
                    <a:pt x="14075" y="1"/>
                  </a:moveTo>
                  <a:lnTo>
                    <a:pt x="14075" y="470"/>
                  </a:lnTo>
                  <a:lnTo>
                    <a:pt x="14231" y="470"/>
                  </a:lnTo>
                  <a:lnTo>
                    <a:pt x="14238" y="1"/>
                  </a:lnTo>
                  <a:close/>
                  <a:moveTo>
                    <a:pt x="15012" y="1"/>
                  </a:moveTo>
                  <a:lnTo>
                    <a:pt x="15012" y="470"/>
                  </a:lnTo>
                  <a:lnTo>
                    <a:pt x="15170" y="470"/>
                  </a:lnTo>
                  <a:lnTo>
                    <a:pt x="15170" y="1"/>
                  </a:lnTo>
                  <a:close/>
                  <a:moveTo>
                    <a:pt x="15956" y="1"/>
                  </a:moveTo>
                  <a:lnTo>
                    <a:pt x="15956" y="470"/>
                  </a:lnTo>
                  <a:lnTo>
                    <a:pt x="16107" y="470"/>
                  </a:lnTo>
                  <a:lnTo>
                    <a:pt x="16114" y="1"/>
                  </a:lnTo>
                  <a:close/>
                  <a:moveTo>
                    <a:pt x="16897" y="1"/>
                  </a:moveTo>
                  <a:lnTo>
                    <a:pt x="16897" y="470"/>
                  </a:lnTo>
                  <a:lnTo>
                    <a:pt x="17045" y="470"/>
                  </a:lnTo>
                  <a:lnTo>
                    <a:pt x="17053" y="1"/>
                  </a:lnTo>
                  <a:close/>
                  <a:moveTo>
                    <a:pt x="17828" y="1"/>
                  </a:moveTo>
                  <a:lnTo>
                    <a:pt x="17828" y="470"/>
                  </a:lnTo>
                  <a:lnTo>
                    <a:pt x="17986" y="470"/>
                  </a:lnTo>
                  <a:lnTo>
                    <a:pt x="17986" y="1"/>
                  </a:lnTo>
                  <a:close/>
                  <a:moveTo>
                    <a:pt x="18767" y="1"/>
                  </a:moveTo>
                  <a:lnTo>
                    <a:pt x="18767" y="470"/>
                  </a:lnTo>
                  <a:lnTo>
                    <a:pt x="18923" y="470"/>
                  </a:lnTo>
                  <a:lnTo>
                    <a:pt x="18923" y="1"/>
                  </a:lnTo>
                  <a:close/>
                  <a:moveTo>
                    <a:pt x="19706" y="1"/>
                  </a:moveTo>
                  <a:lnTo>
                    <a:pt x="19706" y="470"/>
                  </a:lnTo>
                  <a:lnTo>
                    <a:pt x="19861" y="470"/>
                  </a:lnTo>
                  <a:lnTo>
                    <a:pt x="19861" y="1"/>
                  </a:lnTo>
                  <a:close/>
                  <a:moveTo>
                    <a:pt x="20644" y="1"/>
                  </a:moveTo>
                  <a:lnTo>
                    <a:pt x="20644" y="470"/>
                  </a:lnTo>
                  <a:lnTo>
                    <a:pt x="20800" y="470"/>
                  </a:lnTo>
                  <a:lnTo>
                    <a:pt x="20800" y="1"/>
                  </a:lnTo>
                  <a:close/>
                  <a:moveTo>
                    <a:pt x="21581" y="1"/>
                  </a:moveTo>
                  <a:lnTo>
                    <a:pt x="21581" y="470"/>
                  </a:lnTo>
                  <a:lnTo>
                    <a:pt x="21739" y="470"/>
                  </a:lnTo>
                  <a:lnTo>
                    <a:pt x="21739" y="1"/>
                  </a:lnTo>
                  <a:close/>
                  <a:moveTo>
                    <a:pt x="22520" y="1"/>
                  </a:moveTo>
                  <a:lnTo>
                    <a:pt x="22520" y="470"/>
                  </a:lnTo>
                  <a:lnTo>
                    <a:pt x="22676" y="470"/>
                  </a:lnTo>
                  <a:lnTo>
                    <a:pt x="22676" y="1"/>
                  </a:lnTo>
                  <a:close/>
                  <a:moveTo>
                    <a:pt x="23458" y="1"/>
                  </a:moveTo>
                  <a:lnTo>
                    <a:pt x="23458" y="470"/>
                  </a:lnTo>
                  <a:lnTo>
                    <a:pt x="23614" y="470"/>
                  </a:lnTo>
                  <a:lnTo>
                    <a:pt x="23614" y="1"/>
                  </a:lnTo>
                  <a:close/>
                  <a:moveTo>
                    <a:pt x="24397" y="1"/>
                  </a:moveTo>
                  <a:lnTo>
                    <a:pt x="24397" y="470"/>
                  </a:lnTo>
                  <a:lnTo>
                    <a:pt x="24553" y="470"/>
                  </a:lnTo>
                  <a:lnTo>
                    <a:pt x="24553" y="1"/>
                  </a:lnTo>
                  <a:close/>
                  <a:moveTo>
                    <a:pt x="25334" y="1"/>
                  </a:moveTo>
                  <a:lnTo>
                    <a:pt x="25334" y="470"/>
                  </a:lnTo>
                  <a:lnTo>
                    <a:pt x="25492" y="470"/>
                  </a:lnTo>
                  <a:lnTo>
                    <a:pt x="25492" y="1"/>
                  </a:lnTo>
                  <a:close/>
                  <a:moveTo>
                    <a:pt x="26273" y="1"/>
                  </a:moveTo>
                  <a:lnTo>
                    <a:pt x="26273" y="470"/>
                  </a:lnTo>
                  <a:lnTo>
                    <a:pt x="26428" y="470"/>
                  </a:lnTo>
                  <a:lnTo>
                    <a:pt x="26428" y="1"/>
                  </a:lnTo>
                  <a:close/>
                  <a:moveTo>
                    <a:pt x="27211" y="1"/>
                  </a:moveTo>
                  <a:lnTo>
                    <a:pt x="27211" y="470"/>
                  </a:lnTo>
                  <a:lnTo>
                    <a:pt x="27367" y="470"/>
                  </a:lnTo>
                  <a:lnTo>
                    <a:pt x="27367" y="1"/>
                  </a:lnTo>
                  <a:close/>
                  <a:moveTo>
                    <a:pt x="28150" y="1"/>
                  </a:moveTo>
                  <a:lnTo>
                    <a:pt x="28150" y="470"/>
                  </a:lnTo>
                  <a:lnTo>
                    <a:pt x="28306" y="470"/>
                  </a:lnTo>
                  <a:lnTo>
                    <a:pt x="28306" y="1"/>
                  </a:lnTo>
                  <a:close/>
                  <a:moveTo>
                    <a:pt x="29087" y="1"/>
                  </a:moveTo>
                  <a:lnTo>
                    <a:pt x="29087" y="470"/>
                  </a:lnTo>
                  <a:lnTo>
                    <a:pt x="29244" y="470"/>
                  </a:lnTo>
                  <a:lnTo>
                    <a:pt x="29248" y="1"/>
                  </a:lnTo>
                  <a:close/>
                  <a:moveTo>
                    <a:pt x="30027" y="1"/>
                  </a:moveTo>
                  <a:lnTo>
                    <a:pt x="30027" y="470"/>
                  </a:lnTo>
                  <a:lnTo>
                    <a:pt x="30183" y="470"/>
                  </a:lnTo>
                  <a:lnTo>
                    <a:pt x="30189" y="1"/>
                  </a:lnTo>
                  <a:close/>
                  <a:moveTo>
                    <a:pt x="30966" y="1"/>
                  </a:moveTo>
                  <a:lnTo>
                    <a:pt x="30966" y="470"/>
                  </a:lnTo>
                  <a:lnTo>
                    <a:pt x="31122" y="470"/>
                  </a:lnTo>
                  <a:lnTo>
                    <a:pt x="31122" y="1"/>
                  </a:lnTo>
                  <a:close/>
                  <a:moveTo>
                    <a:pt x="31907" y="1"/>
                  </a:moveTo>
                  <a:lnTo>
                    <a:pt x="31907" y="470"/>
                  </a:lnTo>
                  <a:lnTo>
                    <a:pt x="32061" y="470"/>
                  </a:lnTo>
                  <a:lnTo>
                    <a:pt x="32064" y="1"/>
                  </a:lnTo>
                  <a:close/>
                  <a:moveTo>
                    <a:pt x="32847" y="1"/>
                  </a:moveTo>
                  <a:lnTo>
                    <a:pt x="32847" y="470"/>
                  </a:lnTo>
                  <a:lnTo>
                    <a:pt x="32997" y="470"/>
                  </a:lnTo>
                  <a:lnTo>
                    <a:pt x="33003" y="1"/>
                  </a:lnTo>
                  <a:close/>
                  <a:moveTo>
                    <a:pt x="33780" y="1"/>
                  </a:moveTo>
                  <a:lnTo>
                    <a:pt x="33780" y="470"/>
                  </a:lnTo>
                  <a:lnTo>
                    <a:pt x="33936" y="470"/>
                  </a:lnTo>
                  <a:lnTo>
                    <a:pt x="33936" y="1"/>
                  </a:lnTo>
                  <a:close/>
                  <a:moveTo>
                    <a:pt x="34719" y="1"/>
                  </a:moveTo>
                  <a:lnTo>
                    <a:pt x="34719" y="470"/>
                  </a:lnTo>
                  <a:lnTo>
                    <a:pt x="34875" y="470"/>
                  </a:lnTo>
                  <a:lnTo>
                    <a:pt x="34875" y="1"/>
                  </a:lnTo>
                  <a:close/>
                  <a:moveTo>
                    <a:pt x="35656" y="1"/>
                  </a:moveTo>
                  <a:lnTo>
                    <a:pt x="35656" y="470"/>
                  </a:lnTo>
                  <a:lnTo>
                    <a:pt x="35813" y="470"/>
                  </a:lnTo>
                  <a:lnTo>
                    <a:pt x="35813" y="1"/>
                  </a:lnTo>
                  <a:close/>
                  <a:moveTo>
                    <a:pt x="36594" y="1"/>
                  </a:moveTo>
                  <a:lnTo>
                    <a:pt x="36594" y="470"/>
                  </a:lnTo>
                  <a:lnTo>
                    <a:pt x="36750" y="470"/>
                  </a:lnTo>
                  <a:lnTo>
                    <a:pt x="36750" y="1"/>
                  </a:lnTo>
                  <a:close/>
                  <a:moveTo>
                    <a:pt x="37533" y="1"/>
                  </a:moveTo>
                  <a:lnTo>
                    <a:pt x="37533" y="470"/>
                  </a:lnTo>
                  <a:lnTo>
                    <a:pt x="37689" y="470"/>
                  </a:lnTo>
                  <a:lnTo>
                    <a:pt x="37689" y="1"/>
                  </a:lnTo>
                  <a:close/>
                  <a:moveTo>
                    <a:pt x="38472" y="1"/>
                  </a:moveTo>
                  <a:lnTo>
                    <a:pt x="38472" y="470"/>
                  </a:lnTo>
                  <a:lnTo>
                    <a:pt x="38628" y="470"/>
                  </a:lnTo>
                  <a:lnTo>
                    <a:pt x="38628" y="1"/>
                  </a:lnTo>
                  <a:close/>
                  <a:moveTo>
                    <a:pt x="39409" y="1"/>
                  </a:moveTo>
                  <a:lnTo>
                    <a:pt x="39409" y="470"/>
                  </a:lnTo>
                  <a:lnTo>
                    <a:pt x="39566" y="470"/>
                  </a:lnTo>
                  <a:lnTo>
                    <a:pt x="39566" y="1"/>
                  </a:lnTo>
                  <a:close/>
                  <a:moveTo>
                    <a:pt x="40347" y="1"/>
                  </a:moveTo>
                  <a:lnTo>
                    <a:pt x="40347" y="470"/>
                  </a:lnTo>
                  <a:lnTo>
                    <a:pt x="40503" y="470"/>
                  </a:lnTo>
                  <a:lnTo>
                    <a:pt x="40503" y="1"/>
                  </a:lnTo>
                  <a:close/>
                  <a:moveTo>
                    <a:pt x="41286" y="1"/>
                  </a:moveTo>
                  <a:lnTo>
                    <a:pt x="41286" y="470"/>
                  </a:lnTo>
                  <a:lnTo>
                    <a:pt x="41442" y="470"/>
                  </a:lnTo>
                  <a:lnTo>
                    <a:pt x="41442" y="1"/>
                  </a:lnTo>
                  <a:close/>
                  <a:moveTo>
                    <a:pt x="42225" y="1"/>
                  </a:moveTo>
                  <a:lnTo>
                    <a:pt x="42225" y="470"/>
                  </a:lnTo>
                  <a:lnTo>
                    <a:pt x="42380" y="470"/>
                  </a:lnTo>
                  <a:lnTo>
                    <a:pt x="42380" y="1"/>
                  </a:lnTo>
                  <a:close/>
                  <a:moveTo>
                    <a:pt x="43163" y="1"/>
                  </a:moveTo>
                  <a:lnTo>
                    <a:pt x="43163" y="470"/>
                  </a:lnTo>
                  <a:lnTo>
                    <a:pt x="43319" y="470"/>
                  </a:lnTo>
                  <a:lnTo>
                    <a:pt x="43319" y="1"/>
                  </a:lnTo>
                  <a:close/>
                  <a:moveTo>
                    <a:pt x="44102" y="1"/>
                  </a:moveTo>
                  <a:lnTo>
                    <a:pt x="44102" y="470"/>
                  </a:lnTo>
                  <a:lnTo>
                    <a:pt x="44258" y="470"/>
                  </a:lnTo>
                  <a:lnTo>
                    <a:pt x="44258" y="1"/>
                  </a:lnTo>
                  <a:close/>
                  <a:moveTo>
                    <a:pt x="45041" y="1"/>
                  </a:moveTo>
                  <a:lnTo>
                    <a:pt x="45041" y="470"/>
                  </a:lnTo>
                  <a:lnTo>
                    <a:pt x="45196" y="470"/>
                  </a:lnTo>
                  <a:lnTo>
                    <a:pt x="45198" y="1"/>
                  </a:lnTo>
                  <a:close/>
                  <a:moveTo>
                    <a:pt x="45977" y="1"/>
                  </a:moveTo>
                  <a:lnTo>
                    <a:pt x="45977" y="470"/>
                  </a:lnTo>
                  <a:lnTo>
                    <a:pt x="46135" y="470"/>
                  </a:lnTo>
                  <a:lnTo>
                    <a:pt x="46139" y="1"/>
                  </a:lnTo>
                  <a:close/>
                  <a:moveTo>
                    <a:pt x="46916" y="1"/>
                  </a:moveTo>
                  <a:lnTo>
                    <a:pt x="46916" y="470"/>
                  </a:lnTo>
                  <a:lnTo>
                    <a:pt x="47072" y="470"/>
                  </a:lnTo>
                  <a:lnTo>
                    <a:pt x="47072" y="1"/>
                  </a:lnTo>
                  <a:close/>
                  <a:moveTo>
                    <a:pt x="47857" y="1"/>
                  </a:moveTo>
                  <a:lnTo>
                    <a:pt x="47857" y="470"/>
                  </a:lnTo>
                  <a:lnTo>
                    <a:pt x="48011" y="470"/>
                  </a:lnTo>
                  <a:lnTo>
                    <a:pt x="48014" y="1"/>
                  </a:lnTo>
                  <a:close/>
                  <a:moveTo>
                    <a:pt x="48797" y="1"/>
                  </a:moveTo>
                  <a:lnTo>
                    <a:pt x="48797" y="470"/>
                  </a:lnTo>
                  <a:lnTo>
                    <a:pt x="48949" y="470"/>
                  </a:lnTo>
                  <a:lnTo>
                    <a:pt x="48953" y="1"/>
                  </a:lnTo>
                  <a:close/>
                  <a:moveTo>
                    <a:pt x="49730" y="1"/>
                  </a:moveTo>
                  <a:lnTo>
                    <a:pt x="49730" y="470"/>
                  </a:lnTo>
                  <a:lnTo>
                    <a:pt x="49888" y="470"/>
                  </a:lnTo>
                  <a:lnTo>
                    <a:pt x="49888" y="1"/>
                  </a:lnTo>
                  <a:close/>
                  <a:moveTo>
                    <a:pt x="50669" y="1"/>
                  </a:moveTo>
                  <a:lnTo>
                    <a:pt x="50669" y="470"/>
                  </a:lnTo>
                  <a:lnTo>
                    <a:pt x="50825" y="470"/>
                  </a:lnTo>
                  <a:lnTo>
                    <a:pt x="50825" y="1"/>
                  </a:lnTo>
                  <a:close/>
                  <a:moveTo>
                    <a:pt x="51608" y="1"/>
                  </a:moveTo>
                  <a:lnTo>
                    <a:pt x="51608" y="470"/>
                  </a:lnTo>
                  <a:lnTo>
                    <a:pt x="51764" y="470"/>
                  </a:lnTo>
                  <a:lnTo>
                    <a:pt x="51764" y="1"/>
                  </a:lnTo>
                  <a:close/>
                  <a:moveTo>
                    <a:pt x="52546" y="1"/>
                  </a:moveTo>
                  <a:lnTo>
                    <a:pt x="52546" y="470"/>
                  </a:lnTo>
                  <a:lnTo>
                    <a:pt x="52702" y="470"/>
                  </a:lnTo>
                  <a:lnTo>
                    <a:pt x="52702" y="1"/>
                  </a:lnTo>
                  <a:close/>
                  <a:moveTo>
                    <a:pt x="53483" y="1"/>
                  </a:moveTo>
                  <a:lnTo>
                    <a:pt x="53483" y="470"/>
                  </a:lnTo>
                  <a:lnTo>
                    <a:pt x="53641" y="470"/>
                  </a:lnTo>
                  <a:lnTo>
                    <a:pt x="53641" y="1"/>
                  </a:lnTo>
                  <a:close/>
                  <a:moveTo>
                    <a:pt x="54422" y="1"/>
                  </a:moveTo>
                  <a:lnTo>
                    <a:pt x="54422" y="470"/>
                  </a:lnTo>
                  <a:lnTo>
                    <a:pt x="54578" y="470"/>
                  </a:lnTo>
                  <a:lnTo>
                    <a:pt x="54578" y="1"/>
                  </a:lnTo>
                  <a:close/>
                  <a:moveTo>
                    <a:pt x="55362" y="1"/>
                  </a:moveTo>
                  <a:lnTo>
                    <a:pt x="55362" y="470"/>
                  </a:lnTo>
                  <a:lnTo>
                    <a:pt x="55518" y="470"/>
                  </a:lnTo>
                  <a:lnTo>
                    <a:pt x="55518" y="1"/>
                  </a:lnTo>
                  <a:close/>
                  <a:moveTo>
                    <a:pt x="56299" y="1"/>
                  </a:moveTo>
                  <a:lnTo>
                    <a:pt x="56299" y="470"/>
                  </a:lnTo>
                  <a:lnTo>
                    <a:pt x="56457" y="470"/>
                  </a:lnTo>
                  <a:lnTo>
                    <a:pt x="56457" y="1"/>
                  </a:lnTo>
                  <a:close/>
                  <a:moveTo>
                    <a:pt x="57238" y="1"/>
                  </a:moveTo>
                  <a:lnTo>
                    <a:pt x="57238" y="470"/>
                  </a:lnTo>
                  <a:lnTo>
                    <a:pt x="57394" y="470"/>
                  </a:lnTo>
                  <a:lnTo>
                    <a:pt x="57394" y="1"/>
                  </a:lnTo>
                  <a:close/>
                  <a:moveTo>
                    <a:pt x="58177" y="1"/>
                  </a:moveTo>
                  <a:lnTo>
                    <a:pt x="58177" y="470"/>
                  </a:lnTo>
                  <a:lnTo>
                    <a:pt x="58332" y="470"/>
                  </a:lnTo>
                  <a:lnTo>
                    <a:pt x="58332" y="1"/>
                  </a:lnTo>
                  <a:close/>
                  <a:moveTo>
                    <a:pt x="59115" y="1"/>
                  </a:moveTo>
                  <a:lnTo>
                    <a:pt x="59115" y="470"/>
                  </a:lnTo>
                  <a:lnTo>
                    <a:pt x="59271" y="470"/>
                  </a:lnTo>
                  <a:lnTo>
                    <a:pt x="59271" y="1"/>
                  </a:lnTo>
                  <a:close/>
                  <a:moveTo>
                    <a:pt x="60052" y="1"/>
                  </a:moveTo>
                  <a:lnTo>
                    <a:pt x="60052" y="470"/>
                  </a:lnTo>
                  <a:lnTo>
                    <a:pt x="60210" y="470"/>
                  </a:lnTo>
                  <a:lnTo>
                    <a:pt x="60210" y="1"/>
                  </a:lnTo>
                  <a:close/>
                  <a:moveTo>
                    <a:pt x="60991" y="1"/>
                  </a:moveTo>
                  <a:lnTo>
                    <a:pt x="60991" y="470"/>
                  </a:lnTo>
                  <a:lnTo>
                    <a:pt x="61147" y="470"/>
                  </a:lnTo>
                  <a:lnTo>
                    <a:pt x="61148" y="1"/>
                  </a:lnTo>
                  <a:close/>
                  <a:moveTo>
                    <a:pt x="61929" y="1"/>
                  </a:moveTo>
                  <a:lnTo>
                    <a:pt x="61929" y="470"/>
                  </a:lnTo>
                  <a:lnTo>
                    <a:pt x="62085" y="470"/>
                  </a:lnTo>
                  <a:lnTo>
                    <a:pt x="62089" y="1"/>
                  </a:lnTo>
                  <a:close/>
                  <a:moveTo>
                    <a:pt x="62868" y="1"/>
                  </a:moveTo>
                  <a:lnTo>
                    <a:pt x="62868" y="470"/>
                  </a:lnTo>
                  <a:lnTo>
                    <a:pt x="63024" y="470"/>
                  </a:lnTo>
                  <a:lnTo>
                    <a:pt x="63024" y="1"/>
                  </a:lnTo>
                  <a:close/>
                  <a:moveTo>
                    <a:pt x="63807" y="1"/>
                  </a:moveTo>
                  <a:lnTo>
                    <a:pt x="63807" y="470"/>
                  </a:lnTo>
                  <a:lnTo>
                    <a:pt x="63963" y="470"/>
                  </a:lnTo>
                  <a:lnTo>
                    <a:pt x="63965" y="1"/>
                  </a:lnTo>
                  <a:close/>
                  <a:moveTo>
                    <a:pt x="64747" y="1"/>
                  </a:moveTo>
                  <a:lnTo>
                    <a:pt x="64747" y="470"/>
                  </a:lnTo>
                  <a:lnTo>
                    <a:pt x="64901" y="470"/>
                  </a:lnTo>
                  <a:lnTo>
                    <a:pt x="64903" y="1"/>
                  </a:lnTo>
                  <a:close/>
                  <a:moveTo>
                    <a:pt x="65682" y="1"/>
                  </a:moveTo>
                  <a:lnTo>
                    <a:pt x="65682" y="470"/>
                  </a:lnTo>
                  <a:lnTo>
                    <a:pt x="65838" y="470"/>
                  </a:lnTo>
                  <a:lnTo>
                    <a:pt x="65838" y="1"/>
                  </a:lnTo>
                  <a:close/>
                  <a:moveTo>
                    <a:pt x="66621" y="1"/>
                  </a:moveTo>
                  <a:lnTo>
                    <a:pt x="66621" y="470"/>
                  </a:lnTo>
                  <a:lnTo>
                    <a:pt x="66777" y="470"/>
                  </a:lnTo>
                  <a:lnTo>
                    <a:pt x="66777" y="1"/>
                  </a:lnTo>
                  <a:close/>
                  <a:moveTo>
                    <a:pt x="67560" y="1"/>
                  </a:moveTo>
                  <a:lnTo>
                    <a:pt x="67560" y="470"/>
                  </a:lnTo>
                  <a:lnTo>
                    <a:pt x="67716" y="470"/>
                  </a:lnTo>
                  <a:lnTo>
                    <a:pt x="67716" y="1"/>
                  </a:lnTo>
                  <a:close/>
                  <a:moveTo>
                    <a:pt x="68497" y="1"/>
                  </a:moveTo>
                  <a:lnTo>
                    <a:pt x="68497" y="470"/>
                  </a:lnTo>
                  <a:lnTo>
                    <a:pt x="68652" y="470"/>
                  </a:lnTo>
                  <a:lnTo>
                    <a:pt x="68652" y="1"/>
                  </a:lnTo>
                  <a:close/>
                  <a:moveTo>
                    <a:pt x="69435" y="1"/>
                  </a:moveTo>
                  <a:lnTo>
                    <a:pt x="69435" y="470"/>
                  </a:lnTo>
                  <a:lnTo>
                    <a:pt x="69591" y="470"/>
                  </a:lnTo>
                  <a:lnTo>
                    <a:pt x="69591" y="1"/>
                  </a:lnTo>
                  <a:close/>
                  <a:moveTo>
                    <a:pt x="70374" y="1"/>
                  </a:moveTo>
                  <a:lnTo>
                    <a:pt x="70374" y="470"/>
                  </a:lnTo>
                  <a:lnTo>
                    <a:pt x="70530" y="470"/>
                  </a:lnTo>
                  <a:lnTo>
                    <a:pt x="70530" y="1"/>
                  </a:lnTo>
                  <a:close/>
                  <a:moveTo>
                    <a:pt x="71311" y="1"/>
                  </a:moveTo>
                  <a:lnTo>
                    <a:pt x="71311" y="470"/>
                  </a:lnTo>
                  <a:lnTo>
                    <a:pt x="71468" y="470"/>
                  </a:lnTo>
                  <a:lnTo>
                    <a:pt x="71468" y="1"/>
                  </a:lnTo>
                  <a:close/>
                  <a:moveTo>
                    <a:pt x="72249" y="1"/>
                  </a:moveTo>
                  <a:lnTo>
                    <a:pt x="72249" y="470"/>
                  </a:lnTo>
                  <a:lnTo>
                    <a:pt x="72405" y="470"/>
                  </a:lnTo>
                  <a:lnTo>
                    <a:pt x="72405" y="1"/>
                  </a:lnTo>
                  <a:close/>
                  <a:moveTo>
                    <a:pt x="73188" y="1"/>
                  </a:moveTo>
                  <a:lnTo>
                    <a:pt x="73188" y="470"/>
                  </a:lnTo>
                  <a:lnTo>
                    <a:pt x="73344" y="470"/>
                  </a:lnTo>
                  <a:lnTo>
                    <a:pt x="73344" y="1"/>
                  </a:lnTo>
                  <a:close/>
                  <a:moveTo>
                    <a:pt x="74127" y="1"/>
                  </a:moveTo>
                  <a:lnTo>
                    <a:pt x="74127" y="470"/>
                  </a:lnTo>
                  <a:lnTo>
                    <a:pt x="74283" y="470"/>
                  </a:lnTo>
                  <a:lnTo>
                    <a:pt x="74283" y="1"/>
                  </a:lnTo>
                  <a:close/>
                  <a:moveTo>
                    <a:pt x="75064" y="1"/>
                  </a:moveTo>
                  <a:lnTo>
                    <a:pt x="75064" y="470"/>
                  </a:lnTo>
                  <a:lnTo>
                    <a:pt x="75221" y="470"/>
                  </a:lnTo>
                  <a:lnTo>
                    <a:pt x="75221" y="1"/>
                  </a:lnTo>
                  <a:close/>
                  <a:moveTo>
                    <a:pt x="76002" y="1"/>
                  </a:moveTo>
                  <a:lnTo>
                    <a:pt x="76002" y="470"/>
                  </a:lnTo>
                  <a:lnTo>
                    <a:pt x="76158" y="470"/>
                  </a:lnTo>
                  <a:lnTo>
                    <a:pt x="76158" y="1"/>
                  </a:lnTo>
                  <a:close/>
                  <a:moveTo>
                    <a:pt x="76943" y="1"/>
                  </a:moveTo>
                  <a:lnTo>
                    <a:pt x="76943" y="470"/>
                  </a:lnTo>
                  <a:lnTo>
                    <a:pt x="77099" y="470"/>
                  </a:lnTo>
                  <a:lnTo>
                    <a:pt x="77099" y="1"/>
                  </a:lnTo>
                  <a:close/>
                  <a:moveTo>
                    <a:pt x="77880" y="1"/>
                  </a:moveTo>
                  <a:lnTo>
                    <a:pt x="77880" y="470"/>
                  </a:lnTo>
                  <a:lnTo>
                    <a:pt x="78037" y="470"/>
                  </a:lnTo>
                  <a:lnTo>
                    <a:pt x="78039" y="1"/>
                  </a:lnTo>
                  <a:close/>
                  <a:moveTo>
                    <a:pt x="78818" y="1"/>
                  </a:moveTo>
                  <a:lnTo>
                    <a:pt x="78818" y="470"/>
                  </a:lnTo>
                  <a:lnTo>
                    <a:pt x="78974" y="470"/>
                  </a:lnTo>
                  <a:lnTo>
                    <a:pt x="78974" y="1"/>
                  </a:lnTo>
                  <a:close/>
                  <a:moveTo>
                    <a:pt x="79757" y="1"/>
                  </a:moveTo>
                  <a:lnTo>
                    <a:pt x="79757" y="470"/>
                  </a:lnTo>
                  <a:lnTo>
                    <a:pt x="79913" y="470"/>
                  </a:lnTo>
                  <a:lnTo>
                    <a:pt x="79915" y="1"/>
                  </a:lnTo>
                  <a:close/>
                  <a:moveTo>
                    <a:pt x="80696" y="1"/>
                  </a:moveTo>
                  <a:lnTo>
                    <a:pt x="80696" y="470"/>
                  </a:lnTo>
                  <a:lnTo>
                    <a:pt x="80852" y="470"/>
                  </a:lnTo>
                  <a:lnTo>
                    <a:pt x="80852" y="1"/>
                  </a:lnTo>
                  <a:close/>
                  <a:moveTo>
                    <a:pt x="81633" y="1"/>
                  </a:moveTo>
                  <a:lnTo>
                    <a:pt x="81633" y="470"/>
                  </a:lnTo>
                  <a:lnTo>
                    <a:pt x="81790" y="470"/>
                  </a:lnTo>
                  <a:lnTo>
                    <a:pt x="81790" y="1"/>
                  </a:lnTo>
                  <a:close/>
                  <a:moveTo>
                    <a:pt x="82571" y="1"/>
                  </a:moveTo>
                  <a:lnTo>
                    <a:pt x="82571" y="470"/>
                  </a:lnTo>
                  <a:lnTo>
                    <a:pt x="82727" y="470"/>
                  </a:lnTo>
                  <a:lnTo>
                    <a:pt x="82727" y="1"/>
                  </a:lnTo>
                  <a:close/>
                  <a:moveTo>
                    <a:pt x="83510" y="1"/>
                  </a:moveTo>
                  <a:lnTo>
                    <a:pt x="83510" y="470"/>
                  </a:lnTo>
                  <a:lnTo>
                    <a:pt x="83666" y="470"/>
                  </a:lnTo>
                  <a:lnTo>
                    <a:pt x="83666" y="1"/>
                  </a:lnTo>
                  <a:close/>
                  <a:moveTo>
                    <a:pt x="84449" y="1"/>
                  </a:moveTo>
                  <a:lnTo>
                    <a:pt x="84449" y="470"/>
                  </a:lnTo>
                  <a:lnTo>
                    <a:pt x="84604" y="470"/>
                  </a:lnTo>
                  <a:lnTo>
                    <a:pt x="84604" y="1"/>
                  </a:lnTo>
                  <a:close/>
                  <a:moveTo>
                    <a:pt x="85385" y="1"/>
                  </a:moveTo>
                  <a:lnTo>
                    <a:pt x="85385" y="470"/>
                  </a:lnTo>
                  <a:lnTo>
                    <a:pt x="85543" y="470"/>
                  </a:lnTo>
                  <a:lnTo>
                    <a:pt x="85543" y="1"/>
                  </a:lnTo>
                  <a:close/>
                  <a:moveTo>
                    <a:pt x="86324" y="1"/>
                  </a:moveTo>
                  <a:lnTo>
                    <a:pt x="86324" y="470"/>
                  </a:lnTo>
                  <a:lnTo>
                    <a:pt x="86480" y="470"/>
                  </a:lnTo>
                  <a:lnTo>
                    <a:pt x="86480" y="1"/>
                  </a:lnTo>
                  <a:close/>
                  <a:moveTo>
                    <a:pt x="87263" y="1"/>
                  </a:moveTo>
                  <a:lnTo>
                    <a:pt x="87263" y="470"/>
                  </a:lnTo>
                  <a:lnTo>
                    <a:pt x="87419" y="470"/>
                  </a:lnTo>
                  <a:lnTo>
                    <a:pt x="87419" y="1"/>
                  </a:lnTo>
                  <a:close/>
                  <a:moveTo>
                    <a:pt x="88201" y="1"/>
                  </a:moveTo>
                  <a:lnTo>
                    <a:pt x="88201" y="470"/>
                  </a:lnTo>
                  <a:lnTo>
                    <a:pt x="88357" y="470"/>
                  </a:lnTo>
                  <a:lnTo>
                    <a:pt x="88357" y="1"/>
                  </a:lnTo>
                  <a:close/>
                  <a:moveTo>
                    <a:pt x="89138" y="1"/>
                  </a:moveTo>
                  <a:lnTo>
                    <a:pt x="89138" y="470"/>
                  </a:lnTo>
                  <a:lnTo>
                    <a:pt x="89296" y="470"/>
                  </a:lnTo>
                  <a:lnTo>
                    <a:pt x="89296" y="1"/>
                  </a:lnTo>
                  <a:close/>
                  <a:moveTo>
                    <a:pt x="90079" y="1"/>
                  </a:moveTo>
                  <a:lnTo>
                    <a:pt x="90079" y="470"/>
                  </a:lnTo>
                  <a:lnTo>
                    <a:pt x="90235" y="470"/>
                  </a:lnTo>
                  <a:lnTo>
                    <a:pt x="90235" y="1"/>
                  </a:lnTo>
                  <a:close/>
                  <a:moveTo>
                    <a:pt x="91017" y="1"/>
                  </a:moveTo>
                  <a:lnTo>
                    <a:pt x="91017" y="470"/>
                  </a:lnTo>
                  <a:lnTo>
                    <a:pt x="91173" y="470"/>
                  </a:lnTo>
                  <a:lnTo>
                    <a:pt x="91173" y="1"/>
                  </a:lnTo>
                  <a:close/>
                  <a:moveTo>
                    <a:pt x="91954" y="1"/>
                  </a:moveTo>
                  <a:lnTo>
                    <a:pt x="91954" y="470"/>
                  </a:lnTo>
                  <a:lnTo>
                    <a:pt x="92112" y="470"/>
                  </a:lnTo>
                  <a:lnTo>
                    <a:pt x="92112" y="1"/>
                  </a:lnTo>
                  <a:close/>
                  <a:moveTo>
                    <a:pt x="92893" y="1"/>
                  </a:moveTo>
                  <a:lnTo>
                    <a:pt x="92893" y="470"/>
                  </a:lnTo>
                  <a:lnTo>
                    <a:pt x="93049" y="470"/>
                  </a:lnTo>
                  <a:lnTo>
                    <a:pt x="93049" y="1"/>
                  </a:lnTo>
                  <a:close/>
                  <a:moveTo>
                    <a:pt x="93832" y="1"/>
                  </a:moveTo>
                  <a:lnTo>
                    <a:pt x="93832" y="470"/>
                  </a:lnTo>
                  <a:lnTo>
                    <a:pt x="93987" y="470"/>
                  </a:lnTo>
                  <a:lnTo>
                    <a:pt x="93987" y="1"/>
                  </a:lnTo>
                  <a:close/>
                  <a:moveTo>
                    <a:pt x="94770" y="1"/>
                  </a:moveTo>
                  <a:lnTo>
                    <a:pt x="94770" y="470"/>
                  </a:lnTo>
                  <a:lnTo>
                    <a:pt x="94926" y="470"/>
                  </a:lnTo>
                  <a:lnTo>
                    <a:pt x="94926" y="1"/>
                  </a:lnTo>
                  <a:close/>
                  <a:moveTo>
                    <a:pt x="95707" y="1"/>
                  </a:moveTo>
                  <a:lnTo>
                    <a:pt x="95707" y="470"/>
                  </a:lnTo>
                  <a:lnTo>
                    <a:pt x="95865" y="470"/>
                  </a:lnTo>
                  <a:lnTo>
                    <a:pt x="95865" y="1"/>
                  </a:lnTo>
                  <a:close/>
                  <a:moveTo>
                    <a:pt x="96646" y="1"/>
                  </a:moveTo>
                  <a:lnTo>
                    <a:pt x="96646" y="470"/>
                  </a:lnTo>
                  <a:lnTo>
                    <a:pt x="96802" y="470"/>
                  </a:lnTo>
                  <a:lnTo>
                    <a:pt x="96802" y="1"/>
                  </a:lnTo>
                  <a:close/>
                  <a:moveTo>
                    <a:pt x="97585" y="1"/>
                  </a:moveTo>
                  <a:lnTo>
                    <a:pt x="97585" y="470"/>
                  </a:lnTo>
                  <a:lnTo>
                    <a:pt x="97740" y="470"/>
                  </a:lnTo>
                  <a:lnTo>
                    <a:pt x="97740" y="1"/>
                  </a:lnTo>
                  <a:close/>
                  <a:moveTo>
                    <a:pt x="98523" y="1"/>
                  </a:moveTo>
                  <a:lnTo>
                    <a:pt x="98523" y="470"/>
                  </a:lnTo>
                  <a:lnTo>
                    <a:pt x="98679" y="470"/>
                  </a:lnTo>
                  <a:lnTo>
                    <a:pt x="98679" y="1"/>
                  </a:lnTo>
                  <a:close/>
                  <a:moveTo>
                    <a:pt x="99460" y="1"/>
                  </a:moveTo>
                  <a:lnTo>
                    <a:pt x="99460" y="470"/>
                  </a:lnTo>
                  <a:lnTo>
                    <a:pt x="99618" y="470"/>
                  </a:lnTo>
                  <a:lnTo>
                    <a:pt x="99618" y="1"/>
                  </a:lnTo>
                  <a:close/>
                  <a:moveTo>
                    <a:pt x="100399" y="1"/>
                  </a:moveTo>
                  <a:lnTo>
                    <a:pt x="100399" y="470"/>
                  </a:lnTo>
                  <a:lnTo>
                    <a:pt x="100555" y="470"/>
                  </a:lnTo>
                  <a:lnTo>
                    <a:pt x="100555" y="1"/>
                  </a:lnTo>
                  <a:close/>
                  <a:moveTo>
                    <a:pt x="101337" y="1"/>
                  </a:moveTo>
                  <a:lnTo>
                    <a:pt x="101337" y="470"/>
                  </a:lnTo>
                  <a:lnTo>
                    <a:pt x="101493" y="470"/>
                  </a:lnTo>
                  <a:lnTo>
                    <a:pt x="101493" y="1"/>
                  </a:lnTo>
                  <a:close/>
                  <a:moveTo>
                    <a:pt x="102276" y="1"/>
                  </a:moveTo>
                  <a:lnTo>
                    <a:pt x="102276" y="470"/>
                  </a:lnTo>
                  <a:lnTo>
                    <a:pt x="102432" y="470"/>
                  </a:lnTo>
                  <a:lnTo>
                    <a:pt x="102432" y="1"/>
                  </a:lnTo>
                  <a:close/>
                  <a:moveTo>
                    <a:pt x="103213" y="1"/>
                  </a:moveTo>
                  <a:lnTo>
                    <a:pt x="103213" y="470"/>
                  </a:lnTo>
                  <a:lnTo>
                    <a:pt x="103371" y="470"/>
                  </a:lnTo>
                  <a:lnTo>
                    <a:pt x="103371" y="1"/>
                  </a:lnTo>
                  <a:close/>
                  <a:moveTo>
                    <a:pt x="104152" y="1"/>
                  </a:moveTo>
                  <a:lnTo>
                    <a:pt x="104152" y="470"/>
                  </a:lnTo>
                  <a:lnTo>
                    <a:pt x="104309" y="470"/>
                  </a:lnTo>
                  <a:lnTo>
                    <a:pt x="104309" y="1"/>
                  </a:lnTo>
                  <a:close/>
                  <a:moveTo>
                    <a:pt x="105090" y="1"/>
                  </a:moveTo>
                  <a:lnTo>
                    <a:pt x="105090" y="470"/>
                  </a:lnTo>
                  <a:lnTo>
                    <a:pt x="105246" y="470"/>
                  </a:lnTo>
                  <a:lnTo>
                    <a:pt x="105246" y="1"/>
                  </a:lnTo>
                  <a:close/>
                  <a:moveTo>
                    <a:pt x="106029" y="1"/>
                  </a:moveTo>
                  <a:lnTo>
                    <a:pt x="106029" y="470"/>
                  </a:lnTo>
                  <a:lnTo>
                    <a:pt x="106185" y="470"/>
                  </a:lnTo>
                  <a:lnTo>
                    <a:pt x="106185" y="1"/>
                  </a:lnTo>
                  <a:close/>
                  <a:moveTo>
                    <a:pt x="106968" y="1"/>
                  </a:moveTo>
                  <a:lnTo>
                    <a:pt x="106968" y="470"/>
                  </a:lnTo>
                  <a:lnTo>
                    <a:pt x="107123" y="470"/>
                  </a:lnTo>
                  <a:lnTo>
                    <a:pt x="107123" y="1"/>
                  </a:lnTo>
                  <a:close/>
                  <a:moveTo>
                    <a:pt x="107904" y="1"/>
                  </a:moveTo>
                  <a:lnTo>
                    <a:pt x="107904" y="470"/>
                  </a:lnTo>
                  <a:lnTo>
                    <a:pt x="108062" y="470"/>
                  </a:lnTo>
                  <a:lnTo>
                    <a:pt x="108062" y="1"/>
                  </a:lnTo>
                  <a:close/>
                  <a:moveTo>
                    <a:pt x="108843" y="1"/>
                  </a:moveTo>
                  <a:lnTo>
                    <a:pt x="108843" y="470"/>
                  </a:lnTo>
                  <a:lnTo>
                    <a:pt x="108999" y="470"/>
                  </a:lnTo>
                  <a:lnTo>
                    <a:pt x="108999" y="1"/>
                  </a:lnTo>
                  <a:close/>
                  <a:moveTo>
                    <a:pt x="109782" y="1"/>
                  </a:moveTo>
                  <a:lnTo>
                    <a:pt x="109782" y="470"/>
                  </a:lnTo>
                  <a:lnTo>
                    <a:pt x="109938" y="470"/>
                  </a:lnTo>
                  <a:lnTo>
                    <a:pt x="109938" y="1"/>
                  </a:lnTo>
                  <a:close/>
                  <a:moveTo>
                    <a:pt x="110720" y="1"/>
                  </a:moveTo>
                  <a:lnTo>
                    <a:pt x="110720" y="470"/>
                  </a:lnTo>
                  <a:lnTo>
                    <a:pt x="110876" y="470"/>
                  </a:lnTo>
                  <a:lnTo>
                    <a:pt x="110876" y="1"/>
                  </a:lnTo>
                  <a:close/>
                  <a:moveTo>
                    <a:pt x="111657" y="1"/>
                  </a:moveTo>
                  <a:lnTo>
                    <a:pt x="111657" y="470"/>
                  </a:lnTo>
                  <a:lnTo>
                    <a:pt x="111813" y="470"/>
                  </a:lnTo>
                  <a:lnTo>
                    <a:pt x="111815" y="1"/>
                  </a:lnTo>
                  <a:close/>
                  <a:moveTo>
                    <a:pt x="112596" y="1"/>
                  </a:moveTo>
                  <a:lnTo>
                    <a:pt x="112596" y="470"/>
                  </a:lnTo>
                  <a:lnTo>
                    <a:pt x="112752" y="470"/>
                  </a:lnTo>
                  <a:lnTo>
                    <a:pt x="112752" y="1"/>
                  </a:lnTo>
                  <a:close/>
                  <a:moveTo>
                    <a:pt x="113535" y="1"/>
                  </a:moveTo>
                  <a:lnTo>
                    <a:pt x="113535" y="470"/>
                  </a:lnTo>
                  <a:lnTo>
                    <a:pt x="113691" y="470"/>
                  </a:lnTo>
                  <a:lnTo>
                    <a:pt x="113691" y="1"/>
                  </a:lnTo>
                  <a:close/>
                  <a:moveTo>
                    <a:pt x="114472" y="1"/>
                  </a:moveTo>
                  <a:lnTo>
                    <a:pt x="114472" y="470"/>
                  </a:lnTo>
                  <a:lnTo>
                    <a:pt x="114629" y="470"/>
                  </a:lnTo>
                  <a:lnTo>
                    <a:pt x="114629" y="1"/>
                  </a:lnTo>
                  <a:close/>
                  <a:moveTo>
                    <a:pt x="115410" y="1"/>
                  </a:moveTo>
                  <a:lnTo>
                    <a:pt x="115410" y="470"/>
                  </a:lnTo>
                  <a:lnTo>
                    <a:pt x="115566" y="470"/>
                  </a:lnTo>
                  <a:lnTo>
                    <a:pt x="115566" y="1"/>
                  </a:lnTo>
                  <a:close/>
                  <a:moveTo>
                    <a:pt x="116349" y="1"/>
                  </a:moveTo>
                  <a:lnTo>
                    <a:pt x="116349" y="470"/>
                  </a:lnTo>
                  <a:lnTo>
                    <a:pt x="116505" y="470"/>
                  </a:lnTo>
                  <a:lnTo>
                    <a:pt x="116505" y="1"/>
                  </a:lnTo>
                  <a:close/>
                  <a:moveTo>
                    <a:pt x="117288" y="1"/>
                  </a:moveTo>
                  <a:lnTo>
                    <a:pt x="117288" y="470"/>
                  </a:lnTo>
                  <a:lnTo>
                    <a:pt x="117443" y="470"/>
                  </a:lnTo>
                  <a:lnTo>
                    <a:pt x="117443" y="1"/>
                  </a:lnTo>
                  <a:close/>
                  <a:moveTo>
                    <a:pt x="118224" y="1"/>
                  </a:moveTo>
                  <a:lnTo>
                    <a:pt x="118224" y="470"/>
                  </a:lnTo>
                  <a:lnTo>
                    <a:pt x="118382" y="470"/>
                  </a:lnTo>
                  <a:lnTo>
                    <a:pt x="118382" y="1"/>
                  </a:lnTo>
                  <a:close/>
                  <a:moveTo>
                    <a:pt x="119163" y="1"/>
                  </a:moveTo>
                  <a:lnTo>
                    <a:pt x="119163" y="470"/>
                  </a:lnTo>
                  <a:lnTo>
                    <a:pt x="119321" y="470"/>
                  </a:lnTo>
                  <a:lnTo>
                    <a:pt x="119321" y="1"/>
                  </a:lnTo>
                  <a:close/>
                  <a:moveTo>
                    <a:pt x="120102" y="1"/>
                  </a:moveTo>
                  <a:lnTo>
                    <a:pt x="120102" y="470"/>
                  </a:lnTo>
                  <a:lnTo>
                    <a:pt x="120258" y="470"/>
                  </a:lnTo>
                  <a:lnTo>
                    <a:pt x="120258" y="1"/>
                  </a:lnTo>
                  <a:close/>
                  <a:moveTo>
                    <a:pt x="121040" y="1"/>
                  </a:moveTo>
                  <a:lnTo>
                    <a:pt x="121040" y="470"/>
                  </a:lnTo>
                  <a:lnTo>
                    <a:pt x="121196" y="470"/>
                  </a:lnTo>
                  <a:lnTo>
                    <a:pt x="121196" y="1"/>
                  </a:lnTo>
                  <a:close/>
                  <a:moveTo>
                    <a:pt x="121977" y="1"/>
                  </a:moveTo>
                  <a:lnTo>
                    <a:pt x="121977" y="470"/>
                  </a:lnTo>
                  <a:lnTo>
                    <a:pt x="122135" y="470"/>
                  </a:lnTo>
                  <a:lnTo>
                    <a:pt x="122135" y="1"/>
                  </a:lnTo>
                  <a:close/>
                  <a:moveTo>
                    <a:pt x="122916" y="1"/>
                  </a:moveTo>
                  <a:lnTo>
                    <a:pt x="122916" y="470"/>
                  </a:lnTo>
                  <a:lnTo>
                    <a:pt x="123074" y="470"/>
                  </a:lnTo>
                  <a:lnTo>
                    <a:pt x="123074" y="1"/>
                  </a:lnTo>
                  <a:close/>
                  <a:moveTo>
                    <a:pt x="123855" y="1"/>
                  </a:moveTo>
                  <a:lnTo>
                    <a:pt x="123855" y="470"/>
                  </a:lnTo>
                  <a:lnTo>
                    <a:pt x="124010" y="470"/>
                  </a:lnTo>
                  <a:lnTo>
                    <a:pt x="124010" y="1"/>
                  </a:lnTo>
                  <a:close/>
                  <a:moveTo>
                    <a:pt x="124793" y="1"/>
                  </a:moveTo>
                  <a:lnTo>
                    <a:pt x="124793" y="470"/>
                  </a:lnTo>
                  <a:lnTo>
                    <a:pt x="124949" y="470"/>
                  </a:lnTo>
                  <a:lnTo>
                    <a:pt x="124949" y="1"/>
                  </a:lnTo>
                  <a:close/>
                  <a:moveTo>
                    <a:pt x="125732" y="1"/>
                  </a:moveTo>
                  <a:lnTo>
                    <a:pt x="125732" y="470"/>
                  </a:lnTo>
                  <a:lnTo>
                    <a:pt x="125888" y="470"/>
                  </a:lnTo>
                  <a:lnTo>
                    <a:pt x="1258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 name="Google Shape;662;p14"/>
          <p:cNvSpPr/>
          <p:nvPr/>
        </p:nvSpPr>
        <p:spPr>
          <a:xfrm>
            <a:off x="-29650" y="4506125"/>
            <a:ext cx="9227350" cy="349750"/>
          </a:xfrm>
          <a:custGeom>
            <a:rect b="b" l="l" r="r" t="t"/>
            <a:pathLst>
              <a:path extrusionOk="0" h="13990" w="369094">
                <a:moveTo>
                  <a:pt x="0" y="0"/>
                </a:moveTo>
                <a:lnTo>
                  <a:pt x="23217" y="13990"/>
                </a:lnTo>
                <a:lnTo>
                  <a:pt x="76200" y="3274"/>
                </a:lnTo>
                <a:lnTo>
                  <a:pt x="92049" y="13759"/>
                </a:lnTo>
                <a:lnTo>
                  <a:pt x="123749" y="3193"/>
                </a:lnTo>
                <a:lnTo>
                  <a:pt x="139525" y="13759"/>
                </a:lnTo>
                <a:lnTo>
                  <a:pt x="150092" y="7211"/>
                </a:lnTo>
                <a:lnTo>
                  <a:pt x="161403" y="13908"/>
                </a:lnTo>
                <a:lnTo>
                  <a:pt x="192286" y="3274"/>
                </a:lnTo>
                <a:lnTo>
                  <a:pt x="234851" y="13990"/>
                </a:lnTo>
                <a:lnTo>
                  <a:pt x="265731" y="6765"/>
                </a:lnTo>
                <a:lnTo>
                  <a:pt x="292298" y="13394"/>
                </a:lnTo>
                <a:lnTo>
                  <a:pt x="307701" y="3639"/>
                </a:lnTo>
                <a:lnTo>
                  <a:pt x="329728" y="10634"/>
                </a:lnTo>
                <a:lnTo>
                  <a:pt x="342007" y="6846"/>
                </a:lnTo>
                <a:lnTo>
                  <a:pt x="369094" y="13990"/>
                </a:lnTo>
              </a:path>
            </a:pathLst>
          </a:custGeom>
          <a:noFill/>
          <a:ln cap="flat" cmpd="sng" w="28575">
            <a:solidFill>
              <a:schemeClr val="dk2"/>
            </a:solidFill>
            <a:prstDash val="solid"/>
            <a:round/>
            <a:headEnd len="med" w="med" type="none"/>
            <a:tailEnd len="med" w="med" type="none"/>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663" name="Shape 663"/>
        <p:cNvGrpSpPr/>
        <p:nvPr/>
      </p:nvGrpSpPr>
      <p:grpSpPr>
        <a:xfrm>
          <a:off x="0" y="0"/>
          <a:ext cx="0" cy="0"/>
          <a:chOff x="0" y="0"/>
          <a:chExt cx="0" cy="0"/>
        </a:xfrm>
      </p:grpSpPr>
      <p:sp>
        <p:nvSpPr>
          <p:cNvPr id="664" name="Google Shape;664;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665" name="Google Shape;665;p15"/>
          <p:cNvGrpSpPr/>
          <p:nvPr/>
        </p:nvGrpSpPr>
        <p:grpSpPr>
          <a:xfrm flipH="1">
            <a:off x="-3270" y="4603999"/>
            <a:ext cx="9150543" cy="331058"/>
            <a:chOff x="-3270" y="4603999"/>
            <a:chExt cx="9150543" cy="331058"/>
          </a:xfrm>
        </p:grpSpPr>
        <p:sp>
          <p:nvSpPr>
            <p:cNvPr id="666" name="Google Shape;666;p15"/>
            <p:cNvSpPr/>
            <p:nvPr/>
          </p:nvSpPr>
          <p:spPr>
            <a:xfrm>
              <a:off x="3678582" y="4697909"/>
              <a:ext cx="85283" cy="237129"/>
            </a:xfrm>
            <a:custGeom>
              <a:rect b="b" l="l" r="r" t="t"/>
              <a:pathLst>
                <a:path extrusionOk="0" h="12754" w="1284">
                  <a:moveTo>
                    <a:pt x="161" y="0"/>
                  </a:moveTo>
                  <a:cubicBezTo>
                    <a:pt x="72" y="0"/>
                    <a:pt x="0" y="171"/>
                    <a:pt x="0" y="383"/>
                  </a:cubicBezTo>
                  <a:lnTo>
                    <a:pt x="0" y="12659"/>
                  </a:lnTo>
                  <a:cubicBezTo>
                    <a:pt x="0" y="12730"/>
                    <a:pt x="8" y="12754"/>
                    <a:pt x="22" y="12754"/>
                  </a:cubicBezTo>
                  <a:cubicBezTo>
                    <a:pt x="50" y="12754"/>
                    <a:pt x="102" y="12659"/>
                    <a:pt x="161" y="12659"/>
                  </a:cubicBezTo>
                  <a:lnTo>
                    <a:pt x="1124" y="12659"/>
                  </a:lnTo>
                  <a:cubicBezTo>
                    <a:pt x="1183" y="12659"/>
                    <a:pt x="1234" y="12754"/>
                    <a:pt x="1262" y="12754"/>
                  </a:cubicBezTo>
                  <a:cubicBezTo>
                    <a:pt x="1275" y="12754"/>
                    <a:pt x="1283" y="12730"/>
                    <a:pt x="1283" y="12659"/>
                  </a:cubicBezTo>
                  <a:lnTo>
                    <a:pt x="1283" y="383"/>
                  </a:lnTo>
                  <a:cubicBezTo>
                    <a:pt x="1283"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5"/>
            <p:cNvSpPr/>
            <p:nvPr/>
          </p:nvSpPr>
          <p:spPr>
            <a:xfrm>
              <a:off x="3819194" y="4803775"/>
              <a:ext cx="67018" cy="131263"/>
            </a:xfrm>
            <a:custGeom>
              <a:rect b="b" l="l" r="r" t="t"/>
              <a:pathLst>
                <a:path extrusionOk="0" h="7060" w="1009">
                  <a:moveTo>
                    <a:pt x="160" y="0"/>
                  </a:moveTo>
                  <a:cubicBezTo>
                    <a:pt x="72" y="0"/>
                    <a:pt x="1" y="171"/>
                    <a:pt x="1" y="384"/>
                  </a:cubicBezTo>
                  <a:lnTo>
                    <a:pt x="1" y="6965"/>
                  </a:lnTo>
                  <a:cubicBezTo>
                    <a:pt x="1" y="7036"/>
                    <a:pt x="9" y="7060"/>
                    <a:pt x="22" y="7060"/>
                  </a:cubicBezTo>
                  <a:cubicBezTo>
                    <a:pt x="50" y="7060"/>
                    <a:pt x="101" y="6965"/>
                    <a:pt x="160" y="6965"/>
                  </a:cubicBezTo>
                  <a:lnTo>
                    <a:pt x="848" y="6965"/>
                  </a:lnTo>
                  <a:cubicBezTo>
                    <a:pt x="908" y="6965"/>
                    <a:pt x="959" y="7060"/>
                    <a:pt x="987" y="7060"/>
                  </a:cubicBezTo>
                  <a:cubicBezTo>
                    <a:pt x="1001" y="7060"/>
                    <a:pt x="1009" y="7036"/>
                    <a:pt x="1009" y="6965"/>
                  </a:cubicBezTo>
                  <a:lnTo>
                    <a:pt x="1009" y="384"/>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5"/>
            <p:cNvSpPr/>
            <p:nvPr/>
          </p:nvSpPr>
          <p:spPr>
            <a:xfrm>
              <a:off x="3953362" y="4844920"/>
              <a:ext cx="61704" cy="90118"/>
            </a:xfrm>
            <a:custGeom>
              <a:rect b="b" l="l" r="r" t="t"/>
              <a:pathLst>
                <a:path extrusionOk="0" h="4847" w="929">
                  <a:moveTo>
                    <a:pt x="162" y="0"/>
                  </a:moveTo>
                  <a:cubicBezTo>
                    <a:pt x="74" y="0"/>
                    <a:pt x="1" y="171"/>
                    <a:pt x="1" y="383"/>
                  </a:cubicBezTo>
                  <a:lnTo>
                    <a:pt x="1" y="4752"/>
                  </a:lnTo>
                  <a:cubicBezTo>
                    <a:pt x="1" y="4823"/>
                    <a:pt x="9" y="4847"/>
                    <a:pt x="23" y="4847"/>
                  </a:cubicBezTo>
                  <a:cubicBezTo>
                    <a:pt x="51" y="4847"/>
                    <a:pt x="104" y="4752"/>
                    <a:pt x="162" y="4752"/>
                  </a:cubicBezTo>
                  <a:lnTo>
                    <a:pt x="767" y="4752"/>
                  </a:lnTo>
                  <a:cubicBezTo>
                    <a:pt x="826" y="4752"/>
                    <a:pt x="877" y="4847"/>
                    <a:pt x="905" y="4847"/>
                  </a:cubicBezTo>
                  <a:cubicBezTo>
                    <a:pt x="919" y="4847"/>
                    <a:pt x="927" y="4823"/>
                    <a:pt x="927" y="4752"/>
                  </a:cubicBezTo>
                  <a:lnTo>
                    <a:pt x="929" y="383"/>
                  </a:lnTo>
                  <a:cubicBezTo>
                    <a:pt x="929" y="171"/>
                    <a:pt x="857"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5"/>
            <p:cNvSpPr/>
            <p:nvPr/>
          </p:nvSpPr>
          <p:spPr>
            <a:xfrm>
              <a:off x="4082217" y="4739966"/>
              <a:ext cx="67018" cy="195073"/>
            </a:xfrm>
            <a:custGeom>
              <a:rect b="b" l="l" r="r" t="t"/>
              <a:pathLst>
                <a:path extrusionOk="0" h="10492" w="1009">
                  <a:moveTo>
                    <a:pt x="162" y="0"/>
                  </a:moveTo>
                  <a:cubicBezTo>
                    <a:pt x="72" y="0"/>
                    <a:pt x="1" y="171"/>
                    <a:pt x="1" y="384"/>
                  </a:cubicBezTo>
                  <a:lnTo>
                    <a:pt x="1" y="10397"/>
                  </a:lnTo>
                  <a:cubicBezTo>
                    <a:pt x="1" y="10468"/>
                    <a:pt x="9" y="10492"/>
                    <a:pt x="23" y="10492"/>
                  </a:cubicBezTo>
                  <a:cubicBezTo>
                    <a:pt x="50" y="10492"/>
                    <a:pt x="102" y="10397"/>
                    <a:pt x="162" y="10397"/>
                  </a:cubicBezTo>
                  <a:lnTo>
                    <a:pt x="849" y="10397"/>
                  </a:lnTo>
                  <a:cubicBezTo>
                    <a:pt x="908" y="10397"/>
                    <a:pt x="959" y="10492"/>
                    <a:pt x="987" y="10492"/>
                  </a:cubicBezTo>
                  <a:cubicBezTo>
                    <a:pt x="1001" y="10492"/>
                    <a:pt x="1009" y="10468"/>
                    <a:pt x="1009" y="10397"/>
                  </a:cubicBezTo>
                  <a:lnTo>
                    <a:pt x="1009" y="384"/>
                  </a:lnTo>
                  <a:cubicBezTo>
                    <a:pt x="1009" y="171"/>
                    <a:pt x="937" y="0"/>
                    <a:pt x="8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5"/>
            <p:cNvSpPr/>
            <p:nvPr/>
          </p:nvSpPr>
          <p:spPr>
            <a:xfrm>
              <a:off x="4213728" y="4815879"/>
              <a:ext cx="67084" cy="119159"/>
            </a:xfrm>
            <a:custGeom>
              <a:rect b="b" l="l" r="r" t="t"/>
              <a:pathLst>
                <a:path extrusionOk="0" h="6409" w="1010">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5"/>
            <p:cNvSpPr/>
            <p:nvPr/>
          </p:nvSpPr>
          <p:spPr>
            <a:xfrm>
              <a:off x="4345240" y="4831590"/>
              <a:ext cx="67084" cy="103449"/>
            </a:xfrm>
            <a:custGeom>
              <a:rect b="b" l="l" r="r" t="t"/>
              <a:pathLst>
                <a:path extrusionOk="0" h="5564" w="1010">
                  <a:moveTo>
                    <a:pt x="162" y="0"/>
                  </a:moveTo>
                  <a:cubicBezTo>
                    <a:pt x="72"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5"/>
            <p:cNvSpPr/>
            <p:nvPr/>
          </p:nvSpPr>
          <p:spPr>
            <a:xfrm>
              <a:off x="4475888" y="4763169"/>
              <a:ext cx="68878" cy="171869"/>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4" y="9149"/>
                    <a:pt x="162" y="9149"/>
                  </a:cubicBezTo>
                  <a:lnTo>
                    <a:pt x="875" y="9149"/>
                  </a:lnTo>
                  <a:cubicBezTo>
                    <a:pt x="935" y="9149"/>
                    <a:pt x="987" y="9244"/>
                    <a:pt x="1015" y="9244"/>
                  </a:cubicBezTo>
                  <a:cubicBezTo>
                    <a:pt x="1029" y="9244"/>
                    <a:pt x="1037" y="9220"/>
                    <a:pt x="1037" y="9149"/>
                  </a:cubicBezTo>
                  <a:lnTo>
                    <a:pt x="1037" y="386"/>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5"/>
            <p:cNvSpPr/>
            <p:nvPr/>
          </p:nvSpPr>
          <p:spPr>
            <a:xfrm>
              <a:off x="4604743" y="4740877"/>
              <a:ext cx="74258" cy="194161"/>
            </a:xfrm>
            <a:custGeom>
              <a:rect b="b" l="l" r="r" t="t"/>
              <a:pathLst>
                <a:path extrusionOk="0" h="10443" w="1118">
                  <a:moveTo>
                    <a:pt x="162" y="1"/>
                  </a:moveTo>
                  <a:cubicBezTo>
                    <a:pt x="72" y="1"/>
                    <a:pt x="1" y="171"/>
                    <a:pt x="1" y="384"/>
                  </a:cubicBezTo>
                  <a:lnTo>
                    <a:pt x="1" y="10348"/>
                  </a:lnTo>
                  <a:cubicBezTo>
                    <a:pt x="1" y="10419"/>
                    <a:pt x="9" y="10443"/>
                    <a:pt x="22" y="10443"/>
                  </a:cubicBezTo>
                  <a:cubicBezTo>
                    <a:pt x="50" y="10443"/>
                    <a:pt x="102" y="10348"/>
                    <a:pt x="162" y="10348"/>
                  </a:cubicBezTo>
                  <a:lnTo>
                    <a:pt x="958" y="10348"/>
                  </a:lnTo>
                  <a:cubicBezTo>
                    <a:pt x="1016" y="10348"/>
                    <a:pt x="1068" y="10443"/>
                    <a:pt x="1095" y="10443"/>
                  </a:cubicBezTo>
                  <a:cubicBezTo>
                    <a:pt x="1109" y="10443"/>
                    <a:pt x="1117" y="10419"/>
                    <a:pt x="1117" y="10348"/>
                  </a:cubicBezTo>
                  <a:lnTo>
                    <a:pt x="1117" y="384"/>
                  </a:lnTo>
                  <a:cubicBezTo>
                    <a:pt x="1117" y="171"/>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5"/>
            <p:cNvSpPr/>
            <p:nvPr/>
          </p:nvSpPr>
          <p:spPr>
            <a:xfrm>
              <a:off x="4734461" y="4603999"/>
              <a:ext cx="77844" cy="331039"/>
            </a:xfrm>
            <a:custGeom>
              <a:rect b="b" l="l" r="r" t="t"/>
              <a:pathLst>
                <a:path extrusionOk="0" h="17805" w="1172">
                  <a:moveTo>
                    <a:pt x="161" y="0"/>
                  </a:moveTo>
                  <a:cubicBezTo>
                    <a:pt x="72" y="0"/>
                    <a:pt x="0" y="173"/>
                    <a:pt x="0" y="385"/>
                  </a:cubicBezTo>
                  <a:lnTo>
                    <a:pt x="0" y="17710"/>
                  </a:lnTo>
                  <a:cubicBezTo>
                    <a:pt x="0" y="17781"/>
                    <a:pt x="8" y="17804"/>
                    <a:pt x="22" y="17804"/>
                  </a:cubicBezTo>
                  <a:cubicBezTo>
                    <a:pt x="50" y="17804"/>
                    <a:pt x="102" y="17710"/>
                    <a:pt x="161" y="17710"/>
                  </a:cubicBezTo>
                  <a:lnTo>
                    <a:pt x="1012" y="17710"/>
                  </a:lnTo>
                  <a:cubicBezTo>
                    <a:pt x="1071" y="17710"/>
                    <a:pt x="1122" y="17804"/>
                    <a:pt x="1150" y="17804"/>
                  </a:cubicBezTo>
                  <a:cubicBezTo>
                    <a:pt x="1164" y="17804"/>
                    <a:pt x="1172" y="17781"/>
                    <a:pt x="1172" y="17710"/>
                  </a:cubicBezTo>
                  <a:lnTo>
                    <a:pt x="1172" y="385"/>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5"/>
            <p:cNvSpPr/>
            <p:nvPr/>
          </p:nvSpPr>
          <p:spPr>
            <a:xfrm>
              <a:off x="4869626" y="4773469"/>
              <a:ext cx="70671" cy="161569"/>
            </a:xfrm>
            <a:custGeom>
              <a:rect b="b" l="l" r="r" t="t"/>
              <a:pathLst>
                <a:path extrusionOk="0" h="8690" w="1064">
                  <a:moveTo>
                    <a:pt x="161" y="1"/>
                  </a:moveTo>
                  <a:cubicBezTo>
                    <a:pt x="72" y="1"/>
                    <a:pt x="0" y="173"/>
                    <a:pt x="0" y="384"/>
                  </a:cubicBezTo>
                  <a:lnTo>
                    <a:pt x="0" y="8595"/>
                  </a:lnTo>
                  <a:cubicBezTo>
                    <a:pt x="0" y="8666"/>
                    <a:pt x="8" y="8690"/>
                    <a:pt x="22" y="8690"/>
                  </a:cubicBezTo>
                  <a:cubicBezTo>
                    <a:pt x="50" y="8690"/>
                    <a:pt x="102" y="8595"/>
                    <a:pt x="161" y="8595"/>
                  </a:cubicBezTo>
                  <a:lnTo>
                    <a:pt x="902" y="8595"/>
                  </a:lnTo>
                  <a:cubicBezTo>
                    <a:pt x="961" y="8595"/>
                    <a:pt x="1013" y="8690"/>
                    <a:pt x="1041" y="8690"/>
                  </a:cubicBezTo>
                  <a:cubicBezTo>
                    <a:pt x="1055" y="8690"/>
                    <a:pt x="1063" y="8666"/>
                    <a:pt x="1063" y="8595"/>
                  </a:cubicBezTo>
                  <a:lnTo>
                    <a:pt x="1063" y="384"/>
                  </a:lnTo>
                  <a:cubicBezTo>
                    <a:pt x="1063"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5"/>
            <p:cNvSpPr/>
            <p:nvPr/>
          </p:nvSpPr>
          <p:spPr>
            <a:xfrm>
              <a:off x="4997551" y="4768635"/>
              <a:ext cx="77778" cy="166403"/>
            </a:xfrm>
            <a:custGeom>
              <a:rect b="b" l="l" r="r" t="t"/>
              <a:pathLst>
                <a:path extrusionOk="0" h="8950" w="1171">
                  <a:moveTo>
                    <a:pt x="160" y="0"/>
                  </a:moveTo>
                  <a:cubicBezTo>
                    <a:pt x="72" y="0"/>
                    <a:pt x="1" y="173"/>
                    <a:pt x="1" y="383"/>
                  </a:cubicBezTo>
                  <a:lnTo>
                    <a:pt x="1" y="8855"/>
                  </a:lnTo>
                  <a:cubicBezTo>
                    <a:pt x="1" y="8926"/>
                    <a:pt x="9" y="8950"/>
                    <a:pt x="23" y="8950"/>
                  </a:cubicBezTo>
                  <a:cubicBezTo>
                    <a:pt x="50" y="8950"/>
                    <a:pt x="102" y="8855"/>
                    <a:pt x="160" y="8855"/>
                  </a:cubicBezTo>
                  <a:lnTo>
                    <a:pt x="1009" y="8855"/>
                  </a:lnTo>
                  <a:cubicBezTo>
                    <a:pt x="1069" y="8855"/>
                    <a:pt x="1121" y="8950"/>
                    <a:pt x="1149" y="8950"/>
                  </a:cubicBezTo>
                  <a:cubicBezTo>
                    <a:pt x="1163" y="8950"/>
                    <a:pt x="1171" y="8926"/>
                    <a:pt x="1171" y="8855"/>
                  </a:cubicBezTo>
                  <a:lnTo>
                    <a:pt x="1171" y="383"/>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5"/>
            <p:cNvSpPr/>
            <p:nvPr/>
          </p:nvSpPr>
          <p:spPr>
            <a:xfrm>
              <a:off x="5130922" y="4855797"/>
              <a:ext cx="74191" cy="79241"/>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4" y="4167"/>
                    <a:pt x="1066" y="4262"/>
                    <a:pt x="1095" y="4262"/>
                  </a:cubicBezTo>
                  <a:cubicBezTo>
                    <a:pt x="1109" y="4262"/>
                    <a:pt x="1117" y="4238"/>
                    <a:pt x="1117" y="4167"/>
                  </a:cubicBezTo>
                  <a:lnTo>
                    <a:pt x="1117" y="385"/>
                  </a:lnTo>
                  <a:cubicBezTo>
                    <a:pt x="1117" y="172"/>
                    <a:pt x="1044"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5"/>
            <p:cNvSpPr/>
            <p:nvPr/>
          </p:nvSpPr>
          <p:spPr>
            <a:xfrm>
              <a:off x="5265091" y="4749262"/>
              <a:ext cx="68878" cy="185776"/>
            </a:xfrm>
            <a:custGeom>
              <a:rect b="b" l="l" r="r" t="t"/>
              <a:pathLst>
                <a:path extrusionOk="0" h="9992" w="1037">
                  <a:moveTo>
                    <a:pt x="160" y="1"/>
                  </a:moveTo>
                  <a:cubicBezTo>
                    <a:pt x="72" y="1"/>
                    <a:pt x="1" y="171"/>
                    <a:pt x="1" y="384"/>
                  </a:cubicBezTo>
                  <a:lnTo>
                    <a:pt x="1" y="9897"/>
                  </a:lnTo>
                  <a:cubicBezTo>
                    <a:pt x="1" y="9968"/>
                    <a:pt x="9" y="9992"/>
                    <a:pt x="23" y="9992"/>
                  </a:cubicBezTo>
                  <a:cubicBezTo>
                    <a:pt x="50" y="9992"/>
                    <a:pt x="102" y="9897"/>
                    <a:pt x="160" y="9897"/>
                  </a:cubicBezTo>
                  <a:lnTo>
                    <a:pt x="875" y="9897"/>
                  </a:lnTo>
                  <a:cubicBezTo>
                    <a:pt x="934" y="9897"/>
                    <a:pt x="986" y="9992"/>
                    <a:pt x="1014" y="9992"/>
                  </a:cubicBezTo>
                  <a:cubicBezTo>
                    <a:pt x="1029" y="9992"/>
                    <a:pt x="1037" y="9968"/>
                    <a:pt x="1037" y="9897"/>
                  </a:cubicBezTo>
                  <a:lnTo>
                    <a:pt x="1037" y="384"/>
                  </a:lnTo>
                  <a:cubicBezTo>
                    <a:pt x="1037" y="171"/>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5"/>
            <p:cNvSpPr/>
            <p:nvPr/>
          </p:nvSpPr>
          <p:spPr>
            <a:xfrm>
              <a:off x="2109277" y="4803738"/>
              <a:ext cx="67084" cy="131300"/>
            </a:xfrm>
            <a:custGeom>
              <a:rect b="b" l="l" r="r" t="t"/>
              <a:pathLst>
                <a:path extrusionOk="0" h="7062" w="1010">
                  <a:moveTo>
                    <a:pt x="162" y="1"/>
                  </a:moveTo>
                  <a:cubicBezTo>
                    <a:pt x="72" y="1"/>
                    <a:pt x="1" y="173"/>
                    <a:pt x="1" y="384"/>
                  </a:cubicBezTo>
                  <a:lnTo>
                    <a:pt x="1" y="6967"/>
                  </a:lnTo>
                  <a:cubicBezTo>
                    <a:pt x="1" y="7038"/>
                    <a:pt x="9" y="7062"/>
                    <a:pt x="23" y="7062"/>
                  </a:cubicBezTo>
                  <a:cubicBezTo>
                    <a:pt x="51" y="7062"/>
                    <a:pt x="103" y="6967"/>
                    <a:pt x="162" y="6967"/>
                  </a:cubicBezTo>
                  <a:lnTo>
                    <a:pt x="850" y="6967"/>
                  </a:lnTo>
                  <a:cubicBezTo>
                    <a:pt x="908" y="6967"/>
                    <a:pt x="960" y="7062"/>
                    <a:pt x="987" y="7062"/>
                  </a:cubicBezTo>
                  <a:cubicBezTo>
                    <a:pt x="1001" y="7062"/>
                    <a:pt x="1009" y="7038"/>
                    <a:pt x="1009" y="6967"/>
                  </a:cubicBezTo>
                  <a:lnTo>
                    <a:pt x="1009" y="384"/>
                  </a:lnTo>
                  <a:cubicBezTo>
                    <a:pt x="1009" y="173"/>
                    <a:pt x="938" y="1"/>
                    <a:pt x="8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5"/>
            <p:cNvSpPr/>
            <p:nvPr/>
          </p:nvSpPr>
          <p:spPr>
            <a:xfrm>
              <a:off x="2243578" y="4844920"/>
              <a:ext cx="61571" cy="90118"/>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5"/>
            <p:cNvSpPr/>
            <p:nvPr/>
          </p:nvSpPr>
          <p:spPr>
            <a:xfrm>
              <a:off x="2372433" y="4739966"/>
              <a:ext cx="67018" cy="195073"/>
            </a:xfrm>
            <a:custGeom>
              <a:rect b="b" l="l" r="r" t="t"/>
              <a:pathLst>
                <a:path extrusionOk="0" h="10492" w="1009">
                  <a:moveTo>
                    <a:pt x="160" y="0"/>
                  </a:moveTo>
                  <a:cubicBezTo>
                    <a:pt x="72" y="0"/>
                    <a:pt x="1" y="171"/>
                    <a:pt x="1" y="384"/>
                  </a:cubicBezTo>
                  <a:lnTo>
                    <a:pt x="1" y="10397"/>
                  </a:lnTo>
                  <a:cubicBezTo>
                    <a:pt x="1" y="10468"/>
                    <a:pt x="8" y="10492"/>
                    <a:pt x="22" y="10492"/>
                  </a:cubicBezTo>
                  <a:cubicBezTo>
                    <a:pt x="50" y="10492"/>
                    <a:pt x="101" y="10397"/>
                    <a:pt x="160" y="10397"/>
                  </a:cubicBezTo>
                  <a:lnTo>
                    <a:pt x="848" y="10397"/>
                  </a:lnTo>
                  <a:cubicBezTo>
                    <a:pt x="907" y="10397"/>
                    <a:pt x="959"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5"/>
            <p:cNvSpPr/>
            <p:nvPr/>
          </p:nvSpPr>
          <p:spPr>
            <a:xfrm>
              <a:off x="2503945" y="4815842"/>
              <a:ext cx="67018" cy="119197"/>
            </a:xfrm>
            <a:custGeom>
              <a:rect b="b" l="l" r="r" t="t"/>
              <a:pathLst>
                <a:path extrusionOk="0" h="6411" w="1009">
                  <a:moveTo>
                    <a:pt x="160" y="0"/>
                  </a:moveTo>
                  <a:cubicBezTo>
                    <a:pt x="72" y="0"/>
                    <a:pt x="1" y="173"/>
                    <a:pt x="1" y="384"/>
                  </a:cubicBezTo>
                  <a:lnTo>
                    <a:pt x="1" y="6316"/>
                  </a:lnTo>
                  <a:cubicBezTo>
                    <a:pt x="1" y="6387"/>
                    <a:pt x="9" y="6411"/>
                    <a:pt x="22" y="6411"/>
                  </a:cubicBezTo>
                  <a:cubicBezTo>
                    <a:pt x="50" y="6411"/>
                    <a:pt x="101" y="6316"/>
                    <a:pt x="160" y="6316"/>
                  </a:cubicBezTo>
                  <a:lnTo>
                    <a:pt x="848" y="6316"/>
                  </a:lnTo>
                  <a:cubicBezTo>
                    <a:pt x="907" y="6316"/>
                    <a:pt x="959" y="6411"/>
                    <a:pt x="987" y="6411"/>
                  </a:cubicBezTo>
                  <a:cubicBezTo>
                    <a:pt x="1001" y="6411"/>
                    <a:pt x="1009" y="6387"/>
                    <a:pt x="1009" y="6316"/>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5"/>
            <p:cNvSpPr/>
            <p:nvPr/>
          </p:nvSpPr>
          <p:spPr>
            <a:xfrm>
              <a:off x="2635456" y="4831590"/>
              <a:ext cx="67018" cy="103449"/>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7"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5"/>
            <p:cNvSpPr/>
            <p:nvPr/>
          </p:nvSpPr>
          <p:spPr>
            <a:xfrm>
              <a:off x="2766105" y="4763169"/>
              <a:ext cx="68878" cy="171869"/>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3" y="9149"/>
                    <a:pt x="162" y="9149"/>
                  </a:cubicBezTo>
                  <a:lnTo>
                    <a:pt x="875" y="9149"/>
                  </a:lnTo>
                  <a:cubicBezTo>
                    <a:pt x="935" y="9149"/>
                    <a:pt x="987" y="9244"/>
                    <a:pt x="1015" y="9244"/>
                  </a:cubicBezTo>
                  <a:cubicBezTo>
                    <a:pt x="1029" y="9244"/>
                    <a:pt x="1037" y="9220"/>
                    <a:pt x="1037"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5"/>
            <p:cNvSpPr/>
            <p:nvPr/>
          </p:nvSpPr>
          <p:spPr>
            <a:xfrm>
              <a:off x="2894959" y="4740877"/>
              <a:ext cx="74191" cy="194161"/>
            </a:xfrm>
            <a:custGeom>
              <a:rect b="b" l="l" r="r" t="t"/>
              <a:pathLst>
                <a:path extrusionOk="0" h="10443" w="1117">
                  <a:moveTo>
                    <a:pt x="160" y="1"/>
                  </a:moveTo>
                  <a:cubicBezTo>
                    <a:pt x="72" y="1"/>
                    <a:pt x="0" y="173"/>
                    <a:pt x="0" y="386"/>
                  </a:cubicBezTo>
                  <a:lnTo>
                    <a:pt x="0" y="10348"/>
                  </a:lnTo>
                  <a:cubicBezTo>
                    <a:pt x="0" y="10419"/>
                    <a:pt x="8"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6"/>
                  </a:lnTo>
                  <a:cubicBezTo>
                    <a:pt x="1117" y="173"/>
                    <a:pt x="1045"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5"/>
            <p:cNvSpPr/>
            <p:nvPr/>
          </p:nvSpPr>
          <p:spPr>
            <a:xfrm>
              <a:off x="3024611" y="4604036"/>
              <a:ext cx="77911" cy="331002"/>
            </a:xfrm>
            <a:custGeom>
              <a:rect b="b" l="l" r="r" t="t"/>
              <a:pathLst>
                <a:path extrusionOk="0" h="17803" w="1173">
                  <a:moveTo>
                    <a:pt x="160" y="0"/>
                  </a:moveTo>
                  <a:cubicBezTo>
                    <a:pt x="72" y="0"/>
                    <a:pt x="1" y="171"/>
                    <a:pt x="1" y="383"/>
                  </a:cubicBezTo>
                  <a:lnTo>
                    <a:pt x="1" y="17708"/>
                  </a:lnTo>
                  <a:cubicBezTo>
                    <a:pt x="1" y="17779"/>
                    <a:pt x="9" y="17803"/>
                    <a:pt x="23" y="17803"/>
                  </a:cubicBezTo>
                  <a:cubicBezTo>
                    <a:pt x="50" y="17803"/>
                    <a:pt x="102" y="17708"/>
                    <a:pt x="160" y="17708"/>
                  </a:cubicBezTo>
                  <a:lnTo>
                    <a:pt x="1011" y="17708"/>
                  </a:lnTo>
                  <a:cubicBezTo>
                    <a:pt x="1071" y="17708"/>
                    <a:pt x="1123" y="17803"/>
                    <a:pt x="1151" y="17803"/>
                  </a:cubicBezTo>
                  <a:cubicBezTo>
                    <a:pt x="1165" y="17803"/>
                    <a:pt x="1172" y="17779"/>
                    <a:pt x="1172" y="17708"/>
                  </a:cubicBezTo>
                  <a:lnTo>
                    <a:pt x="1172" y="383"/>
                  </a:lnTo>
                  <a:cubicBezTo>
                    <a:pt x="1172" y="171"/>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5"/>
            <p:cNvSpPr/>
            <p:nvPr/>
          </p:nvSpPr>
          <p:spPr>
            <a:xfrm>
              <a:off x="3159842" y="4773469"/>
              <a:ext cx="70538" cy="161569"/>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5"/>
            <p:cNvSpPr/>
            <p:nvPr/>
          </p:nvSpPr>
          <p:spPr>
            <a:xfrm>
              <a:off x="3287701" y="4768673"/>
              <a:ext cx="77844" cy="166366"/>
            </a:xfrm>
            <a:custGeom>
              <a:rect b="b" l="l" r="r" t="t"/>
              <a:pathLst>
                <a:path extrusionOk="0" h="8948" w="1172">
                  <a:moveTo>
                    <a:pt x="161" y="0"/>
                  </a:moveTo>
                  <a:cubicBezTo>
                    <a:pt x="72" y="0"/>
                    <a:pt x="0" y="171"/>
                    <a:pt x="0" y="383"/>
                  </a:cubicBezTo>
                  <a:lnTo>
                    <a:pt x="0" y="8853"/>
                  </a:lnTo>
                  <a:cubicBezTo>
                    <a:pt x="0" y="8924"/>
                    <a:pt x="8" y="8948"/>
                    <a:pt x="22" y="8948"/>
                  </a:cubicBezTo>
                  <a:cubicBezTo>
                    <a:pt x="50" y="8948"/>
                    <a:pt x="101" y="8853"/>
                    <a:pt x="161" y="8853"/>
                  </a:cubicBezTo>
                  <a:lnTo>
                    <a:pt x="1010" y="8853"/>
                  </a:lnTo>
                  <a:cubicBezTo>
                    <a:pt x="1070" y="8853"/>
                    <a:pt x="1122" y="8948"/>
                    <a:pt x="1150" y="8948"/>
                  </a:cubicBezTo>
                  <a:cubicBezTo>
                    <a:pt x="1164" y="8948"/>
                    <a:pt x="1172" y="8924"/>
                    <a:pt x="1172" y="8853"/>
                  </a:cubicBezTo>
                  <a:lnTo>
                    <a:pt x="1172" y="383"/>
                  </a:lnTo>
                  <a:cubicBezTo>
                    <a:pt x="1172" y="171"/>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5"/>
            <p:cNvSpPr/>
            <p:nvPr/>
          </p:nvSpPr>
          <p:spPr>
            <a:xfrm>
              <a:off x="3421139" y="4855797"/>
              <a:ext cx="74191" cy="79241"/>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5" y="4167"/>
                    <a:pt x="1067" y="4262"/>
                    <a:pt x="1095" y="4262"/>
                  </a:cubicBezTo>
                  <a:cubicBezTo>
                    <a:pt x="1109" y="4262"/>
                    <a:pt x="1117" y="4238"/>
                    <a:pt x="1117" y="4167"/>
                  </a:cubicBezTo>
                  <a:lnTo>
                    <a:pt x="1117" y="385"/>
                  </a:lnTo>
                  <a:cubicBezTo>
                    <a:pt x="1117" y="172"/>
                    <a:pt x="1045"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5"/>
            <p:cNvSpPr/>
            <p:nvPr/>
          </p:nvSpPr>
          <p:spPr>
            <a:xfrm>
              <a:off x="3555307" y="4749262"/>
              <a:ext cx="68745" cy="185776"/>
            </a:xfrm>
            <a:custGeom>
              <a:rect b="b" l="l" r="r" t="t"/>
              <a:pathLst>
                <a:path extrusionOk="0" h="9992" w="1035">
                  <a:moveTo>
                    <a:pt x="160" y="1"/>
                  </a:moveTo>
                  <a:cubicBezTo>
                    <a:pt x="72" y="1"/>
                    <a:pt x="1" y="173"/>
                    <a:pt x="1" y="386"/>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5"/>
            <p:cNvSpPr/>
            <p:nvPr/>
          </p:nvSpPr>
          <p:spPr>
            <a:xfrm>
              <a:off x="5520011" y="4697909"/>
              <a:ext cx="85283" cy="237129"/>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5"/>
            <p:cNvSpPr/>
            <p:nvPr/>
          </p:nvSpPr>
          <p:spPr>
            <a:xfrm>
              <a:off x="5660622" y="4803738"/>
              <a:ext cx="67018" cy="131300"/>
            </a:xfrm>
            <a:custGeom>
              <a:rect b="b" l="l" r="r" t="t"/>
              <a:pathLst>
                <a:path extrusionOk="0" h="7062" w="1009">
                  <a:moveTo>
                    <a:pt x="160" y="1"/>
                  </a:moveTo>
                  <a:cubicBezTo>
                    <a:pt x="72" y="1"/>
                    <a:pt x="1" y="173"/>
                    <a:pt x="1" y="384"/>
                  </a:cubicBezTo>
                  <a:lnTo>
                    <a:pt x="1" y="6967"/>
                  </a:lnTo>
                  <a:cubicBezTo>
                    <a:pt x="1" y="7038"/>
                    <a:pt x="9" y="7062"/>
                    <a:pt x="22" y="7062"/>
                  </a:cubicBezTo>
                  <a:cubicBezTo>
                    <a:pt x="50" y="7062"/>
                    <a:pt x="101" y="6967"/>
                    <a:pt x="160" y="6967"/>
                  </a:cubicBezTo>
                  <a:lnTo>
                    <a:pt x="848" y="6967"/>
                  </a:lnTo>
                  <a:cubicBezTo>
                    <a:pt x="907" y="6967"/>
                    <a:pt x="959" y="7062"/>
                    <a:pt x="987" y="7062"/>
                  </a:cubicBezTo>
                  <a:cubicBezTo>
                    <a:pt x="1001" y="7062"/>
                    <a:pt x="1009" y="7038"/>
                    <a:pt x="1009" y="6967"/>
                  </a:cubicBezTo>
                  <a:lnTo>
                    <a:pt x="1009" y="384"/>
                  </a:lnTo>
                  <a:cubicBezTo>
                    <a:pt x="1009" y="173"/>
                    <a:pt x="936" y="1"/>
                    <a:pt x="8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5"/>
            <p:cNvSpPr/>
            <p:nvPr/>
          </p:nvSpPr>
          <p:spPr>
            <a:xfrm>
              <a:off x="5794790" y="4844920"/>
              <a:ext cx="61571" cy="90118"/>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5"/>
            <p:cNvSpPr/>
            <p:nvPr/>
          </p:nvSpPr>
          <p:spPr>
            <a:xfrm>
              <a:off x="5923645" y="4739966"/>
              <a:ext cx="67018" cy="195073"/>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5"/>
            <p:cNvSpPr/>
            <p:nvPr/>
          </p:nvSpPr>
          <p:spPr>
            <a:xfrm>
              <a:off x="6055157" y="4815879"/>
              <a:ext cx="67018" cy="119159"/>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1" y="6314"/>
                    <a:pt x="160" y="6314"/>
                  </a:cubicBezTo>
                  <a:lnTo>
                    <a:pt x="848" y="6314"/>
                  </a:lnTo>
                  <a:cubicBezTo>
                    <a:pt x="908" y="6314"/>
                    <a:pt x="959" y="6409"/>
                    <a:pt x="987" y="6409"/>
                  </a:cubicBezTo>
                  <a:cubicBezTo>
                    <a:pt x="1001" y="6409"/>
                    <a:pt x="1009" y="6385"/>
                    <a:pt x="1009" y="6314"/>
                  </a:cubicBezTo>
                  <a:lnTo>
                    <a:pt x="1009" y="383"/>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5"/>
            <p:cNvSpPr/>
            <p:nvPr/>
          </p:nvSpPr>
          <p:spPr>
            <a:xfrm>
              <a:off x="6186668" y="4831590"/>
              <a:ext cx="67018" cy="103449"/>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8"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5"/>
            <p:cNvSpPr/>
            <p:nvPr/>
          </p:nvSpPr>
          <p:spPr>
            <a:xfrm>
              <a:off x="5396602" y="4749262"/>
              <a:ext cx="68878" cy="185776"/>
            </a:xfrm>
            <a:custGeom>
              <a:rect b="b" l="l" r="r" t="t"/>
              <a:pathLst>
                <a:path extrusionOk="0" h="9992" w="1037">
                  <a:moveTo>
                    <a:pt x="162" y="1"/>
                  </a:moveTo>
                  <a:cubicBezTo>
                    <a:pt x="72" y="1"/>
                    <a:pt x="1" y="171"/>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1"/>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5"/>
            <p:cNvSpPr/>
            <p:nvPr/>
          </p:nvSpPr>
          <p:spPr>
            <a:xfrm>
              <a:off x="780486" y="4697909"/>
              <a:ext cx="85283" cy="237129"/>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5"/>
            <p:cNvSpPr/>
            <p:nvPr/>
          </p:nvSpPr>
          <p:spPr>
            <a:xfrm>
              <a:off x="-3270" y="4740877"/>
              <a:ext cx="74258" cy="194161"/>
            </a:xfrm>
            <a:custGeom>
              <a:rect b="b" l="l" r="r" t="t"/>
              <a:pathLst>
                <a:path extrusionOk="0" h="10443" w="1118">
                  <a:moveTo>
                    <a:pt x="162" y="1"/>
                  </a:moveTo>
                  <a:cubicBezTo>
                    <a:pt x="72" y="1"/>
                    <a:pt x="1" y="173"/>
                    <a:pt x="1" y="384"/>
                  </a:cubicBezTo>
                  <a:lnTo>
                    <a:pt x="1" y="10348"/>
                  </a:lnTo>
                  <a:cubicBezTo>
                    <a:pt x="1" y="10419"/>
                    <a:pt x="9" y="10443"/>
                    <a:pt x="23" y="10443"/>
                  </a:cubicBezTo>
                  <a:cubicBezTo>
                    <a:pt x="51" y="10443"/>
                    <a:pt x="103" y="10348"/>
                    <a:pt x="162" y="10348"/>
                  </a:cubicBezTo>
                  <a:lnTo>
                    <a:pt x="958" y="10348"/>
                  </a:lnTo>
                  <a:cubicBezTo>
                    <a:pt x="1016" y="10348"/>
                    <a:pt x="1068" y="10443"/>
                    <a:pt x="1095" y="10443"/>
                  </a:cubicBezTo>
                  <a:cubicBezTo>
                    <a:pt x="1109" y="10443"/>
                    <a:pt x="1117" y="10419"/>
                    <a:pt x="1117" y="10348"/>
                  </a:cubicBezTo>
                  <a:lnTo>
                    <a:pt x="1117" y="384"/>
                  </a:lnTo>
                  <a:cubicBezTo>
                    <a:pt x="1117" y="173"/>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5"/>
            <p:cNvSpPr/>
            <p:nvPr/>
          </p:nvSpPr>
          <p:spPr>
            <a:xfrm>
              <a:off x="126515" y="4603999"/>
              <a:ext cx="77778" cy="331039"/>
            </a:xfrm>
            <a:custGeom>
              <a:rect b="b" l="l" r="r" t="t"/>
              <a:pathLst>
                <a:path extrusionOk="0" h="17805" w="1171">
                  <a:moveTo>
                    <a:pt x="160" y="0"/>
                  </a:moveTo>
                  <a:cubicBezTo>
                    <a:pt x="72" y="0"/>
                    <a:pt x="1" y="173"/>
                    <a:pt x="1" y="385"/>
                  </a:cubicBezTo>
                  <a:lnTo>
                    <a:pt x="1" y="17710"/>
                  </a:lnTo>
                  <a:cubicBezTo>
                    <a:pt x="1" y="17781"/>
                    <a:pt x="9" y="17805"/>
                    <a:pt x="23" y="17805"/>
                  </a:cubicBezTo>
                  <a:cubicBezTo>
                    <a:pt x="50" y="17805"/>
                    <a:pt x="102" y="17710"/>
                    <a:pt x="160" y="17710"/>
                  </a:cubicBezTo>
                  <a:lnTo>
                    <a:pt x="1011" y="17710"/>
                  </a:lnTo>
                  <a:cubicBezTo>
                    <a:pt x="1070" y="17710"/>
                    <a:pt x="1121" y="17805"/>
                    <a:pt x="1149" y="17805"/>
                  </a:cubicBezTo>
                  <a:cubicBezTo>
                    <a:pt x="1163" y="17805"/>
                    <a:pt x="1171" y="17781"/>
                    <a:pt x="1171" y="17710"/>
                  </a:cubicBezTo>
                  <a:lnTo>
                    <a:pt x="1171" y="385"/>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5"/>
            <p:cNvSpPr/>
            <p:nvPr/>
          </p:nvSpPr>
          <p:spPr>
            <a:xfrm>
              <a:off x="261613" y="4773469"/>
              <a:ext cx="70671" cy="161569"/>
            </a:xfrm>
            <a:custGeom>
              <a:rect b="b" l="l" r="r" t="t"/>
              <a:pathLst>
                <a:path extrusionOk="0" h="8690" w="1064">
                  <a:moveTo>
                    <a:pt x="162" y="1"/>
                  </a:moveTo>
                  <a:cubicBezTo>
                    <a:pt x="74" y="1"/>
                    <a:pt x="0" y="173"/>
                    <a:pt x="0" y="384"/>
                  </a:cubicBezTo>
                  <a:lnTo>
                    <a:pt x="0" y="8595"/>
                  </a:lnTo>
                  <a:cubicBezTo>
                    <a:pt x="0" y="8666"/>
                    <a:pt x="8" y="8690"/>
                    <a:pt x="22" y="8690"/>
                  </a:cubicBezTo>
                  <a:cubicBezTo>
                    <a:pt x="51" y="8690"/>
                    <a:pt x="103" y="8595"/>
                    <a:pt x="162" y="8595"/>
                  </a:cubicBezTo>
                  <a:lnTo>
                    <a:pt x="902" y="8595"/>
                  </a:lnTo>
                  <a:cubicBezTo>
                    <a:pt x="962" y="8595"/>
                    <a:pt x="1014" y="8690"/>
                    <a:pt x="1042" y="8690"/>
                  </a:cubicBezTo>
                  <a:cubicBezTo>
                    <a:pt x="1056" y="8690"/>
                    <a:pt x="1064" y="8666"/>
                    <a:pt x="1064" y="8595"/>
                  </a:cubicBezTo>
                  <a:lnTo>
                    <a:pt x="1064" y="384"/>
                  </a:lnTo>
                  <a:cubicBezTo>
                    <a:pt x="1064" y="173"/>
                    <a:pt x="992"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5"/>
            <p:cNvSpPr/>
            <p:nvPr/>
          </p:nvSpPr>
          <p:spPr>
            <a:xfrm>
              <a:off x="389605" y="4768635"/>
              <a:ext cx="77844" cy="166403"/>
            </a:xfrm>
            <a:custGeom>
              <a:rect b="b" l="l" r="r" t="t"/>
              <a:pathLst>
                <a:path extrusionOk="0" h="8950" w="1172">
                  <a:moveTo>
                    <a:pt x="160" y="0"/>
                  </a:moveTo>
                  <a:cubicBezTo>
                    <a:pt x="72" y="0"/>
                    <a:pt x="0" y="173"/>
                    <a:pt x="0" y="383"/>
                  </a:cubicBezTo>
                  <a:lnTo>
                    <a:pt x="0" y="8855"/>
                  </a:lnTo>
                  <a:cubicBezTo>
                    <a:pt x="0" y="8926"/>
                    <a:pt x="8" y="8950"/>
                    <a:pt x="22" y="8950"/>
                  </a:cubicBezTo>
                  <a:cubicBezTo>
                    <a:pt x="50" y="8950"/>
                    <a:pt x="101" y="8855"/>
                    <a:pt x="160" y="8855"/>
                  </a:cubicBezTo>
                  <a:lnTo>
                    <a:pt x="1010" y="8855"/>
                  </a:lnTo>
                  <a:cubicBezTo>
                    <a:pt x="1069" y="8855"/>
                    <a:pt x="1121" y="8950"/>
                    <a:pt x="1149" y="8950"/>
                  </a:cubicBezTo>
                  <a:cubicBezTo>
                    <a:pt x="1163" y="8950"/>
                    <a:pt x="1172" y="8926"/>
                    <a:pt x="1172" y="8855"/>
                  </a:cubicBezTo>
                  <a:lnTo>
                    <a:pt x="1172" y="383"/>
                  </a:lnTo>
                  <a:cubicBezTo>
                    <a:pt x="1172" y="173"/>
                    <a:pt x="1098"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5"/>
            <p:cNvSpPr/>
            <p:nvPr/>
          </p:nvSpPr>
          <p:spPr>
            <a:xfrm>
              <a:off x="522777" y="4855797"/>
              <a:ext cx="74390" cy="79241"/>
            </a:xfrm>
            <a:custGeom>
              <a:rect b="b" l="l" r="r" t="t"/>
              <a:pathLst>
                <a:path extrusionOk="0" h="4262" w="1120">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9" y="4262"/>
                    <a:pt x="1097" y="4262"/>
                  </a:cubicBezTo>
                  <a:cubicBezTo>
                    <a:pt x="1111" y="4262"/>
                    <a:pt x="1119" y="4238"/>
                    <a:pt x="1119" y="4167"/>
                  </a:cubicBezTo>
                  <a:lnTo>
                    <a:pt x="1119" y="385"/>
                  </a:lnTo>
                  <a:cubicBezTo>
                    <a:pt x="1119"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5"/>
            <p:cNvSpPr/>
            <p:nvPr/>
          </p:nvSpPr>
          <p:spPr>
            <a:xfrm>
              <a:off x="657078" y="4749262"/>
              <a:ext cx="68878" cy="185776"/>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5"/>
            <p:cNvSpPr/>
            <p:nvPr/>
          </p:nvSpPr>
          <p:spPr>
            <a:xfrm>
              <a:off x="6572236" y="4697909"/>
              <a:ext cx="85283" cy="237129"/>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1" y="12659"/>
                    <a:pt x="1233" y="12754"/>
                    <a:pt x="1261" y="12754"/>
                  </a:cubicBezTo>
                  <a:cubicBezTo>
                    <a:pt x="1275" y="12754"/>
                    <a:pt x="1283" y="12730"/>
                    <a:pt x="1283" y="12659"/>
                  </a:cubicBezTo>
                  <a:lnTo>
                    <a:pt x="1283" y="383"/>
                  </a:lnTo>
                  <a:cubicBezTo>
                    <a:pt x="1283" y="171"/>
                    <a:pt x="1210"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5"/>
            <p:cNvSpPr/>
            <p:nvPr/>
          </p:nvSpPr>
          <p:spPr>
            <a:xfrm>
              <a:off x="6712847" y="4803775"/>
              <a:ext cx="67018" cy="131282"/>
            </a:xfrm>
            <a:custGeom>
              <a:rect b="b" l="l" r="r" t="t"/>
              <a:pathLst>
                <a:path extrusionOk="0" h="7061" w="1009">
                  <a:moveTo>
                    <a:pt x="160" y="0"/>
                  </a:moveTo>
                  <a:cubicBezTo>
                    <a:pt x="72" y="0"/>
                    <a:pt x="1" y="171"/>
                    <a:pt x="1" y="384"/>
                  </a:cubicBezTo>
                  <a:lnTo>
                    <a:pt x="1" y="6967"/>
                  </a:lnTo>
                  <a:cubicBezTo>
                    <a:pt x="1" y="7037"/>
                    <a:pt x="9" y="7061"/>
                    <a:pt x="22" y="7061"/>
                  </a:cubicBezTo>
                  <a:cubicBezTo>
                    <a:pt x="50" y="7061"/>
                    <a:pt x="101" y="6967"/>
                    <a:pt x="160" y="6967"/>
                  </a:cubicBezTo>
                  <a:lnTo>
                    <a:pt x="848" y="6967"/>
                  </a:lnTo>
                  <a:cubicBezTo>
                    <a:pt x="907" y="6967"/>
                    <a:pt x="959" y="7061"/>
                    <a:pt x="987" y="7061"/>
                  </a:cubicBezTo>
                  <a:cubicBezTo>
                    <a:pt x="1001" y="7061"/>
                    <a:pt x="1009" y="7037"/>
                    <a:pt x="1009" y="696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5"/>
            <p:cNvSpPr/>
            <p:nvPr/>
          </p:nvSpPr>
          <p:spPr>
            <a:xfrm>
              <a:off x="6847016" y="4844920"/>
              <a:ext cx="61571" cy="90118"/>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5"/>
            <p:cNvSpPr/>
            <p:nvPr/>
          </p:nvSpPr>
          <p:spPr>
            <a:xfrm>
              <a:off x="6975871" y="4739966"/>
              <a:ext cx="67018" cy="195073"/>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5"/>
            <p:cNvSpPr/>
            <p:nvPr/>
          </p:nvSpPr>
          <p:spPr>
            <a:xfrm>
              <a:off x="7107249" y="4815879"/>
              <a:ext cx="67084" cy="119159"/>
            </a:xfrm>
            <a:custGeom>
              <a:rect b="b" l="l" r="r" t="t"/>
              <a:pathLst>
                <a:path extrusionOk="0" h="6409" w="1010">
                  <a:moveTo>
                    <a:pt x="162" y="0"/>
                  </a:moveTo>
                  <a:cubicBezTo>
                    <a:pt x="74" y="0"/>
                    <a:pt x="1" y="171"/>
                    <a:pt x="1" y="383"/>
                  </a:cubicBezTo>
                  <a:lnTo>
                    <a:pt x="1" y="6314"/>
                  </a:lnTo>
                  <a:cubicBezTo>
                    <a:pt x="1" y="6385"/>
                    <a:pt x="9" y="6409"/>
                    <a:pt x="23" y="6409"/>
                  </a:cubicBezTo>
                  <a:cubicBezTo>
                    <a:pt x="51" y="6409"/>
                    <a:pt x="103" y="6314"/>
                    <a:pt x="162" y="6314"/>
                  </a:cubicBezTo>
                  <a:lnTo>
                    <a:pt x="850" y="6314"/>
                  </a:lnTo>
                  <a:cubicBezTo>
                    <a:pt x="908" y="6314"/>
                    <a:pt x="960" y="6409"/>
                    <a:pt x="987" y="6409"/>
                  </a:cubicBezTo>
                  <a:cubicBezTo>
                    <a:pt x="1001" y="6409"/>
                    <a:pt x="1009" y="6385"/>
                    <a:pt x="1009" y="6314"/>
                  </a:cubicBezTo>
                  <a:lnTo>
                    <a:pt x="1009" y="383"/>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5"/>
            <p:cNvSpPr/>
            <p:nvPr/>
          </p:nvSpPr>
          <p:spPr>
            <a:xfrm>
              <a:off x="7238894" y="4831590"/>
              <a:ext cx="67018" cy="103449"/>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6" y="5469"/>
                    <a:pt x="958"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5"/>
            <p:cNvSpPr/>
            <p:nvPr/>
          </p:nvSpPr>
          <p:spPr>
            <a:xfrm>
              <a:off x="7369542" y="4763169"/>
              <a:ext cx="68745" cy="171869"/>
            </a:xfrm>
            <a:custGeom>
              <a:rect b="b" l="l" r="r" t="t"/>
              <a:pathLst>
                <a:path extrusionOk="0" h="9244" w="1035">
                  <a:moveTo>
                    <a:pt x="160" y="1"/>
                  </a:moveTo>
                  <a:cubicBezTo>
                    <a:pt x="72" y="1"/>
                    <a:pt x="1" y="173"/>
                    <a:pt x="1" y="386"/>
                  </a:cubicBezTo>
                  <a:lnTo>
                    <a:pt x="1" y="9149"/>
                  </a:lnTo>
                  <a:cubicBezTo>
                    <a:pt x="1" y="9220"/>
                    <a:pt x="9" y="9244"/>
                    <a:pt x="23" y="9244"/>
                  </a:cubicBezTo>
                  <a:cubicBezTo>
                    <a:pt x="50" y="9244"/>
                    <a:pt x="102" y="9149"/>
                    <a:pt x="160" y="9149"/>
                  </a:cubicBezTo>
                  <a:lnTo>
                    <a:pt x="875" y="9149"/>
                  </a:lnTo>
                  <a:cubicBezTo>
                    <a:pt x="934" y="9149"/>
                    <a:pt x="985" y="9244"/>
                    <a:pt x="1013" y="9244"/>
                  </a:cubicBezTo>
                  <a:cubicBezTo>
                    <a:pt x="1027" y="9244"/>
                    <a:pt x="1035" y="9220"/>
                    <a:pt x="1035"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5"/>
            <p:cNvSpPr/>
            <p:nvPr/>
          </p:nvSpPr>
          <p:spPr>
            <a:xfrm>
              <a:off x="7498397" y="4740877"/>
              <a:ext cx="74258" cy="194161"/>
            </a:xfrm>
            <a:custGeom>
              <a:rect b="b" l="l" r="r" t="t"/>
              <a:pathLst>
                <a:path extrusionOk="0" h="10443" w="1118">
                  <a:moveTo>
                    <a:pt x="162" y="1"/>
                  </a:moveTo>
                  <a:cubicBezTo>
                    <a:pt x="72" y="1"/>
                    <a:pt x="1" y="173"/>
                    <a:pt x="1" y="384"/>
                  </a:cubicBezTo>
                  <a:lnTo>
                    <a:pt x="1" y="10348"/>
                  </a:lnTo>
                  <a:cubicBezTo>
                    <a:pt x="1" y="10419"/>
                    <a:pt x="8" y="10443"/>
                    <a:pt x="22" y="10443"/>
                  </a:cubicBezTo>
                  <a:cubicBezTo>
                    <a:pt x="50" y="10443"/>
                    <a:pt x="102" y="10348"/>
                    <a:pt x="162"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5"/>
            <p:cNvSpPr/>
            <p:nvPr/>
          </p:nvSpPr>
          <p:spPr>
            <a:xfrm>
              <a:off x="7628115" y="4603999"/>
              <a:ext cx="77844" cy="331039"/>
            </a:xfrm>
            <a:custGeom>
              <a:rect b="b" l="l" r="r" t="t"/>
              <a:pathLst>
                <a:path extrusionOk="0" h="17805" w="1172">
                  <a:moveTo>
                    <a:pt x="161" y="0"/>
                  </a:moveTo>
                  <a:cubicBezTo>
                    <a:pt x="72" y="0"/>
                    <a:pt x="0" y="173"/>
                    <a:pt x="0" y="385"/>
                  </a:cubicBezTo>
                  <a:lnTo>
                    <a:pt x="0" y="17710"/>
                  </a:lnTo>
                  <a:cubicBezTo>
                    <a:pt x="0" y="17781"/>
                    <a:pt x="8" y="17805"/>
                    <a:pt x="22" y="17805"/>
                  </a:cubicBezTo>
                  <a:cubicBezTo>
                    <a:pt x="50" y="17805"/>
                    <a:pt x="101" y="17710"/>
                    <a:pt x="161"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5"/>
            <p:cNvSpPr/>
            <p:nvPr/>
          </p:nvSpPr>
          <p:spPr>
            <a:xfrm>
              <a:off x="7763280" y="4773469"/>
              <a:ext cx="70538" cy="161569"/>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5"/>
            <p:cNvSpPr/>
            <p:nvPr/>
          </p:nvSpPr>
          <p:spPr>
            <a:xfrm>
              <a:off x="7891138" y="4768635"/>
              <a:ext cx="77844" cy="166403"/>
            </a:xfrm>
            <a:custGeom>
              <a:rect b="b" l="l" r="r" t="t"/>
              <a:pathLst>
                <a:path extrusionOk="0" h="8950" w="1172">
                  <a:moveTo>
                    <a:pt x="161" y="0"/>
                  </a:moveTo>
                  <a:cubicBezTo>
                    <a:pt x="72" y="0"/>
                    <a:pt x="0" y="173"/>
                    <a:pt x="0" y="383"/>
                  </a:cubicBezTo>
                  <a:lnTo>
                    <a:pt x="0" y="8855"/>
                  </a:lnTo>
                  <a:cubicBezTo>
                    <a:pt x="0" y="8926"/>
                    <a:pt x="8" y="8950"/>
                    <a:pt x="22" y="8950"/>
                  </a:cubicBezTo>
                  <a:cubicBezTo>
                    <a:pt x="50" y="8950"/>
                    <a:pt x="102" y="8855"/>
                    <a:pt x="161" y="8855"/>
                  </a:cubicBezTo>
                  <a:lnTo>
                    <a:pt x="1012" y="8855"/>
                  </a:lnTo>
                  <a:cubicBezTo>
                    <a:pt x="1071" y="8855"/>
                    <a:pt x="1122" y="8950"/>
                    <a:pt x="1150" y="8950"/>
                  </a:cubicBezTo>
                  <a:cubicBezTo>
                    <a:pt x="1164" y="8950"/>
                    <a:pt x="1172" y="8926"/>
                    <a:pt x="1172" y="8855"/>
                  </a:cubicBezTo>
                  <a:lnTo>
                    <a:pt x="1172" y="383"/>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5"/>
            <p:cNvSpPr/>
            <p:nvPr/>
          </p:nvSpPr>
          <p:spPr>
            <a:xfrm>
              <a:off x="8024443" y="4855797"/>
              <a:ext cx="74258" cy="79241"/>
            </a:xfrm>
            <a:custGeom>
              <a:rect b="b" l="l" r="r" t="t"/>
              <a:pathLst>
                <a:path extrusionOk="0" h="4262" w="1118">
                  <a:moveTo>
                    <a:pt x="160" y="0"/>
                  </a:moveTo>
                  <a:cubicBezTo>
                    <a:pt x="72" y="0"/>
                    <a:pt x="1" y="172"/>
                    <a:pt x="1" y="385"/>
                  </a:cubicBezTo>
                  <a:lnTo>
                    <a:pt x="1" y="4167"/>
                  </a:lnTo>
                  <a:cubicBezTo>
                    <a:pt x="1" y="4238"/>
                    <a:pt x="9" y="4262"/>
                    <a:pt x="22" y="4262"/>
                  </a:cubicBezTo>
                  <a:cubicBezTo>
                    <a:pt x="50" y="4262"/>
                    <a:pt x="101" y="4167"/>
                    <a:pt x="160"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5"/>
            <p:cNvSpPr/>
            <p:nvPr/>
          </p:nvSpPr>
          <p:spPr>
            <a:xfrm>
              <a:off x="8158611" y="4749262"/>
              <a:ext cx="68878" cy="185776"/>
            </a:xfrm>
            <a:custGeom>
              <a:rect b="b" l="l" r="r" t="t"/>
              <a:pathLst>
                <a:path extrusionOk="0" h="9992" w="1037">
                  <a:moveTo>
                    <a:pt x="162" y="1"/>
                  </a:moveTo>
                  <a:cubicBezTo>
                    <a:pt x="74" y="1"/>
                    <a:pt x="1" y="173"/>
                    <a:pt x="1" y="384"/>
                  </a:cubicBezTo>
                  <a:lnTo>
                    <a:pt x="1" y="9897"/>
                  </a:lnTo>
                  <a:cubicBezTo>
                    <a:pt x="1" y="9968"/>
                    <a:pt x="9" y="9992"/>
                    <a:pt x="23" y="9992"/>
                  </a:cubicBezTo>
                  <a:cubicBezTo>
                    <a:pt x="51" y="9992"/>
                    <a:pt x="102" y="9897"/>
                    <a:pt x="162" y="9897"/>
                  </a:cubicBezTo>
                  <a:lnTo>
                    <a:pt x="877" y="9897"/>
                  </a:lnTo>
                  <a:cubicBezTo>
                    <a:pt x="936" y="9897"/>
                    <a:pt x="987" y="9992"/>
                    <a:pt x="1015" y="9992"/>
                  </a:cubicBezTo>
                  <a:cubicBezTo>
                    <a:pt x="1029" y="9992"/>
                    <a:pt x="1037" y="9968"/>
                    <a:pt x="1037" y="9897"/>
                  </a:cubicBezTo>
                  <a:lnTo>
                    <a:pt x="1037" y="384"/>
                  </a:lnTo>
                  <a:cubicBezTo>
                    <a:pt x="1037" y="173"/>
                    <a:pt x="96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5"/>
            <p:cNvSpPr/>
            <p:nvPr/>
          </p:nvSpPr>
          <p:spPr>
            <a:xfrm>
              <a:off x="6314659" y="4855797"/>
              <a:ext cx="74258" cy="79241"/>
            </a:xfrm>
            <a:custGeom>
              <a:rect b="b" l="l" r="r" t="t"/>
              <a:pathLst>
                <a:path extrusionOk="0" h="4262" w="1118">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5"/>
            <p:cNvSpPr/>
            <p:nvPr/>
          </p:nvSpPr>
          <p:spPr>
            <a:xfrm>
              <a:off x="6448828" y="4749262"/>
              <a:ext cx="68878" cy="185776"/>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4" y="9897"/>
                    <a:pt x="986" y="9992"/>
                    <a:pt x="1014" y="9992"/>
                  </a:cubicBezTo>
                  <a:cubicBezTo>
                    <a:pt x="1029" y="9992"/>
                    <a:pt x="1037" y="9968"/>
                    <a:pt x="1037" y="9897"/>
                  </a:cubicBezTo>
                  <a:lnTo>
                    <a:pt x="1037" y="384"/>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5"/>
            <p:cNvSpPr/>
            <p:nvPr/>
          </p:nvSpPr>
          <p:spPr>
            <a:xfrm>
              <a:off x="8413531" y="4697909"/>
              <a:ext cx="85283" cy="237129"/>
            </a:xfrm>
            <a:custGeom>
              <a:rect b="b" l="l" r="r" t="t"/>
              <a:pathLst>
                <a:path extrusionOk="0" h="12754" w="1284">
                  <a:moveTo>
                    <a:pt x="162" y="0"/>
                  </a:moveTo>
                  <a:cubicBezTo>
                    <a:pt x="72" y="0"/>
                    <a:pt x="0" y="171"/>
                    <a:pt x="0" y="383"/>
                  </a:cubicBezTo>
                  <a:lnTo>
                    <a:pt x="0" y="12659"/>
                  </a:lnTo>
                  <a:cubicBezTo>
                    <a:pt x="0" y="12730"/>
                    <a:pt x="8" y="12754"/>
                    <a:pt x="22" y="12754"/>
                  </a:cubicBezTo>
                  <a:cubicBezTo>
                    <a:pt x="50" y="12754"/>
                    <a:pt x="102" y="12659"/>
                    <a:pt x="162" y="12659"/>
                  </a:cubicBezTo>
                  <a:lnTo>
                    <a:pt x="1124" y="12659"/>
                  </a:lnTo>
                  <a:cubicBezTo>
                    <a:pt x="1183" y="12659"/>
                    <a:pt x="1234" y="12754"/>
                    <a:pt x="1262" y="12754"/>
                  </a:cubicBezTo>
                  <a:cubicBezTo>
                    <a:pt x="1276" y="12754"/>
                    <a:pt x="1284" y="12730"/>
                    <a:pt x="1284" y="12659"/>
                  </a:cubicBezTo>
                  <a:lnTo>
                    <a:pt x="1284" y="383"/>
                  </a:lnTo>
                  <a:cubicBezTo>
                    <a:pt x="1284"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5"/>
            <p:cNvSpPr/>
            <p:nvPr/>
          </p:nvSpPr>
          <p:spPr>
            <a:xfrm>
              <a:off x="8554143" y="4803775"/>
              <a:ext cx="67084" cy="131282"/>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5"/>
            <p:cNvSpPr/>
            <p:nvPr/>
          </p:nvSpPr>
          <p:spPr>
            <a:xfrm>
              <a:off x="8688444" y="4844920"/>
              <a:ext cx="61571" cy="90118"/>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5" y="4752"/>
                  </a:lnTo>
                  <a:cubicBezTo>
                    <a:pt x="825" y="4752"/>
                    <a:pt x="877" y="4847"/>
                    <a:pt x="905" y="4847"/>
                  </a:cubicBezTo>
                  <a:cubicBezTo>
                    <a:pt x="919" y="4847"/>
                    <a:pt x="927" y="4823"/>
                    <a:pt x="927" y="4752"/>
                  </a:cubicBezTo>
                  <a:lnTo>
                    <a:pt x="927" y="383"/>
                  </a:lnTo>
                  <a:cubicBezTo>
                    <a:pt x="927" y="171"/>
                    <a:pt x="855" y="0"/>
                    <a:pt x="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5"/>
            <p:cNvSpPr/>
            <p:nvPr/>
          </p:nvSpPr>
          <p:spPr>
            <a:xfrm>
              <a:off x="8817166" y="4739966"/>
              <a:ext cx="67084" cy="195073"/>
            </a:xfrm>
            <a:custGeom>
              <a:rect b="b" l="l" r="r" t="t"/>
              <a:pathLst>
                <a:path extrusionOk="0" h="10492" w="1010">
                  <a:moveTo>
                    <a:pt x="162" y="0"/>
                  </a:moveTo>
                  <a:cubicBezTo>
                    <a:pt x="72" y="0"/>
                    <a:pt x="1" y="171"/>
                    <a:pt x="1" y="384"/>
                  </a:cubicBezTo>
                  <a:lnTo>
                    <a:pt x="1" y="10397"/>
                  </a:lnTo>
                  <a:cubicBezTo>
                    <a:pt x="1" y="10468"/>
                    <a:pt x="9" y="10492"/>
                    <a:pt x="23" y="10492"/>
                  </a:cubicBezTo>
                  <a:cubicBezTo>
                    <a:pt x="50" y="10492"/>
                    <a:pt x="102" y="10397"/>
                    <a:pt x="162" y="10397"/>
                  </a:cubicBezTo>
                  <a:lnTo>
                    <a:pt x="850" y="10397"/>
                  </a:lnTo>
                  <a:cubicBezTo>
                    <a:pt x="908" y="10397"/>
                    <a:pt x="960" y="10492"/>
                    <a:pt x="987" y="10492"/>
                  </a:cubicBezTo>
                  <a:cubicBezTo>
                    <a:pt x="1001" y="10492"/>
                    <a:pt x="1009" y="10468"/>
                    <a:pt x="1009" y="1039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5"/>
            <p:cNvSpPr/>
            <p:nvPr/>
          </p:nvSpPr>
          <p:spPr>
            <a:xfrm>
              <a:off x="8948677" y="4815842"/>
              <a:ext cx="67084" cy="119197"/>
            </a:xfrm>
            <a:custGeom>
              <a:rect b="b" l="l" r="r" t="t"/>
              <a:pathLst>
                <a:path extrusionOk="0" h="6411" w="1010">
                  <a:moveTo>
                    <a:pt x="162" y="0"/>
                  </a:moveTo>
                  <a:cubicBezTo>
                    <a:pt x="74" y="0"/>
                    <a:pt x="1" y="173"/>
                    <a:pt x="1" y="384"/>
                  </a:cubicBezTo>
                  <a:lnTo>
                    <a:pt x="1" y="6316"/>
                  </a:lnTo>
                  <a:cubicBezTo>
                    <a:pt x="1" y="6387"/>
                    <a:pt x="9" y="6411"/>
                    <a:pt x="23" y="6411"/>
                  </a:cubicBezTo>
                  <a:cubicBezTo>
                    <a:pt x="51" y="6411"/>
                    <a:pt x="103" y="6316"/>
                    <a:pt x="162" y="6316"/>
                  </a:cubicBezTo>
                  <a:lnTo>
                    <a:pt x="850" y="6316"/>
                  </a:lnTo>
                  <a:cubicBezTo>
                    <a:pt x="908" y="6316"/>
                    <a:pt x="960" y="6411"/>
                    <a:pt x="987" y="6411"/>
                  </a:cubicBezTo>
                  <a:cubicBezTo>
                    <a:pt x="1001" y="6411"/>
                    <a:pt x="1009" y="6387"/>
                    <a:pt x="1009" y="6316"/>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5"/>
            <p:cNvSpPr/>
            <p:nvPr/>
          </p:nvSpPr>
          <p:spPr>
            <a:xfrm>
              <a:off x="9080189" y="4831590"/>
              <a:ext cx="67084" cy="103449"/>
            </a:xfrm>
            <a:custGeom>
              <a:rect b="b" l="l" r="r" t="t"/>
              <a:pathLst>
                <a:path extrusionOk="0" h="5564" w="1010">
                  <a:moveTo>
                    <a:pt x="162" y="0"/>
                  </a:moveTo>
                  <a:cubicBezTo>
                    <a:pt x="74"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5"/>
            <p:cNvSpPr/>
            <p:nvPr/>
          </p:nvSpPr>
          <p:spPr>
            <a:xfrm>
              <a:off x="8290256" y="4749262"/>
              <a:ext cx="68745" cy="185776"/>
            </a:xfrm>
            <a:custGeom>
              <a:rect b="b" l="l" r="r" t="t"/>
              <a:pathLst>
                <a:path extrusionOk="0" h="9992" w="1035">
                  <a:moveTo>
                    <a:pt x="160" y="1"/>
                  </a:moveTo>
                  <a:cubicBezTo>
                    <a:pt x="72" y="1"/>
                    <a:pt x="1" y="173"/>
                    <a:pt x="1" y="384"/>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4"/>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5"/>
            <p:cNvSpPr/>
            <p:nvPr/>
          </p:nvSpPr>
          <p:spPr>
            <a:xfrm>
              <a:off x="920965" y="4803775"/>
              <a:ext cx="67084" cy="131282"/>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5"/>
            <p:cNvSpPr/>
            <p:nvPr/>
          </p:nvSpPr>
          <p:spPr>
            <a:xfrm>
              <a:off x="1055266" y="4844920"/>
              <a:ext cx="61571" cy="90118"/>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5"/>
            <p:cNvSpPr/>
            <p:nvPr/>
          </p:nvSpPr>
          <p:spPr>
            <a:xfrm>
              <a:off x="1184121" y="4739966"/>
              <a:ext cx="67018" cy="195073"/>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5"/>
            <p:cNvSpPr/>
            <p:nvPr/>
          </p:nvSpPr>
          <p:spPr>
            <a:xfrm>
              <a:off x="1315632" y="4815879"/>
              <a:ext cx="67018" cy="119159"/>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5"/>
            <p:cNvSpPr/>
            <p:nvPr/>
          </p:nvSpPr>
          <p:spPr>
            <a:xfrm>
              <a:off x="1447144" y="4831590"/>
              <a:ext cx="67084" cy="103449"/>
            </a:xfrm>
            <a:custGeom>
              <a:rect b="b" l="l" r="r" t="t"/>
              <a:pathLst>
                <a:path extrusionOk="0" h="5564" w="1010">
                  <a:moveTo>
                    <a:pt x="160" y="0"/>
                  </a:moveTo>
                  <a:cubicBezTo>
                    <a:pt x="72" y="0"/>
                    <a:pt x="1" y="173"/>
                    <a:pt x="1" y="384"/>
                  </a:cubicBezTo>
                  <a:lnTo>
                    <a:pt x="1" y="5469"/>
                  </a:lnTo>
                  <a:cubicBezTo>
                    <a:pt x="1" y="5540"/>
                    <a:pt x="9" y="5564"/>
                    <a:pt x="22" y="5564"/>
                  </a:cubicBezTo>
                  <a:cubicBezTo>
                    <a:pt x="50" y="5564"/>
                    <a:pt x="102" y="5469"/>
                    <a:pt x="160" y="5469"/>
                  </a:cubicBezTo>
                  <a:lnTo>
                    <a:pt x="848" y="5469"/>
                  </a:lnTo>
                  <a:cubicBezTo>
                    <a:pt x="908" y="5469"/>
                    <a:pt x="959" y="5564"/>
                    <a:pt x="987" y="5564"/>
                  </a:cubicBezTo>
                  <a:cubicBezTo>
                    <a:pt x="1001" y="5564"/>
                    <a:pt x="1009" y="5540"/>
                    <a:pt x="1009" y="5469"/>
                  </a:cubicBezTo>
                  <a:lnTo>
                    <a:pt x="1009" y="384"/>
                  </a:lnTo>
                  <a:cubicBezTo>
                    <a:pt x="1009" y="173"/>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5"/>
            <p:cNvSpPr/>
            <p:nvPr/>
          </p:nvSpPr>
          <p:spPr>
            <a:xfrm>
              <a:off x="1577792" y="4763169"/>
              <a:ext cx="68878" cy="171869"/>
            </a:xfrm>
            <a:custGeom>
              <a:rect b="b" l="l" r="r" t="t"/>
              <a:pathLst>
                <a:path extrusionOk="0" h="9244" w="1037">
                  <a:moveTo>
                    <a:pt x="162" y="1"/>
                  </a:moveTo>
                  <a:cubicBezTo>
                    <a:pt x="72" y="1"/>
                    <a:pt x="1" y="173"/>
                    <a:pt x="1" y="386"/>
                  </a:cubicBezTo>
                  <a:lnTo>
                    <a:pt x="1" y="9149"/>
                  </a:lnTo>
                  <a:cubicBezTo>
                    <a:pt x="1" y="9220"/>
                    <a:pt x="9" y="9244"/>
                    <a:pt x="23" y="9244"/>
                  </a:cubicBezTo>
                  <a:cubicBezTo>
                    <a:pt x="51" y="9244"/>
                    <a:pt x="102" y="9149"/>
                    <a:pt x="162" y="9149"/>
                  </a:cubicBezTo>
                  <a:lnTo>
                    <a:pt x="875" y="9149"/>
                  </a:lnTo>
                  <a:cubicBezTo>
                    <a:pt x="935" y="9149"/>
                    <a:pt x="987" y="9244"/>
                    <a:pt x="1015" y="9244"/>
                  </a:cubicBezTo>
                  <a:cubicBezTo>
                    <a:pt x="1029" y="9244"/>
                    <a:pt x="1037" y="9220"/>
                    <a:pt x="1037" y="9149"/>
                  </a:cubicBezTo>
                  <a:lnTo>
                    <a:pt x="1037" y="386"/>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5"/>
            <p:cNvSpPr/>
            <p:nvPr/>
          </p:nvSpPr>
          <p:spPr>
            <a:xfrm>
              <a:off x="1706647" y="4740877"/>
              <a:ext cx="74258" cy="194161"/>
            </a:xfrm>
            <a:custGeom>
              <a:rect b="b" l="l" r="r" t="t"/>
              <a:pathLst>
                <a:path extrusionOk="0" h="10443" w="1118">
                  <a:moveTo>
                    <a:pt x="160" y="1"/>
                  </a:moveTo>
                  <a:cubicBezTo>
                    <a:pt x="72" y="1"/>
                    <a:pt x="1" y="173"/>
                    <a:pt x="1" y="384"/>
                  </a:cubicBezTo>
                  <a:lnTo>
                    <a:pt x="1" y="10348"/>
                  </a:lnTo>
                  <a:cubicBezTo>
                    <a:pt x="1" y="10419"/>
                    <a:pt x="9"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5"/>
            <p:cNvSpPr/>
            <p:nvPr/>
          </p:nvSpPr>
          <p:spPr>
            <a:xfrm>
              <a:off x="1836365" y="4603999"/>
              <a:ext cx="77844" cy="331039"/>
            </a:xfrm>
            <a:custGeom>
              <a:rect b="b" l="l" r="r" t="t"/>
              <a:pathLst>
                <a:path extrusionOk="0" h="17805" w="1172">
                  <a:moveTo>
                    <a:pt x="160" y="0"/>
                  </a:moveTo>
                  <a:cubicBezTo>
                    <a:pt x="72" y="0"/>
                    <a:pt x="0" y="173"/>
                    <a:pt x="0" y="385"/>
                  </a:cubicBezTo>
                  <a:lnTo>
                    <a:pt x="0" y="17710"/>
                  </a:lnTo>
                  <a:cubicBezTo>
                    <a:pt x="0" y="17781"/>
                    <a:pt x="8" y="17805"/>
                    <a:pt x="22" y="17805"/>
                  </a:cubicBezTo>
                  <a:cubicBezTo>
                    <a:pt x="50" y="17805"/>
                    <a:pt x="101" y="17710"/>
                    <a:pt x="160"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5"/>
            <p:cNvSpPr/>
            <p:nvPr/>
          </p:nvSpPr>
          <p:spPr>
            <a:xfrm>
              <a:off x="1971530" y="4773469"/>
              <a:ext cx="70538" cy="161569"/>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15"/>
          <p:cNvGrpSpPr/>
          <p:nvPr/>
        </p:nvGrpSpPr>
        <p:grpSpPr>
          <a:xfrm>
            <a:off x="-1" y="4935256"/>
            <a:ext cx="9144134" cy="129765"/>
            <a:chOff x="237925" y="603400"/>
            <a:chExt cx="3162200" cy="44875"/>
          </a:xfrm>
        </p:grpSpPr>
        <p:sp>
          <p:nvSpPr>
            <p:cNvPr id="737" name="Google Shape;737;p15"/>
            <p:cNvSpPr/>
            <p:nvPr/>
          </p:nvSpPr>
          <p:spPr>
            <a:xfrm>
              <a:off x="238125" y="603400"/>
              <a:ext cx="3162000" cy="7850"/>
            </a:xfrm>
            <a:custGeom>
              <a:rect b="b" l="l" r="r" t="t"/>
              <a:pathLst>
                <a:path extrusionOk="0" h="314" w="126480">
                  <a:moveTo>
                    <a:pt x="0" y="0"/>
                  </a:moveTo>
                  <a:lnTo>
                    <a:pt x="0" y="314"/>
                  </a:lnTo>
                  <a:lnTo>
                    <a:pt x="126479" y="314"/>
                  </a:lnTo>
                  <a:lnTo>
                    <a:pt x="126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5"/>
            <p:cNvSpPr/>
            <p:nvPr/>
          </p:nvSpPr>
          <p:spPr>
            <a:xfrm>
              <a:off x="237925" y="636525"/>
              <a:ext cx="3147200" cy="11750"/>
            </a:xfrm>
            <a:custGeom>
              <a:rect b="b" l="l" r="r" t="t"/>
              <a:pathLst>
                <a:path extrusionOk="0" h="470" w="125888">
                  <a:moveTo>
                    <a:pt x="1" y="1"/>
                  </a:moveTo>
                  <a:lnTo>
                    <a:pt x="1" y="470"/>
                  </a:lnTo>
                  <a:lnTo>
                    <a:pt x="157" y="470"/>
                  </a:lnTo>
                  <a:lnTo>
                    <a:pt x="157" y="1"/>
                  </a:lnTo>
                  <a:close/>
                  <a:moveTo>
                    <a:pt x="947" y="1"/>
                  </a:moveTo>
                  <a:lnTo>
                    <a:pt x="947" y="470"/>
                  </a:lnTo>
                  <a:lnTo>
                    <a:pt x="1095" y="470"/>
                  </a:lnTo>
                  <a:lnTo>
                    <a:pt x="1103" y="1"/>
                  </a:lnTo>
                  <a:close/>
                  <a:moveTo>
                    <a:pt x="1876" y="1"/>
                  </a:moveTo>
                  <a:lnTo>
                    <a:pt x="1876" y="470"/>
                  </a:lnTo>
                  <a:lnTo>
                    <a:pt x="2032" y="470"/>
                  </a:lnTo>
                  <a:lnTo>
                    <a:pt x="2032" y="1"/>
                  </a:lnTo>
                  <a:close/>
                  <a:moveTo>
                    <a:pt x="2815" y="1"/>
                  </a:moveTo>
                  <a:lnTo>
                    <a:pt x="2815" y="470"/>
                  </a:lnTo>
                  <a:lnTo>
                    <a:pt x="2971" y="470"/>
                  </a:lnTo>
                  <a:lnTo>
                    <a:pt x="2971" y="1"/>
                  </a:lnTo>
                  <a:close/>
                  <a:moveTo>
                    <a:pt x="3754" y="1"/>
                  </a:moveTo>
                  <a:lnTo>
                    <a:pt x="3754" y="470"/>
                  </a:lnTo>
                  <a:lnTo>
                    <a:pt x="3909" y="470"/>
                  </a:lnTo>
                  <a:lnTo>
                    <a:pt x="3909" y="1"/>
                  </a:lnTo>
                  <a:close/>
                  <a:moveTo>
                    <a:pt x="4692" y="1"/>
                  </a:moveTo>
                  <a:lnTo>
                    <a:pt x="4692" y="470"/>
                  </a:lnTo>
                  <a:lnTo>
                    <a:pt x="4848" y="470"/>
                  </a:lnTo>
                  <a:lnTo>
                    <a:pt x="4848" y="1"/>
                  </a:lnTo>
                  <a:close/>
                  <a:moveTo>
                    <a:pt x="5631" y="1"/>
                  </a:moveTo>
                  <a:lnTo>
                    <a:pt x="5631" y="470"/>
                  </a:lnTo>
                  <a:lnTo>
                    <a:pt x="5787" y="470"/>
                  </a:lnTo>
                  <a:lnTo>
                    <a:pt x="5787" y="1"/>
                  </a:lnTo>
                  <a:close/>
                  <a:moveTo>
                    <a:pt x="6570" y="1"/>
                  </a:moveTo>
                  <a:lnTo>
                    <a:pt x="6570" y="470"/>
                  </a:lnTo>
                  <a:lnTo>
                    <a:pt x="6725" y="470"/>
                  </a:lnTo>
                  <a:lnTo>
                    <a:pt x="6725" y="1"/>
                  </a:lnTo>
                  <a:close/>
                  <a:moveTo>
                    <a:pt x="7506" y="1"/>
                  </a:moveTo>
                  <a:lnTo>
                    <a:pt x="7506" y="470"/>
                  </a:lnTo>
                  <a:lnTo>
                    <a:pt x="7664" y="470"/>
                  </a:lnTo>
                  <a:lnTo>
                    <a:pt x="7664" y="1"/>
                  </a:lnTo>
                  <a:close/>
                  <a:moveTo>
                    <a:pt x="8445" y="1"/>
                  </a:moveTo>
                  <a:lnTo>
                    <a:pt x="8445" y="470"/>
                  </a:lnTo>
                  <a:lnTo>
                    <a:pt x="8601" y="470"/>
                  </a:lnTo>
                  <a:lnTo>
                    <a:pt x="8601" y="1"/>
                  </a:lnTo>
                  <a:close/>
                  <a:moveTo>
                    <a:pt x="9384" y="1"/>
                  </a:moveTo>
                  <a:lnTo>
                    <a:pt x="9384" y="470"/>
                  </a:lnTo>
                  <a:lnTo>
                    <a:pt x="9540" y="470"/>
                  </a:lnTo>
                  <a:lnTo>
                    <a:pt x="9540" y="1"/>
                  </a:lnTo>
                  <a:close/>
                  <a:moveTo>
                    <a:pt x="10328" y="1"/>
                  </a:moveTo>
                  <a:lnTo>
                    <a:pt x="10328" y="470"/>
                  </a:lnTo>
                  <a:lnTo>
                    <a:pt x="10478" y="470"/>
                  </a:lnTo>
                  <a:lnTo>
                    <a:pt x="10486" y="1"/>
                  </a:lnTo>
                  <a:close/>
                  <a:moveTo>
                    <a:pt x="11259" y="1"/>
                  </a:moveTo>
                  <a:lnTo>
                    <a:pt x="11259" y="470"/>
                  </a:lnTo>
                  <a:lnTo>
                    <a:pt x="11417" y="470"/>
                  </a:lnTo>
                  <a:lnTo>
                    <a:pt x="11417" y="1"/>
                  </a:lnTo>
                  <a:close/>
                  <a:moveTo>
                    <a:pt x="12198" y="1"/>
                  </a:moveTo>
                  <a:lnTo>
                    <a:pt x="12198" y="470"/>
                  </a:lnTo>
                  <a:lnTo>
                    <a:pt x="12354" y="470"/>
                  </a:lnTo>
                  <a:lnTo>
                    <a:pt x="12354" y="1"/>
                  </a:lnTo>
                  <a:close/>
                  <a:moveTo>
                    <a:pt x="13137" y="1"/>
                  </a:moveTo>
                  <a:lnTo>
                    <a:pt x="13137" y="470"/>
                  </a:lnTo>
                  <a:lnTo>
                    <a:pt x="13292" y="470"/>
                  </a:lnTo>
                  <a:lnTo>
                    <a:pt x="13298" y="1"/>
                  </a:lnTo>
                  <a:close/>
                  <a:moveTo>
                    <a:pt x="14075" y="1"/>
                  </a:moveTo>
                  <a:lnTo>
                    <a:pt x="14075" y="470"/>
                  </a:lnTo>
                  <a:lnTo>
                    <a:pt x="14231" y="470"/>
                  </a:lnTo>
                  <a:lnTo>
                    <a:pt x="14238" y="1"/>
                  </a:lnTo>
                  <a:close/>
                  <a:moveTo>
                    <a:pt x="15012" y="1"/>
                  </a:moveTo>
                  <a:lnTo>
                    <a:pt x="15012" y="470"/>
                  </a:lnTo>
                  <a:lnTo>
                    <a:pt x="15170" y="470"/>
                  </a:lnTo>
                  <a:lnTo>
                    <a:pt x="15170" y="1"/>
                  </a:lnTo>
                  <a:close/>
                  <a:moveTo>
                    <a:pt x="15956" y="1"/>
                  </a:moveTo>
                  <a:lnTo>
                    <a:pt x="15956" y="470"/>
                  </a:lnTo>
                  <a:lnTo>
                    <a:pt x="16107" y="470"/>
                  </a:lnTo>
                  <a:lnTo>
                    <a:pt x="16114" y="1"/>
                  </a:lnTo>
                  <a:close/>
                  <a:moveTo>
                    <a:pt x="16897" y="1"/>
                  </a:moveTo>
                  <a:lnTo>
                    <a:pt x="16897" y="470"/>
                  </a:lnTo>
                  <a:lnTo>
                    <a:pt x="17045" y="470"/>
                  </a:lnTo>
                  <a:lnTo>
                    <a:pt x="17053" y="1"/>
                  </a:lnTo>
                  <a:close/>
                  <a:moveTo>
                    <a:pt x="17828" y="1"/>
                  </a:moveTo>
                  <a:lnTo>
                    <a:pt x="17828" y="470"/>
                  </a:lnTo>
                  <a:lnTo>
                    <a:pt x="17986" y="470"/>
                  </a:lnTo>
                  <a:lnTo>
                    <a:pt x="17986" y="1"/>
                  </a:lnTo>
                  <a:close/>
                  <a:moveTo>
                    <a:pt x="18767" y="1"/>
                  </a:moveTo>
                  <a:lnTo>
                    <a:pt x="18767" y="470"/>
                  </a:lnTo>
                  <a:lnTo>
                    <a:pt x="18923" y="470"/>
                  </a:lnTo>
                  <a:lnTo>
                    <a:pt x="18923" y="1"/>
                  </a:lnTo>
                  <a:close/>
                  <a:moveTo>
                    <a:pt x="19706" y="1"/>
                  </a:moveTo>
                  <a:lnTo>
                    <a:pt x="19706" y="470"/>
                  </a:lnTo>
                  <a:lnTo>
                    <a:pt x="19861" y="470"/>
                  </a:lnTo>
                  <a:lnTo>
                    <a:pt x="19861" y="1"/>
                  </a:lnTo>
                  <a:close/>
                  <a:moveTo>
                    <a:pt x="20644" y="1"/>
                  </a:moveTo>
                  <a:lnTo>
                    <a:pt x="20644" y="470"/>
                  </a:lnTo>
                  <a:lnTo>
                    <a:pt x="20800" y="470"/>
                  </a:lnTo>
                  <a:lnTo>
                    <a:pt x="20800" y="1"/>
                  </a:lnTo>
                  <a:close/>
                  <a:moveTo>
                    <a:pt x="21581" y="1"/>
                  </a:moveTo>
                  <a:lnTo>
                    <a:pt x="21581" y="470"/>
                  </a:lnTo>
                  <a:lnTo>
                    <a:pt x="21739" y="470"/>
                  </a:lnTo>
                  <a:lnTo>
                    <a:pt x="21739" y="1"/>
                  </a:lnTo>
                  <a:close/>
                  <a:moveTo>
                    <a:pt x="22520" y="1"/>
                  </a:moveTo>
                  <a:lnTo>
                    <a:pt x="22520" y="470"/>
                  </a:lnTo>
                  <a:lnTo>
                    <a:pt x="22676" y="470"/>
                  </a:lnTo>
                  <a:lnTo>
                    <a:pt x="22676" y="1"/>
                  </a:lnTo>
                  <a:close/>
                  <a:moveTo>
                    <a:pt x="23458" y="1"/>
                  </a:moveTo>
                  <a:lnTo>
                    <a:pt x="23458" y="470"/>
                  </a:lnTo>
                  <a:lnTo>
                    <a:pt x="23614" y="470"/>
                  </a:lnTo>
                  <a:lnTo>
                    <a:pt x="23614" y="1"/>
                  </a:lnTo>
                  <a:close/>
                  <a:moveTo>
                    <a:pt x="24397" y="1"/>
                  </a:moveTo>
                  <a:lnTo>
                    <a:pt x="24397" y="470"/>
                  </a:lnTo>
                  <a:lnTo>
                    <a:pt x="24553" y="470"/>
                  </a:lnTo>
                  <a:lnTo>
                    <a:pt x="24553" y="1"/>
                  </a:lnTo>
                  <a:close/>
                  <a:moveTo>
                    <a:pt x="25334" y="1"/>
                  </a:moveTo>
                  <a:lnTo>
                    <a:pt x="25334" y="470"/>
                  </a:lnTo>
                  <a:lnTo>
                    <a:pt x="25492" y="470"/>
                  </a:lnTo>
                  <a:lnTo>
                    <a:pt x="25492" y="1"/>
                  </a:lnTo>
                  <a:close/>
                  <a:moveTo>
                    <a:pt x="26273" y="1"/>
                  </a:moveTo>
                  <a:lnTo>
                    <a:pt x="26273" y="470"/>
                  </a:lnTo>
                  <a:lnTo>
                    <a:pt x="26428" y="470"/>
                  </a:lnTo>
                  <a:lnTo>
                    <a:pt x="26428" y="1"/>
                  </a:lnTo>
                  <a:close/>
                  <a:moveTo>
                    <a:pt x="27211" y="1"/>
                  </a:moveTo>
                  <a:lnTo>
                    <a:pt x="27211" y="470"/>
                  </a:lnTo>
                  <a:lnTo>
                    <a:pt x="27367" y="470"/>
                  </a:lnTo>
                  <a:lnTo>
                    <a:pt x="27367" y="1"/>
                  </a:lnTo>
                  <a:close/>
                  <a:moveTo>
                    <a:pt x="28150" y="1"/>
                  </a:moveTo>
                  <a:lnTo>
                    <a:pt x="28150" y="470"/>
                  </a:lnTo>
                  <a:lnTo>
                    <a:pt x="28306" y="470"/>
                  </a:lnTo>
                  <a:lnTo>
                    <a:pt x="28306" y="1"/>
                  </a:lnTo>
                  <a:close/>
                  <a:moveTo>
                    <a:pt x="29087" y="1"/>
                  </a:moveTo>
                  <a:lnTo>
                    <a:pt x="29087" y="470"/>
                  </a:lnTo>
                  <a:lnTo>
                    <a:pt x="29244" y="470"/>
                  </a:lnTo>
                  <a:lnTo>
                    <a:pt x="29248" y="1"/>
                  </a:lnTo>
                  <a:close/>
                  <a:moveTo>
                    <a:pt x="30027" y="1"/>
                  </a:moveTo>
                  <a:lnTo>
                    <a:pt x="30027" y="470"/>
                  </a:lnTo>
                  <a:lnTo>
                    <a:pt x="30183" y="470"/>
                  </a:lnTo>
                  <a:lnTo>
                    <a:pt x="30189" y="1"/>
                  </a:lnTo>
                  <a:close/>
                  <a:moveTo>
                    <a:pt x="30966" y="1"/>
                  </a:moveTo>
                  <a:lnTo>
                    <a:pt x="30966" y="470"/>
                  </a:lnTo>
                  <a:lnTo>
                    <a:pt x="31122" y="470"/>
                  </a:lnTo>
                  <a:lnTo>
                    <a:pt x="31122" y="1"/>
                  </a:lnTo>
                  <a:close/>
                  <a:moveTo>
                    <a:pt x="31907" y="1"/>
                  </a:moveTo>
                  <a:lnTo>
                    <a:pt x="31907" y="470"/>
                  </a:lnTo>
                  <a:lnTo>
                    <a:pt x="32061" y="470"/>
                  </a:lnTo>
                  <a:lnTo>
                    <a:pt x="32064" y="1"/>
                  </a:lnTo>
                  <a:close/>
                  <a:moveTo>
                    <a:pt x="32847" y="1"/>
                  </a:moveTo>
                  <a:lnTo>
                    <a:pt x="32847" y="470"/>
                  </a:lnTo>
                  <a:lnTo>
                    <a:pt x="32997" y="470"/>
                  </a:lnTo>
                  <a:lnTo>
                    <a:pt x="33003" y="1"/>
                  </a:lnTo>
                  <a:close/>
                  <a:moveTo>
                    <a:pt x="33780" y="1"/>
                  </a:moveTo>
                  <a:lnTo>
                    <a:pt x="33780" y="470"/>
                  </a:lnTo>
                  <a:lnTo>
                    <a:pt x="33936" y="470"/>
                  </a:lnTo>
                  <a:lnTo>
                    <a:pt x="33936" y="1"/>
                  </a:lnTo>
                  <a:close/>
                  <a:moveTo>
                    <a:pt x="34719" y="1"/>
                  </a:moveTo>
                  <a:lnTo>
                    <a:pt x="34719" y="470"/>
                  </a:lnTo>
                  <a:lnTo>
                    <a:pt x="34875" y="470"/>
                  </a:lnTo>
                  <a:lnTo>
                    <a:pt x="34875" y="1"/>
                  </a:lnTo>
                  <a:close/>
                  <a:moveTo>
                    <a:pt x="35656" y="1"/>
                  </a:moveTo>
                  <a:lnTo>
                    <a:pt x="35656" y="470"/>
                  </a:lnTo>
                  <a:lnTo>
                    <a:pt x="35813" y="470"/>
                  </a:lnTo>
                  <a:lnTo>
                    <a:pt x="35813" y="1"/>
                  </a:lnTo>
                  <a:close/>
                  <a:moveTo>
                    <a:pt x="36594" y="1"/>
                  </a:moveTo>
                  <a:lnTo>
                    <a:pt x="36594" y="470"/>
                  </a:lnTo>
                  <a:lnTo>
                    <a:pt x="36750" y="470"/>
                  </a:lnTo>
                  <a:lnTo>
                    <a:pt x="36750" y="1"/>
                  </a:lnTo>
                  <a:close/>
                  <a:moveTo>
                    <a:pt x="37533" y="1"/>
                  </a:moveTo>
                  <a:lnTo>
                    <a:pt x="37533" y="470"/>
                  </a:lnTo>
                  <a:lnTo>
                    <a:pt x="37689" y="470"/>
                  </a:lnTo>
                  <a:lnTo>
                    <a:pt x="37689" y="1"/>
                  </a:lnTo>
                  <a:close/>
                  <a:moveTo>
                    <a:pt x="38472" y="1"/>
                  </a:moveTo>
                  <a:lnTo>
                    <a:pt x="38472" y="470"/>
                  </a:lnTo>
                  <a:lnTo>
                    <a:pt x="38628" y="470"/>
                  </a:lnTo>
                  <a:lnTo>
                    <a:pt x="38628" y="1"/>
                  </a:lnTo>
                  <a:close/>
                  <a:moveTo>
                    <a:pt x="39409" y="1"/>
                  </a:moveTo>
                  <a:lnTo>
                    <a:pt x="39409" y="470"/>
                  </a:lnTo>
                  <a:lnTo>
                    <a:pt x="39566" y="470"/>
                  </a:lnTo>
                  <a:lnTo>
                    <a:pt x="39566" y="1"/>
                  </a:lnTo>
                  <a:close/>
                  <a:moveTo>
                    <a:pt x="40347" y="1"/>
                  </a:moveTo>
                  <a:lnTo>
                    <a:pt x="40347" y="470"/>
                  </a:lnTo>
                  <a:lnTo>
                    <a:pt x="40503" y="470"/>
                  </a:lnTo>
                  <a:lnTo>
                    <a:pt x="40503" y="1"/>
                  </a:lnTo>
                  <a:close/>
                  <a:moveTo>
                    <a:pt x="41286" y="1"/>
                  </a:moveTo>
                  <a:lnTo>
                    <a:pt x="41286" y="470"/>
                  </a:lnTo>
                  <a:lnTo>
                    <a:pt x="41442" y="470"/>
                  </a:lnTo>
                  <a:lnTo>
                    <a:pt x="41442" y="1"/>
                  </a:lnTo>
                  <a:close/>
                  <a:moveTo>
                    <a:pt x="42225" y="1"/>
                  </a:moveTo>
                  <a:lnTo>
                    <a:pt x="42225" y="470"/>
                  </a:lnTo>
                  <a:lnTo>
                    <a:pt x="42380" y="470"/>
                  </a:lnTo>
                  <a:lnTo>
                    <a:pt x="42380" y="1"/>
                  </a:lnTo>
                  <a:close/>
                  <a:moveTo>
                    <a:pt x="43163" y="1"/>
                  </a:moveTo>
                  <a:lnTo>
                    <a:pt x="43163" y="470"/>
                  </a:lnTo>
                  <a:lnTo>
                    <a:pt x="43319" y="470"/>
                  </a:lnTo>
                  <a:lnTo>
                    <a:pt x="43319" y="1"/>
                  </a:lnTo>
                  <a:close/>
                  <a:moveTo>
                    <a:pt x="44102" y="1"/>
                  </a:moveTo>
                  <a:lnTo>
                    <a:pt x="44102" y="470"/>
                  </a:lnTo>
                  <a:lnTo>
                    <a:pt x="44258" y="470"/>
                  </a:lnTo>
                  <a:lnTo>
                    <a:pt x="44258" y="1"/>
                  </a:lnTo>
                  <a:close/>
                  <a:moveTo>
                    <a:pt x="45041" y="1"/>
                  </a:moveTo>
                  <a:lnTo>
                    <a:pt x="45041" y="470"/>
                  </a:lnTo>
                  <a:lnTo>
                    <a:pt x="45196" y="470"/>
                  </a:lnTo>
                  <a:lnTo>
                    <a:pt x="45198" y="1"/>
                  </a:lnTo>
                  <a:close/>
                  <a:moveTo>
                    <a:pt x="45977" y="1"/>
                  </a:moveTo>
                  <a:lnTo>
                    <a:pt x="45977" y="470"/>
                  </a:lnTo>
                  <a:lnTo>
                    <a:pt x="46135" y="470"/>
                  </a:lnTo>
                  <a:lnTo>
                    <a:pt x="46139" y="1"/>
                  </a:lnTo>
                  <a:close/>
                  <a:moveTo>
                    <a:pt x="46916" y="1"/>
                  </a:moveTo>
                  <a:lnTo>
                    <a:pt x="46916" y="470"/>
                  </a:lnTo>
                  <a:lnTo>
                    <a:pt x="47072" y="470"/>
                  </a:lnTo>
                  <a:lnTo>
                    <a:pt x="47072" y="1"/>
                  </a:lnTo>
                  <a:close/>
                  <a:moveTo>
                    <a:pt x="47857" y="1"/>
                  </a:moveTo>
                  <a:lnTo>
                    <a:pt x="47857" y="470"/>
                  </a:lnTo>
                  <a:lnTo>
                    <a:pt x="48011" y="470"/>
                  </a:lnTo>
                  <a:lnTo>
                    <a:pt x="48014" y="1"/>
                  </a:lnTo>
                  <a:close/>
                  <a:moveTo>
                    <a:pt x="48797" y="1"/>
                  </a:moveTo>
                  <a:lnTo>
                    <a:pt x="48797" y="470"/>
                  </a:lnTo>
                  <a:lnTo>
                    <a:pt x="48949" y="470"/>
                  </a:lnTo>
                  <a:lnTo>
                    <a:pt x="48953" y="1"/>
                  </a:lnTo>
                  <a:close/>
                  <a:moveTo>
                    <a:pt x="49730" y="1"/>
                  </a:moveTo>
                  <a:lnTo>
                    <a:pt x="49730" y="470"/>
                  </a:lnTo>
                  <a:lnTo>
                    <a:pt x="49888" y="470"/>
                  </a:lnTo>
                  <a:lnTo>
                    <a:pt x="49888" y="1"/>
                  </a:lnTo>
                  <a:close/>
                  <a:moveTo>
                    <a:pt x="50669" y="1"/>
                  </a:moveTo>
                  <a:lnTo>
                    <a:pt x="50669" y="470"/>
                  </a:lnTo>
                  <a:lnTo>
                    <a:pt x="50825" y="470"/>
                  </a:lnTo>
                  <a:lnTo>
                    <a:pt x="50825" y="1"/>
                  </a:lnTo>
                  <a:close/>
                  <a:moveTo>
                    <a:pt x="51608" y="1"/>
                  </a:moveTo>
                  <a:lnTo>
                    <a:pt x="51608" y="470"/>
                  </a:lnTo>
                  <a:lnTo>
                    <a:pt x="51764" y="470"/>
                  </a:lnTo>
                  <a:lnTo>
                    <a:pt x="51764" y="1"/>
                  </a:lnTo>
                  <a:close/>
                  <a:moveTo>
                    <a:pt x="52546" y="1"/>
                  </a:moveTo>
                  <a:lnTo>
                    <a:pt x="52546" y="470"/>
                  </a:lnTo>
                  <a:lnTo>
                    <a:pt x="52702" y="470"/>
                  </a:lnTo>
                  <a:lnTo>
                    <a:pt x="52702" y="1"/>
                  </a:lnTo>
                  <a:close/>
                  <a:moveTo>
                    <a:pt x="53483" y="1"/>
                  </a:moveTo>
                  <a:lnTo>
                    <a:pt x="53483" y="470"/>
                  </a:lnTo>
                  <a:lnTo>
                    <a:pt x="53641" y="470"/>
                  </a:lnTo>
                  <a:lnTo>
                    <a:pt x="53641" y="1"/>
                  </a:lnTo>
                  <a:close/>
                  <a:moveTo>
                    <a:pt x="54422" y="1"/>
                  </a:moveTo>
                  <a:lnTo>
                    <a:pt x="54422" y="470"/>
                  </a:lnTo>
                  <a:lnTo>
                    <a:pt x="54578" y="470"/>
                  </a:lnTo>
                  <a:lnTo>
                    <a:pt x="54578" y="1"/>
                  </a:lnTo>
                  <a:close/>
                  <a:moveTo>
                    <a:pt x="55362" y="1"/>
                  </a:moveTo>
                  <a:lnTo>
                    <a:pt x="55362" y="470"/>
                  </a:lnTo>
                  <a:lnTo>
                    <a:pt x="55518" y="470"/>
                  </a:lnTo>
                  <a:lnTo>
                    <a:pt x="55518" y="1"/>
                  </a:lnTo>
                  <a:close/>
                  <a:moveTo>
                    <a:pt x="56299" y="1"/>
                  </a:moveTo>
                  <a:lnTo>
                    <a:pt x="56299" y="470"/>
                  </a:lnTo>
                  <a:lnTo>
                    <a:pt x="56457" y="470"/>
                  </a:lnTo>
                  <a:lnTo>
                    <a:pt x="56457" y="1"/>
                  </a:lnTo>
                  <a:close/>
                  <a:moveTo>
                    <a:pt x="57238" y="1"/>
                  </a:moveTo>
                  <a:lnTo>
                    <a:pt x="57238" y="470"/>
                  </a:lnTo>
                  <a:lnTo>
                    <a:pt x="57394" y="470"/>
                  </a:lnTo>
                  <a:lnTo>
                    <a:pt x="57394" y="1"/>
                  </a:lnTo>
                  <a:close/>
                  <a:moveTo>
                    <a:pt x="58177" y="1"/>
                  </a:moveTo>
                  <a:lnTo>
                    <a:pt x="58177" y="470"/>
                  </a:lnTo>
                  <a:lnTo>
                    <a:pt x="58332" y="470"/>
                  </a:lnTo>
                  <a:lnTo>
                    <a:pt x="58332" y="1"/>
                  </a:lnTo>
                  <a:close/>
                  <a:moveTo>
                    <a:pt x="59115" y="1"/>
                  </a:moveTo>
                  <a:lnTo>
                    <a:pt x="59115" y="470"/>
                  </a:lnTo>
                  <a:lnTo>
                    <a:pt x="59271" y="470"/>
                  </a:lnTo>
                  <a:lnTo>
                    <a:pt x="59271" y="1"/>
                  </a:lnTo>
                  <a:close/>
                  <a:moveTo>
                    <a:pt x="60052" y="1"/>
                  </a:moveTo>
                  <a:lnTo>
                    <a:pt x="60052" y="470"/>
                  </a:lnTo>
                  <a:lnTo>
                    <a:pt x="60210" y="470"/>
                  </a:lnTo>
                  <a:lnTo>
                    <a:pt x="60210" y="1"/>
                  </a:lnTo>
                  <a:close/>
                  <a:moveTo>
                    <a:pt x="60991" y="1"/>
                  </a:moveTo>
                  <a:lnTo>
                    <a:pt x="60991" y="470"/>
                  </a:lnTo>
                  <a:lnTo>
                    <a:pt x="61147" y="470"/>
                  </a:lnTo>
                  <a:lnTo>
                    <a:pt x="61148" y="1"/>
                  </a:lnTo>
                  <a:close/>
                  <a:moveTo>
                    <a:pt x="61929" y="1"/>
                  </a:moveTo>
                  <a:lnTo>
                    <a:pt x="61929" y="470"/>
                  </a:lnTo>
                  <a:lnTo>
                    <a:pt x="62085" y="470"/>
                  </a:lnTo>
                  <a:lnTo>
                    <a:pt x="62089" y="1"/>
                  </a:lnTo>
                  <a:close/>
                  <a:moveTo>
                    <a:pt x="62868" y="1"/>
                  </a:moveTo>
                  <a:lnTo>
                    <a:pt x="62868" y="470"/>
                  </a:lnTo>
                  <a:lnTo>
                    <a:pt x="63024" y="470"/>
                  </a:lnTo>
                  <a:lnTo>
                    <a:pt x="63024" y="1"/>
                  </a:lnTo>
                  <a:close/>
                  <a:moveTo>
                    <a:pt x="63807" y="1"/>
                  </a:moveTo>
                  <a:lnTo>
                    <a:pt x="63807" y="470"/>
                  </a:lnTo>
                  <a:lnTo>
                    <a:pt x="63963" y="470"/>
                  </a:lnTo>
                  <a:lnTo>
                    <a:pt x="63965" y="1"/>
                  </a:lnTo>
                  <a:close/>
                  <a:moveTo>
                    <a:pt x="64747" y="1"/>
                  </a:moveTo>
                  <a:lnTo>
                    <a:pt x="64747" y="470"/>
                  </a:lnTo>
                  <a:lnTo>
                    <a:pt x="64901" y="470"/>
                  </a:lnTo>
                  <a:lnTo>
                    <a:pt x="64903" y="1"/>
                  </a:lnTo>
                  <a:close/>
                  <a:moveTo>
                    <a:pt x="65682" y="1"/>
                  </a:moveTo>
                  <a:lnTo>
                    <a:pt x="65682" y="470"/>
                  </a:lnTo>
                  <a:lnTo>
                    <a:pt x="65838" y="470"/>
                  </a:lnTo>
                  <a:lnTo>
                    <a:pt x="65838" y="1"/>
                  </a:lnTo>
                  <a:close/>
                  <a:moveTo>
                    <a:pt x="66621" y="1"/>
                  </a:moveTo>
                  <a:lnTo>
                    <a:pt x="66621" y="470"/>
                  </a:lnTo>
                  <a:lnTo>
                    <a:pt x="66777" y="470"/>
                  </a:lnTo>
                  <a:lnTo>
                    <a:pt x="66777" y="1"/>
                  </a:lnTo>
                  <a:close/>
                  <a:moveTo>
                    <a:pt x="67560" y="1"/>
                  </a:moveTo>
                  <a:lnTo>
                    <a:pt x="67560" y="470"/>
                  </a:lnTo>
                  <a:lnTo>
                    <a:pt x="67716" y="470"/>
                  </a:lnTo>
                  <a:lnTo>
                    <a:pt x="67716" y="1"/>
                  </a:lnTo>
                  <a:close/>
                  <a:moveTo>
                    <a:pt x="68497" y="1"/>
                  </a:moveTo>
                  <a:lnTo>
                    <a:pt x="68497" y="470"/>
                  </a:lnTo>
                  <a:lnTo>
                    <a:pt x="68652" y="470"/>
                  </a:lnTo>
                  <a:lnTo>
                    <a:pt x="68652" y="1"/>
                  </a:lnTo>
                  <a:close/>
                  <a:moveTo>
                    <a:pt x="69435" y="1"/>
                  </a:moveTo>
                  <a:lnTo>
                    <a:pt x="69435" y="470"/>
                  </a:lnTo>
                  <a:lnTo>
                    <a:pt x="69591" y="470"/>
                  </a:lnTo>
                  <a:lnTo>
                    <a:pt x="69591" y="1"/>
                  </a:lnTo>
                  <a:close/>
                  <a:moveTo>
                    <a:pt x="70374" y="1"/>
                  </a:moveTo>
                  <a:lnTo>
                    <a:pt x="70374" y="470"/>
                  </a:lnTo>
                  <a:lnTo>
                    <a:pt x="70530" y="470"/>
                  </a:lnTo>
                  <a:lnTo>
                    <a:pt x="70530" y="1"/>
                  </a:lnTo>
                  <a:close/>
                  <a:moveTo>
                    <a:pt x="71311" y="1"/>
                  </a:moveTo>
                  <a:lnTo>
                    <a:pt x="71311" y="470"/>
                  </a:lnTo>
                  <a:lnTo>
                    <a:pt x="71468" y="470"/>
                  </a:lnTo>
                  <a:lnTo>
                    <a:pt x="71468" y="1"/>
                  </a:lnTo>
                  <a:close/>
                  <a:moveTo>
                    <a:pt x="72249" y="1"/>
                  </a:moveTo>
                  <a:lnTo>
                    <a:pt x="72249" y="470"/>
                  </a:lnTo>
                  <a:lnTo>
                    <a:pt x="72405" y="470"/>
                  </a:lnTo>
                  <a:lnTo>
                    <a:pt x="72405" y="1"/>
                  </a:lnTo>
                  <a:close/>
                  <a:moveTo>
                    <a:pt x="73188" y="1"/>
                  </a:moveTo>
                  <a:lnTo>
                    <a:pt x="73188" y="470"/>
                  </a:lnTo>
                  <a:lnTo>
                    <a:pt x="73344" y="470"/>
                  </a:lnTo>
                  <a:lnTo>
                    <a:pt x="73344" y="1"/>
                  </a:lnTo>
                  <a:close/>
                  <a:moveTo>
                    <a:pt x="74127" y="1"/>
                  </a:moveTo>
                  <a:lnTo>
                    <a:pt x="74127" y="470"/>
                  </a:lnTo>
                  <a:lnTo>
                    <a:pt x="74283" y="470"/>
                  </a:lnTo>
                  <a:lnTo>
                    <a:pt x="74283" y="1"/>
                  </a:lnTo>
                  <a:close/>
                  <a:moveTo>
                    <a:pt x="75064" y="1"/>
                  </a:moveTo>
                  <a:lnTo>
                    <a:pt x="75064" y="470"/>
                  </a:lnTo>
                  <a:lnTo>
                    <a:pt x="75221" y="470"/>
                  </a:lnTo>
                  <a:lnTo>
                    <a:pt x="75221" y="1"/>
                  </a:lnTo>
                  <a:close/>
                  <a:moveTo>
                    <a:pt x="76002" y="1"/>
                  </a:moveTo>
                  <a:lnTo>
                    <a:pt x="76002" y="470"/>
                  </a:lnTo>
                  <a:lnTo>
                    <a:pt x="76158" y="470"/>
                  </a:lnTo>
                  <a:lnTo>
                    <a:pt x="76158" y="1"/>
                  </a:lnTo>
                  <a:close/>
                  <a:moveTo>
                    <a:pt x="76943" y="1"/>
                  </a:moveTo>
                  <a:lnTo>
                    <a:pt x="76943" y="470"/>
                  </a:lnTo>
                  <a:lnTo>
                    <a:pt x="77099" y="470"/>
                  </a:lnTo>
                  <a:lnTo>
                    <a:pt x="77099" y="1"/>
                  </a:lnTo>
                  <a:close/>
                  <a:moveTo>
                    <a:pt x="77880" y="1"/>
                  </a:moveTo>
                  <a:lnTo>
                    <a:pt x="77880" y="470"/>
                  </a:lnTo>
                  <a:lnTo>
                    <a:pt x="78037" y="470"/>
                  </a:lnTo>
                  <a:lnTo>
                    <a:pt x="78039" y="1"/>
                  </a:lnTo>
                  <a:close/>
                  <a:moveTo>
                    <a:pt x="78818" y="1"/>
                  </a:moveTo>
                  <a:lnTo>
                    <a:pt x="78818" y="470"/>
                  </a:lnTo>
                  <a:lnTo>
                    <a:pt x="78974" y="470"/>
                  </a:lnTo>
                  <a:lnTo>
                    <a:pt x="78974" y="1"/>
                  </a:lnTo>
                  <a:close/>
                  <a:moveTo>
                    <a:pt x="79757" y="1"/>
                  </a:moveTo>
                  <a:lnTo>
                    <a:pt x="79757" y="470"/>
                  </a:lnTo>
                  <a:lnTo>
                    <a:pt x="79913" y="470"/>
                  </a:lnTo>
                  <a:lnTo>
                    <a:pt x="79915" y="1"/>
                  </a:lnTo>
                  <a:close/>
                  <a:moveTo>
                    <a:pt x="80696" y="1"/>
                  </a:moveTo>
                  <a:lnTo>
                    <a:pt x="80696" y="470"/>
                  </a:lnTo>
                  <a:lnTo>
                    <a:pt x="80852" y="470"/>
                  </a:lnTo>
                  <a:lnTo>
                    <a:pt x="80852" y="1"/>
                  </a:lnTo>
                  <a:close/>
                  <a:moveTo>
                    <a:pt x="81633" y="1"/>
                  </a:moveTo>
                  <a:lnTo>
                    <a:pt x="81633" y="470"/>
                  </a:lnTo>
                  <a:lnTo>
                    <a:pt x="81790" y="470"/>
                  </a:lnTo>
                  <a:lnTo>
                    <a:pt x="81790" y="1"/>
                  </a:lnTo>
                  <a:close/>
                  <a:moveTo>
                    <a:pt x="82571" y="1"/>
                  </a:moveTo>
                  <a:lnTo>
                    <a:pt x="82571" y="470"/>
                  </a:lnTo>
                  <a:lnTo>
                    <a:pt x="82727" y="470"/>
                  </a:lnTo>
                  <a:lnTo>
                    <a:pt x="82727" y="1"/>
                  </a:lnTo>
                  <a:close/>
                  <a:moveTo>
                    <a:pt x="83510" y="1"/>
                  </a:moveTo>
                  <a:lnTo>
                    <a:pt x="83510" y="470"/>
                  </a:lnTo>
                  <a:lnTo>
                    <a:pt x="83666" y="470"/>
                  </a:lnTo>
                  <a:lnTo>
                    <a:pt x="83666" y="1"/>
                  </a:lnTo>
                  <a:close/>
                  <a:moveTo>
                    <a:pt x="84449" y="1"/>
                  </a:moveTo>
                  <a:lnTo>
                    <a:pt x="84449" y="470"/>
                  </a:lnTo>
                  <a:lnTo>
                    <a:pt x="84604" y="470"/>
                  </a:lnTo>
                  <a:lnTo>
                    <a:pt x="84604" y="1"/>
                  </a:lnTo>
                  <a:close/>
                  <a:moveTo>
                    <a:pt x="85385" y="1"/>
                  </a:moveTo>
                  <a:lnTo>
                    <a:pt x="85385" y="470"/>
                  </a:lnTo>
                  <a:lnTo>
                    <a:pt x="85543" y="470"/>
                  </a:lnTo>
                  <a:lnTo>
                    <a:pt x="85543" y="1"/>
                  </a:lnTo>
                  <a:close/>
                  <a:moveTo>
                    <a:pt x="86324" y="1"/>
                  </a:moveTo>
                  <a:lnTo>
                    <a:pt x="86324" y="470"/>
                  </a:lnTo>
                  <a:lnTo>
                    <a:pt x="86480" y="470"/>
                  </a:lnTo>
                  <a:lnTo>
                    <a:pt x="86480" y="1"/>
                  </a:lnTo>
                  <a:close/>
                  <a:moveTo>
                    <a:pt x="87263" y="1"/>
                  </a:moveTo>
                  <a:lnTo>
                    <a:pt x="87263" y="470"/>
                  </a:lnTo>
                  <a:lnTo>
                    <a:pt x="87419" y="470"/>
                  </a:lnTo>
                  <a:lnTo>
                    <a:pt x="87419" y="1"/>
                  </a:lnTo>
                  <a:close/>
                  <a:moveTo>
                    <a:pt x="88201" y="1"/>
                  </a:moveTo>
                  <a:lnTo>
                    <a:pt x="88201" y="470"/>
                  </a:lnTo>
                  <a:lnTo>
                    <a:pt x="88357" y="470"/>
                  </a:lnTo>
                  <a:lnTo>
                    <a:pt x="88357" y="1"/>
                  </a:lnTo>
                  <a:close/>
                  <a:moveTo>
                    <a:pt x="89138" y="1"/>
                  </a:moveTo>
                  <a:lnTo>
                    <a:pt x="89138" y="470"/>
                  </a:lnTo>
                  <a:lnTo>
                    <a:pt x="89296" y="470"/>
                  </a:lnTo>
                  <a:lnTo>
                    <a:pt x="89296" y="1"/>
                  </a:lnTo>
                  <a:close/>
                  <a:moveTo>
                    <a:pt x="90079" y="1"/>
                  </a:moveTo>
                  <a:lnTo>
                    <a:pt x="90079" y="470"/>
                  </a:lnTo>
                  <a:lnTo>
                    <a:pt x="90235" y="470"/>
                  </a:lnTo>
                  <a:lnTo>
                    <a:pt x="90235" y="1"/>
                  </a:lnTo>
                  <a:close/>
                  <a:moveTo>
                    <a:pt x="91017" y="1"/>
                  </a:moveTo>
                  <a:lnTo>
                    <a:pt x="91017" y="470"/>
                  </a:lnTo>
                  <a:lnTo>
                    <a:pt x="91173" y="470"/>
                  </a:lnTo>
                  <a:lnTo>
                    <a:pt x="91173" y="1"/>
                  </a:lnTo>
                  <a:close/>
                  <a:moveTo>
                    <a:pt x="91954" y="1"/>
                  </a:moveTo>
                  <a:lnTo>
                    <a:pt x="91954" y="470"/>
                  </a:lnTo>
                  <a:lnTo>
                    <a:pt x="92112" y="470"/>
                  </a:lnTo>
                  <a:lnTo>
                    <a:pt x="92112" y="1"/>
                  </a:lnTo>
                  <a:close/>
                  <a:moveTo>
                    <a:pt x="92893" y="1"/>
                  </a:moveTo>
                  <a:lnTo>
                    <a:pt x="92893" y="470"/>
                  </a:lnTo>
                  <a:lnTo>
                    <a:pt x="93049" y="470"/>
                  </a:lnTo>
                  <a:lnTo>
                    <a:pt x="93049" y="1"/>
                  </a:lnTo>
                  <a:close/>
                  <a:moveTo>
                    <a:pt x="93832" y="1"/>
                  </a:moveTo>
                  <a:lnTo>
                    <a:pt x="93832" y="470"/>
                  </a:lnTo>
                  <a:lnTo>
                    <a:pt x="93987" y="470"/>
                  </a:lnTo>
                  <a:lnTo>
                    <a:pt x="93987" y="1"/>
                  </a:lnTo>
                  <a:close/>
                  <a:moveTo>
                    <a:pt x="94770" y="1"/>
                  </a:moveTo>
                  <a:lnTo>
                    <a:pt x="94770" y="470"/>
                  </a:lnTo>
                  <a:lnTo>
                    <a:pt x="94926" y="470"/>
                  </a:lnTo>
                  <a:lnTo>
                    <a:pt x="94926" y="1"/>
                  </a:lnTo>
                  <a:close/>
                  <a:moveTo>
                    <a:pt x="95707" y="1"/>
                  </a:moveTo>
                  <a:lnTo>
                    <a:pt x="95707" y="470"/>
                  </a:lnTo>
                  <a:lnTo>
                    <a:pt x="95865" y="470"/>
                  </a:lnTo>
                  <a:lnTo>
                    <a:pt x="95865" y="1"/>
                  </a:lnTo>
                  <a:close/>
                  <a:moveTo>
                    <a:pt x="96646" y="1"/>
                  </a:moveTo>
                  <a:lnTo>
                    <a:pt x="96646" y="470"/>
                  </a:lnTo>
                  <a:lnTo>
                    <a:pt x="96802" y="470"/>
                  </a:lnTo>
                  <a:lnTo>
                    <a:pt x="96802" y="1"/>
                  </a:lnTo>
                  <a:close/>
                  <a:moveTo>
                    <a:pt x="97585" y="1"/>
                  </a:moveTo>
                  <a:lnTo>
                    <a:pt x="97585" y="470"/>
                  </a:lnTo>
                  <a:lnTo>
                    <a:pt x="97740" y="470"/>
                  </a:lnTo>
                  <a:lnTo>
                    <a:pt x="97740" y="1"/>
                  </a:lnTo>
                  <a:close/>
                  <a:moveTo>
                    <a:pt x="98523" y="1"/>
                  </a:moveTo>
                  <a:lnTo>
                    <a:pt x="98523" y="470"/>
                  </a:lnTo>
                  <a:lnTo>
                    <a:pt x="98679" y="470"/>
                  </a:lnTo>
                  <a:lnTo>
                    <a:pt x="98679" y="1"/>
                  </a:lnTo>
                  <a:close/>
                  <a:moveTo>
                    <a:pt x="99460" y="1"/>
                  </a:moveTo>
                  <a:lnTo>
                    <a:pt x="99460" y="470"/>
                  </a:lnTo>
                  <a:lnTo>
                    <a:pt x="99618" y="470"/>
                  </a:lnTo>
                  <a:lnTo>
                    <a:pt x="99618" y="1"/>
                  </a:lnTo>
                  <a:close/>
                  <a:moveTo>
                    <a:pt x="100399" y="1"/>
                  </a:moveTo>
                  <a:lnTo>
                    <a:pt x="100399" y="470"/>
                  </a:lnTo>
                  <a:lnTo>
                    <a:pt x="100555" y="470"/>
                  </a:lnTo>
                  <a:lnTo>
                    <a:pt x="100555" y="1"/>
                  </a:lnTo>
                  <a:close/>
                  <a:moveTo>
                    <a:pt x="101337" y="1"/>
                  </a:moveTo>
                  <a:lnTo>
                    <a:pt x="101337" y="470"/>
                  </a:lnTo>
                  <a:lnTo>
                    <a:pt x="101493" y="470"/>
                  </a:lnTo>
                  <a:lnTo>
                    <a:pt x="101493" y="1"/>
                  </a:lnTo>
                  <a:close/>
                  <a:moveTo>
                    <a:pt x="102276" y="1"/>
                  </a:moveTo>
                  <a:lnTo>
                    <a:pt x="102276" y="470"/>
                  </a:lnTo>
                  <a:lnTo>
                    <a:pt x="102432" y="470"/>
                  </a:lnTo>
                  <a:lnTo>
                    <a:pt x="102432" y="1"/>
                  </a:lnTo>
                  <a:close/>
                  <a:moveTo>
                    <a:pt x="103213" y="1"/>
                  </a:moveTo>
                  <a:lnTo>
                    <a:pt x="103213" y="470"/>
                  </a:lnTo>
                  <a:lnTo>
                    <a:pt x="103371" y="470"/>
                  </a:lnTo>
                  <a:lnTo>
                    <a:pt x="103371" y="1"/>
                  </a:lnTo>
                  <a:close/>
                  <a:moveTo>
                    <a:pt x="104152" y="1"/>
                  </a:moveTo>
                  <a:lnTo>
                    <a:pt x="104152" y="470"/>
                  </a:lnTo>
                  <a:lnTo>
                    <a:pt x="104309" y="470"/>
                  </a:lnTo>
                  <a:lnTo>
                    <a:pt x="104309" y="1"/>
                  </a:lnTo>
                  <a:close/>
                  <a:moveTo>
                    <a:pt x="105090" y="1"/>
                  </a:moveTo>
                  <a:lnTo>
                    <a:pt x="105090" y="470"/>
                  </a:lnTo>
                  <a:lnTo>
                    <a:pt x="105246" y="470"/>
                  </a:lnTo>
                  <a:lnTo>
                    <a:pt x="105246" y="1"/>
                  </a:lnTo>
                  <a:close/>
                  <a:moveTo>
                    <a:pt x="106029" y="1"/>
                  </a:moveTo>
                  <a:lnTo>
                    <a:pt x="106029" y="470"/>
                  </a:lnTo>
                  <a:lnTo>
                    <a:pt x="106185" y="470"/>
                  </a:lnTo>
                  <a:lnTo>
                    <a:pt x="106185" y="1"/>
                  </a:lnTo>
                  <a:close/>
                  <a:moveTo>
                    <a:pt x="106968" y="1"/>
                  </a:moveTo>
                  <a:lnTo>
                    <a:pt x="106968" y="470"/>
                  </a:lnTo>
                  <a:lnTo>
                    <a:pt x="107123" y="470"/>
                  </a:lnTo>
                  <a:lnTo>
                    <a:pt x="107123" y="1"/>
                  </a:lnTo>
                  <a:close/>
                  <a:moveTo>
                    <a:pt x="107904" y="1"/>
                  </a:moveTo>
                  <a:lnTo>
                    <a:pt x="107904" y="470"/>
                  </a:lnTo>
                  <a:lnTo>
                    <a:pt x="108062" y="470"/>
                  </a:lnTo>
                  <a:lnTo>
                    <a:pt x="108062" y="1"/>
                  </a:lnTo>
                  <a:close/>
                  <a:moveTo>
                    <a:pt x="108843" y="1"/>
                  </a:moveTo>
                  <a:lnTo>
                    <a:pt x="108843" y="470"/>
                  </a:lnTo>
                  <a:lnTo>
                    <a:pt x="108999" y="470"/>
                  </a:lnTo>
                  <a:lnTo>
                    <a:pt x="108999" y="1"/>
                  </a:lnTo>
                  <a:close/>
                  <a:moveTo>
                    <a:pt x="109782" y="1"/>
                  </a:moveTo>
                  <a:lnTo>
                    <a:pt x="109782" y="470"/>
                  </a:lnTo>
                  <a:lnTo>
                    <a:pt x="109938" y="470"/>
                  </a:lnTo>
                  <a:lnTo>
                    <a:pt x="109938" y="1"/>
                  </a:lnTo>
                  <a:close/>
                  <a:moveTo>
                    <a:pt x="110720" y="1"/>
                  </a:moveTo>
                  <a:lnTo>
                    <a:pt x="110720" y="470"/>
                  </a:lnTo>
                  <a:lnTo>
                    <a:pt x="110876" y="470"/>
                  </a:lnTo>
                  <a:lnTo>
                    <a:pt x="110876" y="1"/>
                  </a:lnTo>
                  <a:close/>
                  <a:moveTo>
                    <a:pt x="111657" y="1"/>
                  </a:moveTo>
                  <a:lnTo>
                    <a:pt x="111657" y="470"/>
                  </a:lnTo>
                  <a:lnTo>
                    <a:pt x="111813" y="470"/>
                  </a:lnTo>
                  <a:lnTo>
                    <a:pt x="111815" y="1"/>
                  </a:lnTo>
                  <a:close/>
                  <a:moveTo>
                    <a:pt x="112596" y="1"/>
                  </a:moveTo>
                  <a:lnTo>
                    <a:pt x="112596" y="470"/>
                  </a:lnTo>
                  <a:lnTo>
                    <a:pt x="112752" y="470"/>
                  </a:lnTo>
                  <a:lnTo>
                    <a:pt x="112752" y="1"/>
                  </a:lnTo>
                  <a:close/>
                  <a:moveTo>
                    <a:pt x="113535" y="1"/>
                  </a:moveTo>
                  <a:lnTo>
                    <a:pt x="113535" y="470"/>
                  </a:lnTo>
                  <a:lnTo>
                    <a:pt x="113691" y="470"/>
                  </a:lnTo>
                  <a:lnTo>
                    <a:pt x="113691" y="1"/>
                  </a:lnTo>
                  <a:close/>
                  <a:moveTo>
                    <a:pt x="114472" y="1"/>
                  </a:moveTo>
                  <a:lnTo>
                    <a:pt x="114472" y="470"/>
                  </a:lnTo>
                  <a:lnTo>
                    <a:pt x="114629" y="470"/>
                  </a:lnTo>
                  <a:lnTo>
                    <a:pt x="114629" y="1"/>
                  </a:lnTo>
                  <a:close/>
                  <a:moveTo>
                    <a:pt x="115410" y="1"/>
                  </a:moveTo>
                  <a:lnTo>
                    <a:pt x="115410" y="470"/>
                  </a:lnTo>
                  <a:lnTo>
                    <a:pt x="115566" y="470"/>
                  </a:lnTo>
                  <a:lnTo>
                    <a:pt x="115566" y="1"/>
                  </a:lnTo>
                  <a:close/>
                  <a:moveTo>
                    <a:pt x="116349" y="1"/>
                  </a:moveTo>
                  <a:lnTo>
                    <a:pt x="116349" y="470"/>
                  </a:lnTo>
                  <a:lnTo>
                    <a:pt x="116505" y="470"/>
                  </a:lnTo>
                  <a:lnTo>
                    <a:pt x="116505" y="1"/>
                  </a:lnTo>
                  <a:close/>
                  <a:moveTo>
                    <a:pt x="117288" y="1"/>
                  </a:moveTo>
                  <a:lnTo>
                    <a:pt x="117288" y="470"/>
                  </a:lnTo>
                  <a:lnTo>
                    <a:pt x="117443" y="470"/>
                  </a:lnTo>
                  <a:lnTo>
                    <a:pt x="117443" y="1"/>
                  </a:lnTo>
                  <a:close/>
                  <a:moveTo>
                    <a:pt x="118224" y="1"/>
                  </a:moveTo>
                  <a:lnTo>
                    <a:pt x="118224" y="470"/>
                  </a:lnTo>
                  <a:lnTo>
                    <a:pt x="118382" y="470"/>
                  </a:lnTo>
                  <a:lnTo>
                    <a:pt x="118382" y="1"/>
                  </a:lnTo>
                  <a:close/>
                  <a:moveTo>
                    <a:pt x="119163" y="1"/>
                  </a:moveTo>
                  <a:lnTo>
                    <a:pt x="119163" y="470"/>
                  </a:lnTo>
                  <a:lnTo>
                    <a:pt x="119321" y="470"/>
                  </a:lnTo>
                  <a:lnTo>
                    <a:pt x="119321" y="1"/>
                  </a:lnTo>
                  <a:close/>
                  <a:moveTo>
                    <a:pt x="120102" y="1"/>
                  </a:moveTo>
                  <a:lnTo>
                    <a:pt x="120102" y="470"/>
                  </a:lnTo>
                  <a:lnTo>
                    <a:pt x="120258" y="470"/>
                  </a:lnTo>
                  <a:lnTo>
                    <a:pt x="120258" y="1"/>
                  </a:lnTo>
                  <a:close/>
                  <a:moveTo>
                    <a:pt x="121040" y="1"/>
                  </a:moveTo>
                  <a:lnTo>
                    <a:pt x="121040" y="470"/>
                  </a:lnTo>
                  <a:lnTo>
                    <a:pt x="121196" y="470"/>
                  </a:lnTo>
                  <a:lnTo>
                    <a:pt x="121196" y="1"/>
                  </a:lnTo>
                  <a:close/>
                  <a:moveTo>
                    <a:pt x="121977" y="1"/>
                  </a:moveTo>
                  <a:lnTo>
                    <a:pt x="121977" y="470"/>
                  </a:lnTo>
                  <a:lnTo>
                    <a:pt x="122135" y="470"/>
                  </a:lnTo>
                  <a:lnTo>
                    <a:pt x="122135" y="1"/>
                  </a:lnTo>
                  <a:close/>
                  <a:moveTo>
                    <a:pt x="122916" y="1"/>
                  </a:moveTo>
                  <a:lnTo>
                    <a:pt x="122916" y="470"/>
                  </a:lnTo>
                  <a:lnTo>
                    <a:pt x="123074" y="470"/>
                  </a:lnTo>
                  <a:lnTo>
                    <a:pt x="123074" y="1"/>
                  </a:lnTo>
                  <a:close/>
                  <a:moveTo>
                    <a:pt x="123855" y="1"/>
                  </a:moveTo>
                  <a:lnTo>
                    <a:pt x="123855" y="470"/>
                  </a:lnTo>
                  <a:lnTo>
                    <a:pt x="124010" y="470"/>
                  </a:lnTo>
                  <a:lnTo>
                    <a:pt x="124010" y="1"/>
                  </a:lnTo>
                  <a:close/>
                  <a:moveTo>
                    <a:pt x="124793" y="1"/>
                  </a:moveTo>
                  <a:lnTo>
                    <a:pt x="124793" y="470"/>
                  </a:lnTo>
                  <a:lnTo>
                    <a:pt x="124949" y="470"/>
                  </a:lnTo>
                  <a:lnTo>
                    <a:pt x="124949" y="1"/>
                  </a:lnTo>
                  <a:close/>
                  <a:moveTo>
                    <a:pt x="125732" y="1"/>
                  </a:moveTo>
                  <a:lnTo>
                    <a:pt x="125732" y="470"/>
                  </a:lnTo>
                  <a:lnTo>
                    <a:pt x="125888" y="470"/>
                  </a:lnTo>
                  <a:lnTo>
                    <a:pt x="1258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 name="Google Shape;739;p15"/>
          <p:cNvSpPr/>
          <p:nvPr/>
        </p:nvSpPr>
        <p:spPr>
          <a:xfrm>
            <a:off x="-37150" y="4584250"/>
            <a:ext cx="9257175" cy="290225"/>
          </a:xfrm>
          <a:custGeom>
            <a:rect b="b" l="l" r="r" t="t"/>
            <a:pathLst>
              <a:path extrusionOk="0" h="11609" w="370287">
                <a:moveTo>
                  <a:pt x="0" y="10710"/>
                </a:moveTo>
                <a:lnTo>
                  <a:pt x="28280" y="4167"/>
                </a:lnTo>
                <a:lnTo>
                  <a:pt x="45095" y="10710"/>
                </a:lnTo>
                <a:lnTo>
                  <a:pt x="60871" y="441"/>
                </a:lnTo>
                <a:lnTo>
                  <a:pt x="76795" y="10115"/>
                </a:lnTo>
                <a:lnTo>
                  <a:pt x="103289" y="4465"/>
                </a:lnTo>
                <a:lnTo>
                  <a:pt x="134543" y="9525"/>
                </a:lnTo>
                <a:lnTo>
                  <a:pt x="175620" y="893"/>
                </a:lnTo>
                <a:lnTo>
                  <a:pt x="196753" y="9823"/>
                </a:lnTo>
                <a:lnTo>
                  <a:pt x="244378" y="1488"/>
                </a:lnTo>
                <a:lnTo>
                  <a:pt x="263130" y="10716"/>
                </a:lnTo>
                <a:lnTo>
                  <a:pt x="293194" y="893"/>
                </a:lnTo>
                <a:lnTo>
                  <a:pt x="309565" y="11609"/>
                </a:lnTo>
                <a:lnTo>
                  <a:pt x="335163" y="5060"/>
                </a:lnTo>
                <a:lnTo>
                  <a:pt x="344612" y="10561"/>
                </a:lnTo>
                <a:lnTo>
                  <a:pt x="370287" y="0"/>
                </a:lnTo>
              </a:path>
            </a:pathLst>
          </a:custGeom>
          <a:noFill/>
          <a:ln cap="flat" cmpd="sng" w="28575">
            <a:solidFill>
              <a:schemeClr val="dk2"/>
            </a:solidFill>
            <a:prstDash val="solid"/>
            <a:round/>
            <a:headEnd len="med" w="med" type="none"/>
            <a:tailEnd len="med" w="med"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1">
    <p:spTree>
      <p:nvGrpSpPr>
        <p:cNvPr id="740" name="Shape 740"/>
        <p:cNvGrpSpPr/>
        <p:nvPr/>
      </p:nvGrpSpPr>
      <p:grpSpPr>
        <a:xfrm>
          <a:off x="0" y="0"/>
          <a:ext cx="0" cy="0"/>
          <a:chOff x="0" y="0"/>
          <a:chExt cx="0" cy="0"/>
        </a:xfrm>
      </p:grpSpPr>
      <p:sp>
        <p:nvSpPr>
          <p:cNvPr id="741" name="Google Shape;741;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42" name="Google Shape;742;p16"/>
          <p:cNvSpPr txBox="1"/>
          <p:nvPr>
            <p:ph idx="1" type="body"/>
          </p:nvPr>
        </p:nvSpPr>
        <p:spPr>
          <a:xfrm>
            <a:off x="1084800" y="1301850"/>
            <a:ext cx="6974400" cy="2799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Work Sans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743" name="Google Shape;743;p16"/>
          <p:cNvGrpSpPr/>
          <p:nvPr/>
        </p:nvGrpSpPr>
        <p:grpSpPr>
          <a:xfrm flipH="1">
            <a:off x="-3270" y="4582266"/>
            <a:ext cx="9150543" cy="352830"/>
            <a:chOff x="-3270" y="4582266"/>
            <a:chExt cx="9150543" cy="352830"/>
          </a:xfrm>
        </p:grpSpPr>
        <p:sp>
          <p:nvSpPr>
            <p:cNvPr id="744" name="Google Shape;744;p16"/>
            <p:cNvSpPr/>
            <p:nvPr/>
          </p:nvSpPr>
          <p:spPr>
            <a:xfrm>
              <a:off x="3678582" y="4697909"/>
              <a:ext cx="85283" cy="237129"/>
            </a:xfrm>
            <a:custGeom>
              <a:rect b="b" l="l" r="r" t="t"/>
              <a:pathLst>
                <a:path extrusionOk="0" h="12754" w="1284">
                  <a:moveTo>
                    <a:pt x="161" y="0"/>
                  </a:moveTo>
                  <a:cubicBezTo>
                    <a:pt x="72" y="0"/>
                    <a:pt x="0" y="171"/>
                    <a:pt x="0" y="383"/>
                  </a:cubicBezTo>
                  <a:lnTo>
                    <a:pt x="0" y="12659"/>
                  </a:lnTo>
                  <a:cubicBezTo>
                    <a:pt x="0" y="12730"/>
                    <a:pt x="8" y="12754"/>
                    <a:pt x="22" y="12754"/>
                  </a:cubicBezTo>
                  <a:cubicBezTo>
                    <a:pt x="50" y="12754"/>
                    <a:pt x="102" y="12659"/>
                    <a:pt x="161" y="12659"/>
                  </a:cubicBezTo>
                  <a:lnTo>
                    <a:pt x="1124" y="12659"/>
                  </a:lnTo>
                  <a:cubicBezTo>
                    <a:pt x="1183" y="12659"/>
                    <a:pt x="1234" y="12754"/>
                    <a:pt x="1262" y="12754"/>
                  </a:cubicBezTo>
                  <a:cubicBezTo>
                    <a:pt x="1275" y="12754"/>
                    <a:pt x="1283" y="12730"/>
                    <a:pt x="1283" y="12659"/>
                  </a:cubicBezTo>
                  <a:lnTo>
                    <a:pt x="1283" y="383"/>
                  </a:lnTo>
                  <a:cubicBezTo>
                    <a:pt x="1283"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6"/>
            <p:cNvSpPr/>
            <p:nvPr/>
          </p:nvSpPr>
          <p:spPr>
            <a:xfrm>
              <a:off x="3819194" y="4803775"/>
              <a:ext cx="67018" cy="131263"/>
            </a:xfrm>
            <a:custGeom>
              <a:rect b="b" l="l" r="r" t="t"/>
              <a:pathLst>
                <a:path extrusionOk="0" h="7060" w="1009">
                  <a:moveTo>
                    <a:pt x="160" y="0"/>
                  </a:moveTo>
                  <a:cubicBezTo>
                    <a:pt x="72" y="0"/>
                    <a:pt x="1" y="171"/>
                    <a:pt x="1" y="384"/>
                  </a:cubicBezTo>
                  <a:lnTo>
                    <a:pt x="1" y="6965"/>
                  </a:lnTo>
                  <a:cubicBezTo>
                    <a:pt x="1" y="7036"/>
                    <a:pt x="9" y="7060"/>
                    <a:pt x="22" y="7060"/>
                  </a:cubicBezTo>
                  <a:cubicBezTo>
                    <a:pt x="50" y="7060"/>
                    <a:pt x="101" y="6965"/>
                    <a:pt x="160" y="6965"/>
                  </a:cubicBezTo>
                  <a:lnTo>
                    <a:pt x="848" y="6965"/>
                  </a:lnTo>
                  <a:cubicBezTo>
                    <a:pt x="908" y="6965"/>
                    <a:pt x="959" y="7060"/>
                    <a:pt x="987" y="7060"/>
                  </a:cubicBezTo>
                  <a:cubicBezTo>
                    <a:pt x="1001" y="7060"/>
                    <a:pt x="1009" y="7036"/>
                    <a:pt x="1009" y="6965"/>
                  </a:cubicBezTo>
                  <a:lnTo>
                    <a:pt x="1009" y="384"/>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6"/>
            <p:cNvSpPr/>
            <p:nvPr/>
          </p:nvSpPr>
          <p:spPr>
            <a:xfrm>
              <a:off x="3953362" y="4844920"/>
              <a:ext cx="61704" cy="90118"/>
            </a:xfrm>
            <a:custGeom>
              <a:rect b="b" l="l" r="r" t="t"/>
              <a:pathLst>
                <a:path extrusionOk="0" h="4847" w="929">
                  <a:moveTo>
                    <a:pt x="162" y="0"/>
                  </a:moveTo>
                  <a:cubicBezTo>
                    <a:pt x="74" y="0"/>
                    <a:pt x="1" y="171"/>
                    <a:pt x="1" y="383"/>
                  </a:cubicBezTo>
                  <a:lnTo>
                    <a:pt x="1" y="4752"/>
                  </a:lnTo>
                  <a:cubicBezTo>
                    <a:pt x="1" y="4823"/>
                    <a:pt x="9" y="4847"/>
                    <a:pt x="23" y="4847"/>
                  </a:cubicBezTo>
                  <a:cubicBezTo>
                    <a:pt x="51" y="4847"/>
                    <a:pt x="104" y="4752"/>
                    <a:pt x="162" y="4752"/>
                  </a:cubicBezTo>
                  <a:lnTo>
                    <a:pt x="767" y="4752"/>
                  </a:lnTo>
                  <a:cubicBezTo>
                    <a:pt x="826" y="4752"/>
                    <a:pt x="877" y="4847"/>
                    <a:pt x="905" y="4847"/>
                  </a:cubicBezTo>
                  <a:cubicBezTo>
                    <a:pt x="919" y="4847"/>
                    <a:pt x="927" y="4823"/>
                    <a:pt x="927" y="4752"/>
                  </a:cubicBezTo>
                  <a:lnTo>
                    <a:pt x="929" y="383"/>
                  </a:lnTo>
                  <a:cubicBezTo>
                    <a:pt x="929" y="171"/>
                    <a:pt x="857"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6"/>
            <p:cNvSpPr/>
            <p:nvPr/>
          </p:nvSpPr>
          <p:spPr>
            <a:xfrm>
              <a:off x="4082229" y="4815870"/>
              <a:ext cx="67000" cy="119163"/>
            </a:xfrm>
            <a:custGeom>
              <a:rect b="b" l="l" r="r" t="t"/>
              <a:pathLst>
                <a:path extrusionOk="0" h="10492" w="1009">
                  <a:moveTo>
                    <a:pt x="162" y="0"/>
                  </a:moveTo>
                  <a:cubicBezTo>
                    <a:pt x="72" y="0"/>
                    <a:pt x="1" y="171"/>
                    <a:pt x="1" y="384"/>
                  </a:cubicBezTo>
                  <a:lnTo>
                    <a:pt x="1" y="10397"/>
                  </a:lnTo>
                  <a:cubicBezTo>
                    <a:pt x="1" y="10468"/>
                    <a:pt x="9" y="10492"/>
                    <a:pt x="23" y="10492"/>
                  </a:cubicBezTo>
                  <a:cubicBezTo>
                    <a:pt x="50" y="10492"/>
                    <a:pt x="102" y="10397"/>
                    <a:pt x="162" y="10397"/>
                  </a:cubicBezTo>
                  <a:lnTo>
                    <a:pt x="849" y="10397"/>
                  </a:lnTo>
                  <a:cubicBezTo>
                    <a:pt x="908" y="10397"/>
                    <a:pt x="959" y="10492"/>
                    <a:pt x="987" y="10492"/>
                  </a:cubicBezTo>
                  <a:cubicBezTo>
                    <a:pt x="1001" y="10492"/>
                    <a:pt x="1009" y="10468"/>
                    <a:pt x="1009" y="10397"/>
                  </a:cubicBezTo>
                  <a:lnTo>
                    <a:pt x="1009" y="384"/>
                  </a:lnTo>
                  <a:cubicBezTo>
                    <a:pt x="1009" y="171"/>
                    <a:pt x="937" y="0"/>
                    <a:pt x="8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6"/>
            <p:cNvSpPr/>
            <p:nvPr/>
          </p:nvSpPr>
          <p:spPr>
            <a:xfrm>
              <a:off x="4213728" y="4815879"/>
              <a:ext cx="67084" cy="119159"/>
            </a:xfrm>
            <a:custGeom>
              <a:rect b="b" l="l" r="r" t="t"/>
              <a:pathLst>
                <a:path extrusionOk="0" h="6409" w="1010">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6"/>
            <p:cNvSpPr/>
            <p:nvPr/>
          </p:nvSpPr>
          <p:spPr>
            <a:xfrm>
              <a:off x="4345240" y="4831590"/>
              <a:ext cx="67084" cy="103449"/>
            </a:xfrm>
            <a:custGeom>
              <a:rect b="b" l="l" r="r" t="t"/>
              <a:pathLst>
                <a:path extrusionOk="0" h="5564" w="1010">
                  <a:moveTo>
                    <a:pt x="162" y="0"/>
                  </a:moveTo>
                  <a:cubicBezTo>
                    <a:pt x="72"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6"/>
            <p:cNvSpPr/>
            <p:nvPr/>
          </p:nvSpPr>
          <p:spPr>
            <a:xfrm>
              <a:off x="4475888" y="4763169"/>
              <a:ext cx="68878" cy="171869"/>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4" y="9149"/>
                    <a:pt x="162" y="9149"/>
                  </a:cubicBezTo>
                  <a:lnTo>
                    <a:pt x="875" y="9149"/>
                  </a:lnTo>
                  <a:cubicBezTo>
                    <a:pt x="935" y="9149"/>
                    <a:pt x="987" y="9244"/>
                    <a:pt x="1015" y="9244"/>
                  </a:cubicBezTo>
                  <a:cubicBezTo>
                    <a:pt x="1029" y="9244"/>
                    <a:pt x="1037" y="9220"/>
                    <a:pt x="1037" y="9149"/>
                  </a:cubicBezTo>
                  <a:lnTo>
                    <a:pt x="1037" y="386"/>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6"/>
            <p:cNvSpPr/>
            <p:nvPr/>
          </p:nvSpPr>
          <p:spPr>
            <a:xfrm>
              <a:off x="4604743" y="4740877"/>
              <a:ext cx="74258" cy="194161"/>
            </a:xfrm>
            <a:custGeom>
              <a:rect b="b" l="l" r="r" t="t"/>
              <a:pathLst>
                <a:path extrusionOk="0" h="10443" w="1118">
                  <a:moveTo>
                    <a:pt x="162" y="1"/>
                  </a:moveTo>
                  <a:cubicBezTo>
                    <a:pt x="72" y="1"/>
                    <a:pt x="1" y="171"/>
                    <a:pt x="1" y="384"/>
                  </a:cubicBezTo>
                  <a:lnTo>
                    <a:pt x="1" y="10348"/>
                  </a:lnTo>
                  <a:cubicBezTo>
                    <a:pt x="1" y="10419"/>
                    <a:pt x="9" y="10443"/>
                    <a:pt x="22" y="10443"/>
                  </a:cubicBezTo>
                  <a:cubicBezTo>
                    <a:pt x="50" y="10443"/>
                    <a:pt x="102" y="10348"/>
                    <a:pt x="162" y="10348"/>
                  </a:cubicBezTo>
                  <a:lnTo>
                    <a:pt x="958" y="10348"/>
                  </a:lnTo>
                  <a:cubicBezTo>
                    <a:pt x="1016" y="10348"/>
                    <a:pt x="1068" y="10443"/>
                    <a:pt x="1095" y="10443"/>
                  </a:cubicBezTo>
                  <a:cubicBezTo>
                    <a:pt x="1109" y="10443"/>
                    <a:pt x="1117" y="10419"/>
                    <a:pt x="1117" y="10348"/>
                  </a:cubicBezTo>
                  <a:lnTo>
                    <a:pt x="1117" y="384"/>
                  </a:lnTo>
                  <a:cubicBezTo>
                    <a:pt x="1117" y="171"/>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6"/>
            <p:cNvSpPr/>
            <p:nvPr/>
          </p:nvSpPr>
          <p:spPr>
            <a:xfrm>
              <a:off x="4734454" y="4697897"/>
              <a:ext cx="77850" cy="237163"/>
            </a:xfrm>
            <a:custGeom>
              <a:rect b="b" l="l" r="r" t="t"/>
              <a:pathLst>
                <a:path extrusionOk="0" h="17805" w="1172">
                  <a:moveTo>
                    <a:pt x="161" y="0"/>
                  </a:moveTo>
                  <a:cubicBezTo>
                    <a:pt x="72" y="0"/>
                    <a:pt x="0" y="173"/>
                    <a:pt x="0" y="385"/>
                  </a:cubicBezTo>
                  <a:lnTo>
                    <a:pt x="0" y="17710"/>
                  </a:lnTo>
                  <a:cubicBezTo>
                    <a:pt x="0" y="17781"/>
                    <a:pt x="8" y="17804"/>
                    <a:pt x="22" y="17804"/>
                  </a:cubicBezTo>
                  <a:cubicBezTo>
                    <a:pt x="50" y="17804"/>
                    <a:pt x="102" y="17710"/>
                    <a:pt x="161" y="17710"/>
                  </a:cubicBezTo>
                  <a:lnTo>
                    <a:pt x="1012" y="17710"/>
                  </a:lnTo>
                  <a:cubicBezTo>
                    <a:pt x="1071" y="17710"/>
                    <a:pt x="1122" y="17804"/>
                    <a:pt x="1150" y="17804"/>
                  </a:cubicBezTo>
                  <a:cubicBezTo>
                    <a:pt x="1164" y="17804"/>
                    <a:pt x="1172" y="17781"/>
                    <a:pt x="1172" y="17710"/>
                  </a:cubicBezTo>
                  <a:lnTo>
                    <a:pt x="1172" y="385"/>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6"/>
            <p:cNvSpPr/>
            <p:nvPr/>
          </p:nvSpPr>
          <p:spPr>
            <a:xfrm>
              <a:off x="4869626" y="4773469"/>
              <a:ext cx="70671" cy="161569"/>
            </a:xfrm>
            <a:custGeom>
              <a:rect b="b" l="l" r="r" t="t"/>
              <a:pathLst>
                <a:path extrusionOk="0" h="8690" w="1064">
                  <a:moveTo>
                    <a:pt x="161" y="1"/>
                  </a:moveTo>
                  <a:cubicBezTo>
                    <a:pt x="72" y="1"/>
                    <a:pt x="0" y="173"/>
                    <a:pt x="0" y="384"/>
                  </a:cubicBezTo>
                  <a:lnTo>
                    <a:pt x="0" y="8595"/>
                  </a:lnTo>
                  <a:cubicBezTo>
                    <a:pt x="0" y="8666"/>
                    <a:pt x="8" y="8690"/>
                    <a:pt x="22" y="8690"/>
                  </a:cubicBezTo>
                  <a:cubicBezTo>
                    <a:pt x="50" y="8690"/>
                    <a:pt x="102" y="8595"/>
                    <a:pt x="161" y="8595"/>
                  </a:cubicBezTo>
                  <a:lnTo>
                    <a:pt x="902" y="8595"/>
                  </a:lnTo>
                  <a:cubicBezTo>
                    <a:pt x="961" y="8595"/>
                    <a:pt x="1013" y="8690"/>
                    <a:pt x="1041" y="8690"/>
                  </a:cubicBezTo>
                  <a:cubicBezTo>
                    <a:pt x="1055" y="8690"/>
                    <a:pt x="1063" y="8666"/>
                    <a:pt x="1063" y="8595"/>
                  </a:cubicBezTo>
                  <a:lnTo>
                    <a:pt x="1063" y="384"/>
                  </a:lnTo>
                  <a:cubicBezTo>
                    <a:pt x="1063"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6"/>
            <p:cNvSpPr/>
            <p:nvPr/>
          </p:nvSpPr>
          <p:spPr>
            <a:xfrm>
              <a:off x="4997551" y="4768635"/>
              <a:ext cx="77778" cy="166403"/>
            </a:xfrm>
            <a:custGeom>
              <a:rect b="b" l="l" r="r" t="t"/>
              <a:pathLst>
                <a:path extrusionOk="0" h="8950" w="1171">
                  <a:moveTo>
                    <a:pt x="160" y="0"/>
                  </a:moveTo>
                  <a:cubicBezTo>
                    <a:pt x="72" y="0"/>
                    <a:pt x="1" y="173"/>
                    <a:pt x="1" y="383"/>
                  </a:cubicBezTo>
                  <a:lnTo>
                    <a:pt x="1" y="8855"/>
                  </a:lnTo>
                  <a:cubicBezTo>
                    <a:pt x="1" y="8926"/>
                    <a:pt x="9" y="8950"/>
                    <a:pt x="23" y="8950"/>
                  </a:cubicBezTo>
                  <a:cubicBezTo>
                    <a:pt x="50" y="8950"/>
                    <a:pt x="102" y="8855"/>
                    <a:pt x="160" y="8855"/>
                  </a:cubicBezTo>
                  <a:lnTo>
                    <a:pt x="1009" y="8855"/>
                  </a:lnTo>
                  <a:cubicBezTo>
                    <a:pt x="1069" y="8855"/>
                    <a:pt x="1121" y="8950"/>
                    <a:pt x="1149" y="8950"/>
                  </a:cubicBezTo>
                  <a:cubicBezTo>
                    <a:pt x="1163" y="8950"/>
                    <a:pt x="1171" y="8926"/>
                    <a:pt x="1171" y="8855"/>
                  </a:cubicBezTo>
                  <a:lnTo>
                    <a:pt x="1171" y="383"/>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6"/>
            <p:cNvSpPr/>
            <p:nvPr/>
          </p:nvSpPr>
          <p:spPr>
            <a:xfrm>
              <a:off x="5130922" y="4855797"/>
              <a:ext cx="74191" cy="79241"/>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4" y="4167"/>
                    <a:pt x="1066" y="4262"/>
                    <a:pt x="1095" y="4262"/>
                  </a:cubicBezTo>
                  <a:cubicBezTo>
                    <a:pt x="1109" y="4262"/>
                    <a:pt x="1117" y="4238"/>
                    <a:pt x="1117" y="4167"/>
                  </a:cubicBezTo>
                  <a:lnTo>
                    <a:pt x="1117" y="385"/>
                  </a:lnTo>
                  <a:cubicBezTo>
                    <a:pt x="1117" y="172"/>
                    <a:pt x="1044"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6"/>
            <p:cNvSpPr/>
            <p:nvPr/>
          </p:nvSpPr>
          <p:spPr>
            <a:xfrm>
              <a:off x="5265079" y="4604034"/>
              <a:ext cx="68901" cy="331035"/>
            </a:xfrm>
            <a:custGeom>
              <a:rect b="b" l="l" r="r" t="t"/>
              <a:pathLst>
                <a:path extrusionOk="0" h="9992" w="1037">
                  <a:moveTo>
                    <a:pt x="160" y="1"/>
                  </a:moveTo>
                  <a:cubicBezTo>
                    <a:pt x="72" y="1"/>
                    <a:pt x="1" y="171"/>
                    <a:pt x="1" y="384"/>
                  </a:cubicBezTo>
                  <a:lnTo>
                    <a:pt x="1" y="9897"/>
                  </a:lnTo>
                  <a:cubicBezTo>
                    <a:pt x="1" y="9968"/>
                    <a:pt x="9" y="9992"/>
                    <a:pt x="23" y="9992"/>
                  </a:cubicBezTo>
                  <a:cubicBezTo>
                    <a:pt x="50" y="9992"/>
                    <a:pt x="102" y="9897"/>
                    <a:pt x="160" y="9897"/>
                  </a:cubicBezTo>
                  <a:lnTo>
                    <a:pt x="875" y="9897"/>
                  </a:lnTo>
                  <a:cubicBezTo>
                    <a:pt x="934" y="9897"/>
                    <a:pt x="986" y="9992"/>
                    <a:pt x="1014" y="9992"/>
                  </a:cubicBezTo>
                  <a:cubicBezTo>
                    <a:pt x="1029" y="9992"/>
                    <a:pt x="1037" y="9968"/>
                    <a:pt x="1037" y="9897"/>
                  </a:cubicBezTo>
                  <a:lnTo>
                    <a:pt x="1037" y="384"/>
                  </a:lnTo>
                  <a:cubicBezTo>
                    <a:pt x="1037" y="171"/>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6"/>
            <p:cNvSpPr/>
            <p:nvPr/>
          </p:nvSpPr>
          <p:spPr>
            <a:xfrm>
              <a:off x="2109277" y="4803738"/>
              <a:ext cx="67084" cy="131300"/>
            </a:xfrm>
            <a:custGeom>
              <a:rect b="b" l="l" r="r" t="t"/>
              <a:pathLst>
                <a:path extrusionOk="0" h="7062" w="1010">
                  <a:moveTo>
                    <a:pt x="162" y="1"/>
                  </a:moveTo>
                  <a:cubicBezTo>
                    <a:pt x="72" y="1"/>
                    <a:pt x="1" y="173"/>
                    <a:pt x="1" y="384"/>
                  </a:cubicBezTo>
                  <a:lnTo>
                    <a:pt x="1" y="6967"/>
                  </a:lnTo>
                  <a:cubicBezTo>
                    <a:pt x="1" y="7038"/>
                    <a:pt x="9" y="7062"/>
                    <a:pt x="23" y="7062"/>
                  </a:cubicBezTo>
                  <a:cubicBezTo>
                    <a:pt x="51" y="7062"/>
                    <a:pt x="103" y="6967"/>
                    <a:pt x="162" y="6967"/>
                  </a:cubicBezTo>
                  <a:lnTo>
                    <a:pt x="850" y="6967"/>
                  </a:lnTo>
                  <a:cubicBezTo>
                    <a:pt x="908" y="6967"/>
                    <a:pt x="960" y="7062"/>
                    <a:pt x="987" y="7062"/>
                  </a:cubicBezTo>
                  <a:cubicBezTo>
                    <a:pt x="1001" y="7062"/>
                    <a:pt x="1009" y="7038"/>
                    <a:pt x="1009" y="6967"/>
                  </a:cubicBezTo>
                  <a:lnTo>
                    <a:pt x="1009" y="384"/>
                  </a:lnTo>
                  <a:cubicBezTo>
                    <a:pt x="1009" y="173"/>
                    <a:pt x="938" y="1"/>
                    <a:pt x="8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6"/>
            <p:cNvSpPr/>
            <p:nvPr/>
          </p:nvSpPr>
          <p:spPr>
            <a:xfrm>
              <a:off x="2243578" y="4844920"/>
              <a:ext cx="61571" cy="90118"/>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6"/>
            <p:cNvSpPr/>
            <p:nvPr/>
          </p:nvSpPr>
          <p:spPr>
            <a:xfrm>
              <a:off x="2372433" y="4739966"/>
              <a:ext cx="67018" cy="195073"/>
            </a:xfrm>
            <a:custGeom>
              <a:rect b="b" l="l" r="r" t="t"/>
              <a:pathLst>
                <a:path extrusionOk="0" h="10492" w="1009">
                  <a:moveTo>
                    <a:pt x="160" y="0"/>
                  </a:moveTo>
                  <a:cubicBezTo>
                    <a:pt x="72" y="0"/>
                    <a:pt x="1" y="171"/>
                    <a:pt x="1" y="384"/>
                  </a:cubicBezTo>
                  <a:lnTo>
                    <a:pt x="1" y="10397"/>
                  </a:lnTo>
                  <a:cubicBezTo>
                    <a:pt x="1" y="10468"/>
                    <a:pt x="8" y="10492"/>
                    <a:pt x="22" y="10492"/>
                  </a:cubicBezTo>
                  <a:cubicBezTo>
                    <a:pt x="50" y="10492"/>
                    <a:pt x="101" y="10397"/>
                    <a:pt x="160" y="10397"/>
                  </a:cubicBezTo>
                  <a:lnTo>
                    <a:pt x="848" y="10397"/>
                  </a:lnTo>
                  <a:cubicBezTo>
                    <a:pt x="907" y="10397"/>
                    <a:pt x="959"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6"/>
            <p:cNvSpPr/>
            <p:nvPr/>
          </p:nvSpPr>
          <p:spPr>
            <a:xfrm>
              <a:off x="2503945" y="4815842"/>
              <a:ext cx="67018" cy="119197"/>
            </a:xfrm>
            <a:custGeom>
              <a:rect b="b" l="l" r="r" t="t"/>
              <a:pathLst>
                <a:path extrusionOk="0" h="6411" w="1009">
                  <a:moveTo>
                    <a:pt x="160" y="0"/>
                  </a:moveTo>
                  <a:cubicBezTo>
                    <a:pt x="72" y="0"/>
                    <a:pt x="1" y="173"/>
                    <a:pt x="1" y="384"/>
                  </a:cubicBezTo>
                  <a:lnTo>
                    <a:pt x="1" y="6316"/>
                  </a:lnTo>
                  <a:cubicBezTo>
                    <a:pt x="1" y="6387"/>
                    <a:pt x="9" y="6411"/>
                    <a:pt x="22" y="6411"/>
                  </a:cubicBezTo>
                  <a:cubicBezTo>
                    <a:pt x="50" y="6411"/>
                    <a:pt x="101" y="6316"/>
                    <a:pt x="160" y="6316"/>
                  </a:cubicBezTo>
                  <a:lnTo>
                    <a:pt x="848" y="6316"/>
                  </a:lnTo>
                  <a:cubicBezTo>
                    <a:pt x="907" y="6316"/>
                    <a:pt x="959" y="6411"/>
                    <a:pt x="987" y="6411"/>
                  </a:cubicBezTo>
                  <a:cubicBezTo>
                    <a:pt x="1001" y="6411"/>
                    <a:pt x="1009" y="6387"/>
                    <a:pt x="1009" y="6316"/>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6"/>
            <p:cNvSpPr/>
            <p:nvPr/>
          </p:nvSpPr>
          <p:spPr>
            <a:xfrm>
              <a:off x="2635456" y="4831590"/>
              <a:ext cx="67018" cy="103449"/>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7"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6"/>
            <p:cNvSpPr/>
            <p:nvPr/>
          </p:nvSpPr>
          <p:spPr>
            <a:xfrm>
              <a:off x="2766105" y="4763169"/>
              <a:ext cx="68878" cy="171869"/>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3" y="9149"/>
                    <a:pt x="162" y="9149"/>
                  </a:cubicBezTo>
                  <a:lnTo>
                    <a:pt x="875" y="9149"/>
                  </a:lnTo>
                  <a:cubicBezTo>
                    <a:pt x="935" y="9149"/>
                    <a:pt x="987" y="9244"/>
                    <a:pt x="1015" y="9244"/>
                  </a:cubicBezTo>
                  <a:cubicBezTo>
                    <a:pt x="1029" y="9244"/>
                    <a:pt x="1037" y="9220"/>
                    <a:pt x="1037"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6"/>
            <p:cNvSpPr/>
            <p:nvPr/>
          </p:nvSpPr>
          <p:spPr>
            <a:xfrm>
              <a:off x="2894959" y="4740877"/>
              <a:ext cx="74191" cy="194161"/>
            </a:xfrm>
            <a:custGeom>
              <a:rect b="b" l="l" r="r" t="t"/>
              <a:pathLst>
                <a:path extrusionOk="0" h="10443" w="1117">
                  <a:moveTo>
                    <a:pt x="160" y="1"/>
                  </a:moveTo>
                  <a:cubicBezTo>
                    <a:pt x="72" y="1"/>
                    <a:pt x="0" y="173"/>
                    <a:pt x="0" y="386"/>
                  </a:cubicBezTo>
                  <a:lnTo>
                    <a:pt x="0" y="10348"/>
                  </a:lnTo>
                  <a:cubicBezTo>
                    <a:pt x="0" y="10419"/>
                    <a:pt x="8"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6"/>
                  </a:lnTo>
                  <a:cubicBezTo>
                    <a:pt x="1117" y="173"/>
                    <a:pt x="1045"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6"/>
            <p:cNvSpPr/>
            <p:nvPr/>
          </p:nvSpPr>
          <p:spPr>
            <a:xfrm>
              <a:off x="3024611" y="4604036"/>
              <a:ext cx="77911" cy="331002"/>
            </a:xfrm>
            <a:custGeom>
              <a:rect b="b" l="l" r="r" t="t"/>
              <a:pathLst>
                <a:path extrusionOk="0" h="17803" w="1173">
                  <a:moveTo>
                    <a:pt x="160" y="0"/>
                  </a:moveTo>
                  <a:cubicBezTo>
                    <a:pt x="72" y="0"/>
                    <a:pt x="1" y="171"/>
                    <a:pt x="1" y="383"/>
                  </a:cubicBezTo>
                  <a:lnTo>
                    <a:pt x="1" y="17708"/>
                  </a:lnTo>
                  <a:cubicBezTo>
                    <a:pt x="1" y="17779"/>
                    <a:pt x="9" y="17803"/>
                    <a:pt x="23" y="17803"/>
                  </a:cubicBezTo>
                  <a:cubicBezTo>
                    <a:pt x="50" y="17803"/>
                    <a:pt x="102" y="17708"/>
                    <a:pt x="160" y="17708"/>
                  </a:cubicBezTo>
                  <a:lnTo>
                    <a:pt x="1011" y="17708"/>
                  </a:lnTo>
                  <a:cubicBezTo>
                    <a:pt x="1071" y="17708"/>
                    <a:pt x="1123" y="17803"/>
                    <a:pt x="1151" y="17803"/>
                  </a:cubicBezTo>
                  <a:cubicBezTo>
                    <a:pt x="1165" y="17803"/>
                    <a:pt x="1172" y="17779"/>
                    <a:pt x="1172" y="17708"/>
                  </a:cubicBezTo>
                  <a:lnTo>
                    <a:pt x="1172" y="383"/>
                  </a:lnTo>
                  <a:cubicBezTo>
                    <a:pt x="1172" y="171"/>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6"/>
            <p:cNvSpPr/>
            <p:nvPr/>
          </p:nvSpPr>
          <p:spPr>
            <a:xfrm>
              <a:off x="3159842" y="4773469"/>
              <a:ext cx="70538" cy="161569"/>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6"/>
            <p:cNvSpPr/>
            <p:nvPr/>
          </p:nvSpPr>
          <p:spPr>
            <a:xfrm>
              <a:off x="3287701" y="4768673"/>
              <a:ext cx="77844" cy="166366"/>
            </a:xfrm>
            <a:custGeom>
              <a:rect b="b" l="l" r="r" t="t"/>
              <a:pathLst>
                <a:path extrusionOk="0" h="8948" w="1172">
                  <a:moveTo>
                    <a:pt x="161" y="0"/>
                  </a:moveTo>
                  <a:cubicBezTo>
                    <a:pt x="72" y="0"/>
                    <a:pt x="0" y="171"/>
                    <a:pt x="0" y="383"/>
                  </a:cubicBezTo>
                  <a:lnTo>
                    <a:pt x="0" y="8853"/>
                  </a:lnTo>
                  <a:cubicBezTo>
                    <a:pt x="0" y="8924"/>
                    <a:pt x="8" y="8948"/>
                    <a:pt x="22" y="8948"/>
                  </a:cubicBezTo>
                  <a:cubicBezTo>
                    <a:pt x="50" y="8948"/>
                    <a:pt x="101" y="8853"/>
                    <a:pt x="161" y="8853"/>
                  </a:cubicBezTo>
                  <a:lnTo>
                    <a:pt x="1010" y="8853"/>
                  </a:lnTo>
                  <a:cubicBezTo>
                    <a:pt x="1070" y="8853"/>
                    <a:pt x="1122" y="8948"/>
                    <a:pt x="1150" y="8948"/>
                  </a:cubicBezTo>
                  <a:cubicBezTo>
                    <a:pt x="1164" y="8948"/>
                    <a:pt x="1172" y="8924"/>
                    <a:pt x="1172" y="8853"/>
                  </a:cubicBezTo>
                  <a:lnTo>
                    <a:pt x="1172" y="383"/>
                  </a:lnTo>
                  <a:cubicBezTo>
                    <a:pt x="1172" y="171"/>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6"/>
            <p:cNvSpPr/>
            <p:nvPr/>
          </p:nvSpPr>
          <p:spPr>
            <a:xfrm>
              <a:off x="3421139" y="4855797"/>
              <a:ext cx="74191" cy="79241"/>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5" y="4167"/>
                    <a:pt x="1067" y="4262"/>
                    <a:pt x="1095" y="4262"/>
                  </a:cubicBezTo>
                  <a:cubicBezTo>
                    <a:pt x="1109" y="4262"/>
                    <a:pt x="1117" y="4238"/>
                    <a:pt x="1117" y="4167"/>
                  </a:cubicBezTo>
                  <a:lnTo>
                    <a:pt x="1117" y="385"/>
                  </a:lnTo>
                  <a:cubicBezTo>
                    <a:pt x="1117" y="172"/>
                    <a:pt x="1045"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6"/>
            <p:cNvSpPr/>
            <p:nvPr/>
          </p:nvSpPr>
          <p:spPr>
            <a:xfrm>
              <a:off x="3555307" y="4749262"/>
              <a:ext cx="68745" cy="185776"/>
            </a:xfrm>
            <a:custGeom>
              <a:rect b="b" l="l" r="r" t="t"/>
              <a:pathLst>
                <a:path extrusionOk="0" h="9992" w="1035">
                  <a:moveTo>
                    <a:pt x="160" y="1"/>
                  </a:moveTo>
                  <a:cubicBezTo>
                    <a:pt x="72" y="1"/>
                    <a:pt x="1" y="173"/>
                    <a:pt x="1" y="386"/>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6"/>
            <p:cNvSpPr/>
            <p:nvPr/>
          </p:nvSpPr>
          <p:spPr>
            <a:xfrm>
              <a:off x="5520011" y="4697909"/>
              <a:ext cx="85283" cy="237129"/>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6"/>
            <p:cNvSpPr/>
            <p:nvPr/>
          </p:nvSpPr>
          <p:spPr>
            <a:xfrm>
              <a:off x="5660622" y="4803738"/>
              <a:ext cx="67018" cy="131300"/>
            </a:xfrm>
            <a:custGeom>
              <a:rect b="b" l="l" r="r" t="t"/>
              <a:pathLst>
                <a:path extrusionOk="0" h="7062" w="1009">
                  <a:moveTo>
                    <a:pt x="160" y="1"/>
                  </a:moveTo>
                  <a:cubicBezTo>
                    <a:pt x="72" y="1"/>
                    <a:pt x="1" y="173"/>
                    <a:pt x="1" y="384"/>
                  </a:cubicBezTo>
                  <a:lnTo>
                    <a:pt x="1" y="6967"/>
                  </a:lnTo>
                  <a:cubicBezTo>
                    <a:pt x="1" y="7038"/>
                    <a:pt x="9" y="7062"/>
                    <a:pt x="22" y="7062"/>
                  </a:cubicBezTo>
                  <a:cubicBezTo>
                    <a:pt x="50" y="7062"/>
                    <a:pt x="101" y="6967"/>
                    <a:pt x="160" y="6967"/>
                  </a:cubicBezTo>
                  <a:lnTo>
                    <a:pt x="848" y="6967"/>
                  </a:lnTo>
                  <a:cubicBezTo>
                    <a:pt x="907" y="6967"/>
                    <a:pt x="959" y="7062"/>
                    <a:pt x="987" y="7062"/>
                  </a:cubicBezTo>
                  <a:cubicBezTo>
                    <a:pt x="1001" y="7062"/>
                    <a:pt x="1009" y="7038"/>
                    <a:pt x="1009" y="6967"/>
                  </a:cubicBezTo>
                  <a:lnTo>
                    <a:pt x="1009" y="384"/>
                  </a:lnTo>
                  <a:cubicBezTo>
                    <a:pt x="1009" y="173"/>
                    <a:pt x="936" y="1"/>
                    <a:pt x="8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6"/>
            <p:cNvSpPr/>
            <p:nvPr/>
          </p:nvSpPr>
          <p:spPr>
            <a:xfrm>
              <a:off x="5794790" y="4844920"/>
              <a:ext cx="61571" cy="90118"/>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6"/>
            <p:cNvSpPr/>
            <p:nvPr/>
          </p:nvSpPr>
          <p:spPr>
            <a:xfrm>
              <a:off x="5923645" y="4739966"/>
              <a:ext cx="67018" cy="195073"/>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6"/>
            <p:cNvSpPr/>
            <p:nvPr/>
          </p:nvSpPr>
          <p:spPr>
            <a:xfrm>
              <a:off x="6055157" y="4815879"/>
              <a:ext cx="67018" cy="119159"/>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1" y="6314"/>
                    <a:pt x="160" y="6314"/>
                  </a:cubicBezTo>
                  <a:lnTo>
                    <a:pt x="848" y="6314"/>
                  </a:lnTo>
                  <a:cubicBezTo>
                    <a:pt x="908" y="6314"/>
                    <a:pt x="959" y="6409"/>
                    <a:pt x="987" y="6409"/>
                  </a:cubicBezTo>
                  <a:cubicBezTo>
                    <a:pt x="1001" y="6409"/>
                    <a:pt x="1009" y="6385"/>
                    <a:pt x="1009" y="6314"/>
                  </a:cubicBezTo>
                  <a:lnTo>
                    <a:pt x="1009" y="383"/>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6"/>
            <p:cNvSpPr/>
            <p:nvPr/>
          </p:nvSpPr>
          <p:spPr>
            <a:xfrm>
              <a:off x="6186668" y="4831590"/>
              <a:ext cx="67018" cy="103449"/>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8"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6"/>
            <p:cNvSpPr/>
            <p:nvPr/>
          </p:nvSpPr>
          <p:spPr>
            <a:xfrm>
              <a:off x="5396602" y="4749262"/>
              <a:ext cx="68878" cy="185776"/>
            </a:xfrm>
            <a:custGeom>
              <a:rect b="b" l="l" r="r" t="t"/>
              <a:pathLst>
                <a:path extrusionOk="0" h="9992" w="1037">
                  <a:moveTo>
                    <a:pt x="162" y="1"/>
                  </a:moveTo>
                  <a:cubicBezTo>
                    <a:pt x="72" y="1"/>
                    <a:pt x="1" y="171"/>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1"/>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16"/>
            <p:cNvSpPr/>
            <p:nvPr/>
          </p:nvSpPr>
          <p:spPr>
            <a:xfrm>
              <a:off x="780486" y="4697909"/>
              <a:ext cx="85283" cy="237129"/>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6"/>
            <p:cNvSpPr/>
            <p:nvPr/>
          </p:nvSpPr>
          <p:spPr>
            <a:xfrm>
              <a:off x="-3270" y="4740877"/>
              <a:ext cx="74258" cy="194161"/>
            </a:xfrm>
            <a:custGeom>
              <a:rect b="b" l="l" r="r" t="t"/>
              <a:pathLst>
                <a:path extrusionOk="0" h="10443" w="1118">
                  <a:moveTo>
                    <a:pt x="162" y="1"/>
                  </a:moveTo>
                  <a:cubicBezTo>
                    <a:pt x="72" y="1"/>
                    <a:pt x="1" y="173"/>
                    <a:pt x="1" y="384"/>
                  </a:cubicBezTo>
                  <a:lnTo>
                    <a:pt x="1" y="10348"/>
                  </a:lnTo>
                  <a:cubicBezTo>
                    <a:pt x="1" y="10419"/>
                    <a:pt x="9" y="10443"/>
                    <a:pt x="23" y="10443"/>
                  </a:cubicBezTo>
                  <a:cubicBezTo>
                    <a:pt x="51" y="10443"/>
                    <a:pt x="103" y="10348"/>
                    <a:pt x="162" y="10348"/>
                  </a:cubicBezTo>
                  <a:lnTo>
                    <a:pt x="958" y="10348"/>
                  </a:lnTo>
                  <a:cubicBezTo>
                    <a:pt x="1016" y="10348"/>
                    <a:pt x="1068" y="10443"/>
                    <a:pt x="1095" y="10443"/>
                  </a:cubicBezTo>
                  <a:cubicBezTo>
                    <a:pt x="1109" y="10443"/>
                    <a:pt x="1117" y="10419"/>
                    <a:pt x="1117" y="10348"/>
                  </a:cubicBezTo>
                  <a:lnTo>
                    <a:pt x="1117" y="384"/>
                  </a:lnTo>
                  <a:cubicBezTo>
                    <a:pt x="1117" y="173"/>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6"/>
            <p:cNvSpPr/>
            <p:nvPr/>
          </p:nvSpPr>
          <p:spPr>
            <a:xfrm>
              <a:off x="126515" y="4603999"/>
              <a:ext cx="77778" cy="331039"/>
            </a:xfrm>
            <a:custGeom>
              <a:rect b="b" l="l" r="r" t="t"/>
              <a:pathLst>
                <a:path extrusionOk="0" h="17805" w="1171">
                  <a:moveTo>
                    <a:pt x="160" y="0"/>
                  </a:moveTo>
                  <a:cubicBezTo>
                    <a:pt x="72" y="0"/>
                    <a:pt x="1" y="173"/>
                    <a:pt x="1" y="385"/>
                  </a:cubicBezTo>
                  <a:lnTo>
                    <a:pt x="1" y="17710"/>
                  </a:lnTo>
                  <a:cubicBezTo>
                    <a:pt x="1" y="17781"/>
                    <a:pt x="9" y="17805"/>
                    <a:pt x="23" y="17805"/>
                  </a:cubicBezTo>
                  <a:cubicBezTo>
                    <a:pt x="50" y="17805"/>
                    <a:pt x="102" y="17710"/>
                    <a:pt x="160" y="17710"/>
                  </a:cubicBezTo>
                  <a:lnTo>
                    <a:pt x="1011" y="17710"/>
                  </a:lnTo>
                  <a:cubicBezTo>
                    <a:pt x="1070" y="17710"/>
                    <a:pt x="1121" y="17805"/>
                    <a:pt x="1149" y="17805"/>
                  </a:cubicBezTo>
                  <a:cubicBezTo>
                    <a:pt x="1163" y="17805"/>
                    <a:pt x="1171" y="17781"/>
                    <a:pt x="1171" y="17710"/>
                  </a:cubicBezTo>
                  <a:lnTo>
                    <a:pt x="1171" y="385"/>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6"/>
            <p:cNvSpPr/>
            <p:nvPr/>
          </p:nvSpPr>
          <p:spPr>
            <a:xfrm>
              <a:off x="261613" y="4773469"/>
              <a:ext cx="70671" cy="161569"/>
            </a:xfrm>
            <a:custGeom>
              <a:rect b="b" l="l" r="r" t="t"/>
              <a:pathLst>
                <a:path extrusionOk="0" h="8690" w="1064">
                  <a:moveTo>
                    <a:pt x="162" y="1"/>
                  </a:moveTo>
                  <a:cubicBezTo>
                    <a:pt x="74" y="1"/>
                    <a:pt x="0" y="173"/>
                    <a:pt x="0" y="384"/>
                  </a:cubicBezTo>
                  <a:lnTo>
                    <a:pt x="0" y="8595"/>
                  </a:lnTo>
                  <a:cubicBezTo>
                    <a:pt x="0" y="8666"/>
                    <a:pt x="8" y="8690"/>
                    <a:pt x="22" y="8690"/>
                  </a:cubicBezTo>
                  <a:cubicBezTo>
                    <a:pt x="51" y="8690"/>
                    <a:pt x="103" y="8595"/>
                    <a:pt x="162" y="8595"/>
                  </a:cubicBezTo>
                  <a:lnTo>
                    <a:pt x="902" y="8595"/>
                  </a:lnTo>
                  <a:cubicBezTo>
                    <a:pt x="962" y="8595"/>
                    <a:pt x="1014" y="8690"/>
                    <a:pt x="1042" y="8690"/>
                  </a:cubicBezTo>
                  <a:cubicBezTo>
                    <a:pt x="1056" y="8690"/>
                    <a:pt x="1064" y="8666"/>
                    <a:pt x="1064" y="8595"/>
                  </a:cubicBezTo>
                  <a:lnTo>
                    <a:pt x="1064" y="384"/>
                  </a:lnTo>
                  <a:cubicBezTo>
                    <a:pt x="1064" y="173"/>
                    <a:pt x="992"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6"/>
            <p:cNvSpPr/>
            <p:nvPr/>
          </p:nvSpPr>
          <p:spPr>
            <a:xfrm>
              <a:off x="389605" y="4768635"/>
              <a:ext cx="77844" cy="166403"/>
            </a:xfrm>
            <a:custGeom>
              <a:rect b="b" l="l" r="r" t="t"/>
              <a:pathLst>
                <a:path extrusionOk="0" h="8950" w="1172">
                  <a:moveTo>
                    <a:pt x="160" y="0"/>
                  </a:moveTo>
                  <a:cubicBezTo>
                    <a:pt x="72" y="0"/>
                    <a:pt x="0" y="173"/>
                    <a:pt x="0" y="383"/>
                  </a:cubicBezTo>
                  <a:lnTo>
                    <a:pt x="0" y="8855"/>
                  </a:lnTo>
                  <a:cubicBezTo>
                    <a:pt x="0" y="8926"/>
                    <a:pt x="8" y="8950"/>
                    <a:pt x="22" y="8950"/>
                  </a:cubicBezTo>
                  <a:cubicBezTo>
                    <a:pt x="50" y="8950"/>
                    <a:pt x="101" y="8855"/>
                    <a:pt x="160" y="8855"/>
                  </a:cubicBezTo>
                  <a:lnTo>
                    <a:pt x="1010" y="8855"/>
                  </a:lnTo>
                  <a:cubicBezTo>
                    <a:pt x="1069" y="8855"/>
                    <a:pt x="1121" y="8950"/>
                    <a:pt x="1149" y="8950"/>
                  </a:cubicBezTo>
                  <a:cubicBezTo>
                    <a:pt x="1163" y="8950"/>
                    <a:pt x="1172" y="8926"/>
                    <a:pt x="1172" y="8855"/>
                  </a:cubicBezTo>
                  <a:lnTo>
                    <a:pt x="1172" y="383"/>
                  </a:lnTo>
                  <a:cubicBezTo>
                    <a:pt x="1172" y="173"/>
                    <a:pt x="1098"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6"/>
            <p:cNvSpPr/>
            <p:nvPr/>
          </p:nvSpPr>
          <p:spPr>
            <a:xfrm>
              <a:off x="522777" y="4855797"/>
              <a:ext cx="74390" cy="79241"/>
            </a:xfrm>
            <a:custGeom>
              <a:rect b="b" l="l" r="r" t="t"/>
              <a:pathLst>
                <a:path extrusionOk="0" h="4262" w="1120">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9" y="4262"/>
                    <a:pt x="1097" y="4262"/>
                  </a:cubicBezTo>
                  <a:cubicBezTo>
                    <a:pt x="1111" y="4262"/>
                    <a:pt x="1119" y="4238"/>
                    <a:pt x="1119" y="4167"/>
                  </a:cubicBezTo>
                  <a:lnTo>
                    <a:pt x="1119" y="385"/>
                  </a:lnTo>
                  <a:cubicBezTo>
                    <a:pt x="1119"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6"/>
            <p:cNvSpPr/>
            <p:nvPr/>
          </p:nvSpPr>
          <p:spPr>
            <a:xfrm>
              <a:off x="657078" y="4749262"/>
              <a:ext cx="68878" cy="185776"/>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6"/>
            <p:cNvSpPr/>
            <p:nvPr/>
          </p:nvSpPr>
          <p:spPr>
            <a:xfrm>
              <a:off x="6572229" y="4831594"/>
              <a:ext cx="85299" cy="103435"/>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1" y="12659"/>
                    <a:pt x="1233" y="12754"/>
                    <a:pt x="1261" y="12754"/>
                  </a:cubicBezTo>
                  <a:cubicBezTo>
                    <a:pt x="1275" y="12754"/>
                    <a:pt x="1283" y="12730"/>
                    <a:pt x="1283" y="12659"/>
                  </a:cubicBezTo>
                  <a:lnTo>
                    <a:pt x="1283" y="383"/>
                  </a:lnTo>
                  <a:cubicBezTo>
                    <a:pt x="1283" y="171"/>
                    <a:pt x="1210"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6"/>
            <p:cNvSpPr/>
            <p:nvPr/>
          </p:nvSpPr>
          <p:spPr>
            <a:xfrm>
              <a:off x="6712847" y="4803775"/>
              <a:ext cx="67018" cy="131282"/>
            </a:xfrm>
            <a:custGeom>
              <a:rect b="b" l="l" r="r" t="t"/>
              <a:pathLst>
                <a:path extrusionOk="0" h="7061" w="1009">
                  <a:moveTo>
                    <a:pt x="160" y="0"/>
                  </a:moveTo>
                  <a:cubicBezTo>
                    <a:pt x="72" y="0"/>
                    <a:pt x="1" y="171"/>
                    <a:pt x="1" y="384"/>
                  </a:cubicBezTo>
                  <a:lnTo>
                    <a:pt x="1" y="6967"/>
                  </a:lnTo>
                  <a:cubicBezTo>
                    <a:pt x="1" y="7037"/>
                    <a:pt x="9" y="7061"/>
                    <a:pt x="22" y="7061"/>
                  </a:cubicBezTo>
                  <a:cubicBezTo>
                    <a:pt x="50" y="7061"/>
                    <a:pt x="101" y="6967"/>
                    <a:pt x="160" y="6967"/>
                  </a:cubicBezTo>
                  <a:lnTo>
                    <a:pt x="848" y="6967"/>
                  </a:lnTo>
                  <a:cubicBezTo>
                    <a:pt x="907" y="6967"/>
                    <a:pt x="959" y="7061"/>
                    <a:pt x="987" y="7061"/>
                  </a:cubicBezTo>
                  <a:cubicBezTo>
                    <a:pt x="1001" y="7061"/>
                    <a:pt x="1009" y="7037"/>
                    <a:pt x="1009" y="696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6"/>
            <p:cNvSpPr/>
            <p:nvPr/>
          </p:nvSpPr>
          <p:spPr>
            <a:xfrm>
              <a:off x="6847016" y="4844920"/>
              <a:ext cx="61571" cy="90118"/>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6"/>
            <p:cNvSpPr/>
            <p:nvPr/>
          </p:nvSpPr>
          <p:spPr>
            <a:xfrm>
              <a:off x="6975871" y="4739966"/>
              <a:ext cx="67018" cy="195073"/>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6"/>
            <p:cNvSpPr/>
            <p:nvPr/>
          </p:nvSpPr>
          <p:spPr>
            <a:xfrm>
              <a:off x="7107249" y="4815879"/>
              <a:ext cx="67084" cy="119159"/>
            </a:xfrm>
            <a:custGeom>
              <a:rect b="b" l="l" r="r" t="t"/>
              <a:pathLst>
                <a:path extrusionOk="0" h="6409" w="1010">
                  <a:moveTo>
                    <a:pt x="162" y="0"/>
                  </a:moveTo>
                  <a:cubicBezTo>
                    <a:pt x="74" y="0"/>
                    <a:pt x="1" y="171"/>
                    <a:pt x="1" y="383"/>
                  </a:cubicBezTo>
                  <a:lnTo>
                    <a:pt x="1" y="6314"/>
                  </a:lnTo>
                  <a:cubicBezTo>
                    <a:pt x="1" y="6385"/>
                    <a:pt x="9" y="6409"/>
                    <a:pt x="23" y="6409"/>
                  </a:cubicBezTo>
                  <a:cubicBezTo>
                    <a:pt x="51" y="6409"/>
                    <a:pt x="103" y="6314"/>
                    <a:pt x="162" y="6314"/>
                  </a:cubicBezTo>
                  <a:lnTo>
                    <a:pt x="850" y="6314"/>
                  </a:lnTo>
                  <a:cubicBezTo>
                    <a:pt x="908" y="6314"/>
                    <a:pt x="960" y="6409"/>
                    <a:pt x="987" y="6409"/>
                  </a:cubicBezTo>
                  <a:cubicBezTo>
                    <a:pt x="1001" y="6409"/>
                    <a:pt x="1009" y="6385"/>
                    <a:pt x="1009" y="6314"/>
                  </a:cubicBezTo>
                  <a:lnTo>
                    <a:pt x="1009" y="383"/>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6"/>
            <p:cNvSpPr/>
            <p:nvPr/>
          </p:nvSpPr>
          <p:spPr>
            <a:xfrm>
              <a:off x="7238894" y="4831590"/>
              <a:ext cx="67018" cy="103449"/>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6" y="5469"/>
                    <a:pt x="958"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6"/>
            <p:cNvSpPr/>
            <p:nvPr/>
          </p:nvSpPr>
          <p:spPr>
            <a:xfrm>
              <a:off x="7369542" y="4763169"/>
              <a:ext cx="68745" cy="171869"/>
            </a:xfrm>
            <a:custGeom>
              <a:rect b="b" l="l" r="r" t="t"/>
              <a:pathLst>
                <a:path extrusionOk="0" h="9244" w="1035">
                  <a:moveTo>
                    <a:pt x="160" y="1"/>
                  </a:moveTo>
                  <a:cubicBezTo>
                    <a:pt x="72" y="1"/>
                    <a:pt x="1" y="173"/>
                    <a:pt x="1" y="386"/>
                  </a:cubicBezTo>
                  <a:lnTo>
                    <a:pt x="1" y="9149"/>
                  </a:lnTo>
                  <a:cubicBezTo>
                    <a:pt x="1" y="9220"/>
                    <a:pt x="9" y="9244"/>
                    <a:pt x="23" y="9244"/>
                  </a:cubicBezTo>
                  <a:cubicBezTo>
                    <a:pt x="50" y="9244"/>
                    <a:pt x="102" y="9149"/>
                    <a:pt x="160" y="9149"/>
                  </a:cubicBezTo>
                  <a:lnTo>
                    <a:pt x="875" y="9149"/>
                  </a:lnTo>
                  <a:cubicBezTo>
                    <a:pt x="934" y="9149"/>
                    <a:pt x="985" y="9244"/>
                    <a:pt x="1013" y="9244"/>
                  </a:cubicBezTo>
                  <a:cubicBezTo>
                    <a:pt x="1027" y="9244"/>
                    <a:pt x="1035" y="9220"/>
                    <a:pt x="1035"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6"/>
            <p:cNvSpPr/>
            <p:nvPr/>
          </p:nvSpPr>
          <p:spPr>
            <a:xfrm>
              <a:off x="7498397" y="4740877"/>
              <a:ext cx="74258" cy="194161"/>
            </a:xfrm>
            <a:custGeom>
              <a:rect b="b" l="l" r="r" t="t"/>
              <a:pathLst>
                <a:path extrusionOk="0" h="10443" w="1118">
                  <a:moveTo>
                    <a:pt x="162" y="1"/>
                  </a:moveTo>
                  <a:cubicBezTo>
                    <a:pt x="72" y="1"/>
                    <a:pt x="1" y="173"/>
                    <a:pt x="1" y="384"/>
                  </a:cubicBezTo>
                  <a:lnTo>
                    <a:pt x="1" y="10348"/>
                  </a:lnTo>
                  <a:cubicBezTo>
                    <a:pt x="1" y="10419"/>
                    <a:pt x="8" y="10443"/>
                    <a:pt x="22" y="10443"/>
                  </a:cubicBezTo>
                  <a:cubicBezTo>
                    <a:pt x="50" y="10443"/>
                    <a:pt x="102" y="10348"/>
                    <a:pt x="162"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6"/>
            <p:cNvSpPr/>
            <p:nvPr/>
          </p:nvSpPr>
          <p:spPr>
            <a:xfrm>
              <a:off x="7628104" y="4697896"/>
              <a:ext cx="77850" cy="237163"/>
            </a:xfrm>
            <a:custGeom>
              <a:rect b="b" l="l" r="r" t="t"/>
              <a:pathLst>
                <a:path extrusionOk="0" h="17805" w="1172">
                  <a:moveTo>
                    <a:pt x="161" y="0"/>
                  </a:moveTo>
                  <a:cubicBezTo>
                    <a:pt x="72" y="0"/>
                    <a:pt x="0" y="173"/>
                    <a:pt x="0" y="385"/>
                  </a:cubicBezTo>
                  <a:lnTo>
                    <a:pt x="0" y="17710"/>
                  </a:lnTo>
                  <a:cubicBezTo>
                    <a:pt x="0" y="17781"/>
                    <a:pt x="8" y="17805"/>
                    <a:pt x="22" y="17805"/>
                  </a:cubicBezTo>
                  <a:cubicBezTo>
                    <a:pt x="50" y="17805"/>
                    <a:pt x="101" y="17710"/>
                    <a:pt x="161"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6"/>
            <p:cNvSpPr/>
            <p:nvPr/>
          </p:nvSpPr>
          <p:spPr>
            <a:xfrm>
              <a:off x="7763280" y="4773469"/>
              <a:ext cx="70538" cy="161569"/>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6"/>
            <p:cNvSpPr/>
            <p:nvPr/>
          </p:nvSpPr>
          <p:spPr>
            <a:xfrm>
              <a:off x="7891138" y="4768635"/>
              <a:ext cx="77844" cy="166403"/>
            </a:xfrm>
            <a:custGeom>
              <a:rect b="b" l="l" r="r" t="t"/>
              <a:pathLst>
                <a:path extrusionOk="0" h="8950" w="1172">
                  <a:moveTo>
                    <a:pt x="161" y="0"/>
                  </a:moveTo>
                  <a:cubicBezTo>
                    <a:pt x="72" y="0"/>
                    <a:pt x="0" y="173"/>
                    <a:pt x="0" y="383"/>
                  </a:cubicBezTo>
                  <a:lnTo>
                    <a:pt x="0" y="8855"/>
                  </a:lnTo>
                  <a:cubicBezTo>
                    <a:pt x="0" y="8926"/>
                    <a:pt x="8" y="8950"/>
                    <a:pt x="22" y="8950"/>
                  </a:cubicBezTo>
                  <a:cubicBezTo>
                    <a:pt x="50" y="8950"/>
                    <a:pt x="102" y="8855"/>
                    <a:pt x="161" y="8855"/>
                  </a:cubicBezTo>
                  <a:lnTo>
                    <a:pt x="1012" y="8855"/>
                  </a:lnTo>
                  <a:cubicBezTo>
                    <a:pt x="1071" y="8855"/>
                    <a:pt x="1122" y="8950"/>
                    <a:pt x="1150" y="8950"/>
                  </a:cubicBezTo>
                  <a:cubicBezTo>
                    <a:pt x="1164" y="8950"/>
                    <a:pt x="1172" y="8926"/>
                    <a:pt x="1172" y="8855"/>
                  </a:cubicBezTo>
                  <a:lnTo>
                    <a:pt x="1172" y="383"/>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6"/>
            <p:cNvSpPr/>
            <p:nvPr/>
          </p:nvSpPr>
          <p:spPr>
            <a:xfrm>
              <a:off x="8024454" y="4582266"/>
              <a:ext cx="74249" cy="352830"/>
            </a:xfrm>
            <a:custGeom>
              <a:rect b="b" l="l" r="r" t="t"/>
              <a:pathLst>
                <a:path extrusionOk="0" h="4262" w="1118">
                  <a:moveTo>
                    <a:pt x="160" y="0"/>
                  </a:moveTo>
                  <a:cubicBezTo>
                    <a:pt x="72" y="0"/>
                    <a:pt x="1" y="172"/>
                    <a:pt x="1" y="385"/>
                  </a:cubicBezTo>
                  <a:lnTo>
                    <a:pt x="1" y="4167"/>
                  </a:lnTo>
                  <a:cubicBezTo>
                    <a:pt x="1" y="4238"/>
                    <a:pt x="9" y="4262"/>
                    <a:pt x="22" y="4262"/>
                  </a:cubicBezTo>
                  <a:cubicBezTo>
                    <a:pt x="50" y="4262"/>
                    <a:pt x="101" y="4167"/>
                    <a:pt x="160"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6"/>
            <p:cNvSpPr/>
            <p:nvPr/>
          </p:nvSpPr>
          <p:spPr>
            <a:xfrm>
              <a:off x="8158611" y="4749262"/>
              <a:ext cx="68878" cy="185776"/>
            </a:xfrm>
            <a:custGeom>
              <a:rect b="b" l="l" r="r" t="t"/>
              <a:pathLst>
                <a:path extrusionOk="0" h="9992" w="1037">
                  <a:moveTo>
                    <a:pt x="162" y="1"/>
                  </a:moveTo>
                  <a:cubicBezTo>
                    <a:pt x="74" y="1"/>
                    <a:pt x="1" y="173"/>
                    <a:pt x="1" y="384"/>
                  </a:cubicBezTo>
                  <a:lnTo>
                    <a:pt x="1" y="9897"/>
                  </a:lnTo>
                  <a:cubicBezTo>
                    <a:pt x="1" y="9968"/>
                    <a:pt x="9" y="9992"/>
                    <a:pt x="23" y="9992"/>
                  </a:cubicBezTo>
                  <a:cubicBezTo>
                    <a:pt x="51" y="9992"/>
                    <a:pt x="102" y="9897"/>
                    <a:pt x="162" y="9897"/>
                  </a:cubicBezTo>
                  <a:lnTo>
                    <a:pt x="877" y="9897"/>
                  </a:lnTo>
                  <a:cubicBezTo>
                    <a:pt x="936" y="9897"/>
                    <a:pt x="987" y="9992"/>
                    <a:pt x="1015" y="9992"/>
                  </a:cubicBezTo>
                  <a:cubicBezTo>
                    <a:pt x="1029" y="9992"/>
                    <a:pt x="1037" y="9968"/>
                    <a:pt x="1037" y="9897"/>
                  </a:cubicBezTo>
                  <a:lnTo>
                    <a:pt x="1037" y="384"/>
                  </a:lnTo>
                  <a:cubicBezTo>
                    <a:pt x="1037" y="173"/>
                    <a:pt x="96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6"/>
            <p:cNvSpPr/>
            <p:nvPr/>
          </p:nvSpPr>
          <p:spPr>
            <a:xfrm>
              <a:off x="6314659" y="4855797"/>
              <a:ext cx="74258" cy="79241"/>
            </a:xfrm>
            <a:custGeom>
              <a:rect b="b" l="l" r="r" t="t"/>
              <a:pathLst>
                <a:path extrusionOk="0" h="4262" w="1118">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6"/>
            <p:cNvSpPr/>
            <p:nvPr/>
          </p:nvSpPr>
          <p:spPr>
            <a:xfrm>
              <a:off x="6448829" y="4855793"/>
              <a:ext cx="68875" cy="79262"/>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4" y="9897"/>
                    <a:pt x="986" y="9992"/>
                    <a:pt x="1014" y="9992"/>
                  </a:cubicBezTo>
                  <a:cubicBezTo>
                    <a:pt x="1029" y="9992"/>
                    <a:pt x="1037" y="9968"/>
                    <a:pt x="1037" y="9897"/>
                  </a:cubicBezTo>
                  <a:lnTo>
                    <a:pt x="1037" y="384"/>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6"/>
            <p:cNvSpPr/>
            <p:nvPr/>
          </p:nvSpPr>
          <p:spPr>
            <a:xfrm>
              <a:off x="8413531" y="4697909"/>
              <a:ext cx="85283" cy="237129"/>
            </a:xfrm>
            <a:custGeom>
              <a:rect b="b" l="l" r="r" t="t"/>
              <a:pathLst>
                <a:path extrusionOk="0" h="12754" w="1284">
                  <a:moveTo>
                    <a:pt x="162" y="0"/>
                  </a:moveTo>
                  <a:cubicBezTo>
                    <a:pt x="72" y="0"/>
                    <a:pt x="0" y="171"/>
                    <a:pt x="0" y="383"/>
                  </a:cubicBezTo>
                  <a:lnTo>
                    <a:pt x="0" y="12659"/>
                  </a:lnTo>
                  <a:cubicBezTo>
                    <a:pt x="0" y="12730"/>
                    <a:pt x="8" y="12754"/>
                    <a:pt x="22" y="12754"/>
                  </a:cubicBezTo>
                  <a:cubicBezTo>
                    <a:pt x="50" y="12754"/>
                    <a:pt x="102" y="12659"/>
                    <a:pt x="162" y="12659"/>
                  </a:cubicBezTo>
                  <a:lnTo>
                    <a:pt x="1124" y="12659"/>
                  </a:lnTo>
                  <a:cubicBezTo>
                    <a:pt x="1183" y="12659"/>
                    <a:pt x="1234" y="12754"/>
                    <a:pt x="1262" y="12754"/>
                  </a:cubicBezTo>
                  <a:cubicBezTo>
                    <a:pt x="1276" y="12754"/>
                    <a:pt x="1284" y="12730"/>
                    <a:pt x="1284" y="12659"/>
                  </a:cubicBezTo>
                  <a:lnTo>
                    <a:pt x="1284" y="383"/>
                  </a:lnTo>
                  <a:cubicBezTo>
                    <a:pt x="1284"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6"/>
            <p:cNvSpPr/>
            <p:nvPr/>
          </p:nvSpPr>
          <p:spPr>
            <a:xfrm>
              <a:off x="8554143" y="4803775"/>
              <a:ext cx="67084" cy="131282"/>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6"/>
            <p:cNvSpPr/>
            <p:nvPr/>
          </p:nvSpPr>
          <p:spPr>
            <a:xfrm>
              <a:off x="8688444" y="4844920"/>
              <a:ext cx="61571" cy="90118"/>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5" y="4752"/>
                  </a:lnTo>
                  <a:cubicBezTo>
                    <a:pt x="825" y="4752"/>
                    <a:pt x="877" y="4847"/>
                    <a:pt x="905" y="4847"/>
                  </a:cubicBezTo>
                  <a:cubicBezTo>
                    <a:pt x="919" y="4847"/>
                    <a:pt x="927" y="4823"/>
                    <a:pt x="927" y="4752"/>
                  </a:cubicBezTo>
                  <a:lnTo>
                    <a:pt x="927" y="383"/>
                  </a:lnTo>
                  <a:cubicBezTo>
                    <a:pt x="927" y="171"/>
                    <a:pt x="855" y="0"/>
                    <a:pt x="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6"/>
            <p:cNvSpPr/>
            <p:nvPr/>
          </p:nvSpPr>
          <p:spPr>
            <a:xfrm>
              <a:off x="8817166" y="4739966"/>
              <a:ext cx="67084" cy="195073"/>
            </a:xfrm>
            <a:custGeom>
              <a:rect b="b" l="l" r="r" t="t"/>
              <a:pathLst>
                <a:path extrusionOk="0" h="10492" w="1010">
                  <a:moveTo>
                    <a:pt x="162" y="0"/>
                  </a:moveTo>
                  <a:cubicBezTo>
                    <a:pt x="72" y="0"/>
                    <a:pt x="1" y="171"/>
                    <a:pt x="1" y="384"/>
                  </a:cubicBezTo>
                  <a:lnTo>
                    <a:pt x="1" y="10397"/>
                  </a:lnTo>
                  <a:cubicBezTo>
                    <a:pt x="1" y="10468"/>
                    <a:pt x="9" y="10492"/>
                    <a:pt x="23" y="10492"/>
                  </a:cubicBezTo>
                  <a:cubicBezTo>
                    <a:pt x="50" y="10492"/>
                    <a:pt x="102" y="10397"/>
                    <a:pt x="162" y="10397"/>
                  </a:cubicBezTo>
                  <a:lnTo>
                    <a:pt x="850" y="10397"/>
                  </a:lnTo>
                  <a:cubicBezTo>
                    <a:pt x="908" y="10397"/>
                    <a:pt x="960" y="10492"/>
                    <a:pt x="987" y="10492"/>
                  </a:cubicBezTo>
                  <a:cubicBezTo>
                    <a:pt x="1001" y="10492"/>
                    <a:pt x="1009" y="10468"/>
                    <a:pt x="1009" y="1039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6"/>
            <p:cNvSpPr/>
            <p:nvPr/>
          </p:nvSpPr>
          <p:spPr>
            <a:xfrm>
              <a:off x="8948677" y="4815842"/>
              <a:ext cx="67084" cy="119197"/>
            </a:xfrm>
            <a:custGeom>
              <a:rect b="b" l="l" r="r" t="t"/>
              <a:pathLst>
                <a:path extrusionOk="0" h="6411" w="1010">
                  <a:moveTo>
                    <a:pt x="162" y="0"/>
                  </a:moveTo>
                  <a:cubicBezTo>
                    <a:pt x="74" y="0"/>
                    <a:pt x="1" y="173"/>
                    <a:pt x="1" y="384"/>
                  </a:cubicBezTo>
                  <a:lnTo>
                    <a:pt x="1" y="6316"/>
                  </a:lnTo>
                  <a:cubicBezTo>
                    <a:pt x="1" y="6387"/>
                    <a:pt x="9" y="6411"/>
                    <a:pt x="23" y="6411"/>
                  </a:cubicBezTo>
                  <a:cubicBezTo>
                    <a:pt x="51" y="6411"/>
                    <a:pt x="103" y="6316"/>
                    <a:pt x="162" y="6316"/>
                  </a:cubicBezTo>
                  <a:lnTo>
                    <a:pt x="850" y="6316"/>
                  </a:lnTo>
                  <a:cubicBezTo>
                    <a:pt x="908" y="6316"/>
                    <a:pt x="960" y="6411"/>
                    <a:pt x="987" y="6411"/>
                  </a:cubicBezTo>
                  <a:cubicBezTo>
                    <a:pt x="1001" y="6411"/>
                    <a:pt x="1009" y="6387"/>
                    <a:pt x="1009" y="6316"/>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6"/>
            <p:cNvSpPr/>
            <p:nvPr/>
          </p:nvSpPr>
          <p:spPr>
            <a:xfrm>
              <a:off x="9080189" y="4831590"/>
              <a:ext cx="67084" cy="103449"/>
            </a:xfrm>
            <a:custGeom>
              <a:rect b="b" l="l" r="r" t="t"/>
              <a:pathLst>
                <a:path extrusionOk="0" h="5564" w="1010">
                  <a:moveTo>
                    <a:pt x="162" y="0"/>
                  </a:moveTo>
                  <a:cubicBezTo>
                    <a:pt x="74"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6"/>
            <p:cNvSpPr/>
            <p:nvPr/>
          </p:nvSpPr>
          <p:spPr>
            <a:xfrm>
              <a:off x="8290256" y="4749262"/>
              <a:ext cx="68745" cy="185776"/>
            </a:xfrm>
            <a:custGeom>
              <a:rect b="b" l="l" r="r" t="t"/>
              <a:pathLst>
                <a:path extrusionOk="0" h="9992" w="1035">
                  <a:moveTo>
                    <a:pt x="160" y="1"/>
                  </a:moveTo>
                  <a:cubicBezTo>
                    <a:pt x="72" y="1"/>
                    <a:pt x="1" y="173"/>
                    <a:pt x="1" y="384"/>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4"/>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6"/>
            <p:cNvSpPr/>
            <p:nvPr/>
          </p:nvSpPr>
          <p:spPr>
            <a:xfrm>
              <a:off x="920965" y="4803775"/>
              <a:ext cx="67084" cy="131282"/>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6"/>
            <p:cNvSpPr/>
            <p:nvPr/>
          </p:nvSpPr>
          <p:spPr>
            <a:xfrm>
              <a:off x="1055266" y="4844920"/>
              <a:ext cx="61571" cy="90118"/>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6"/>
            <p:cNvSpPr/>
            <p:nvPr/>
          </p:nvSpPr>
          <p:spPr>
            <a:xfrm>
              <a:off x="1184121" y="4739966"/>
              <a:ext cx="67018" cy="195073"/>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6"/>
            <p:cNvSpPr/>
            <p:nvPr/>
          </p:nvSpPr>
          <p:spPr>
            <a:xfrm>
              <a:off x="1315632" y="4815879"/>
              <a:ext cx="67018" cy="119159"/>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6"/>
            <p:cNvSpPr/>
            <p:nvPr/>
          </p:nvSpPr>
          <p:spPr>
            <a:xfrm>
              <a:off x="1447144" y="4831590"/>
              <a:ext cx="67084" cy="103449"/>
            </a:xfrm>
            <a:custGeom>
              <a:rect b="b" l="l" r="r" t="t"/>
              <a:pathLst>
                <a:path extrusionOk="0" h="5564" w="1010">
                  <a:moveTo>
                    <a:pt x="160" y="0"/>
                  </a:moveTo>
                  <a:cubicBezTo>
                    <a:pt x="72" y="0"/>
                    <a:pt x="1" y="173"/>
                    <a:pt x="1" y="384"/>
                  </a:cubicBezTo>
                  <a:lnTo>
                    <a:pt x="1" y="5469"/>
                  </a:lnTo>
                  <a:cubicBezTo>
                    <a:pt x="1" y="5540"/>
                    <a:pt x="9" y="5564"/>
                    <a:pt x="22" y="5564"/>
                  </a:cubicBezTo>
                  <a:cubicBezTo>
                    <a:pt x="50" y="5564"/>
                    <a:pt x="102" y="5469"/>
                    <a:pt x="160" y="5469"/>
                  </a:cubicBezTo>
                  <a:lnTo>
                    <a:pt x="848" y="5469"/>
                  </a:lnTo>
                  <a:cubicBezTo>
                    <a:pt x="908" y="5469"/>
                    <a:pt x="959" y="5564"/>
                    <a:pt x="987" y="5564"/>
                  </a:cubicBezTo>
                  <a:cubicBezTo>
                    <a:pt x="1001" y="5564"/>
                    <a:pt x="1009" y="5540"/>
                    <a:pt x="1009" y="5469"/>
                  </a:cubicBezTo>
                  <a:lnTo>
                    <a:pt x="1009" y="384"/>
                  </a:lnTo>
                  <a:cubicBezTo>
                    <a:pt x="1009" y="173"/>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6"/>
            <p:cNvSpPr/>
            <p:nvPr/>
          </p:nvSpPr>
          <p:spPr>
            <a:xfrm>
              <a:off x="1577792" y="4763169"/>
              <a:ext cx="68878" cy="171869"/>
            </a:xfrm>
            <a:custGeom>
              <a:rect b="b" l="l" r="r" t="t"/>
              <a:pathLst>
                <a:path extrusionOk="0" h="9244" w="1037">
                  <a:moveTo>
                    <a:pt x="162" y="1"/>
                  </a:moveTo>
                  <a:cubicBezTo>
                    <a:pt x="72" y="1"/>
                    <a:pt x="1" y="173"/>
                    <a:pt x="1" y="386"/>
                  </a:cubicBezTo>
                  <a:lnTo>
                    <a:pt x="1" y="9149"/>
                  </a:lnTo>
                  <a:cubicBezTo>
                    <a:pt x="1" y="9220"/>
                    <a:pt x="9" y="9244"/>
                    <a:pt x="23" y="9244"/>
                  </a:cubicBezTo>
                  <a:cubicBezTo>
                    <a:pt x="51" y="9244"/>
                    <a:pt x="102" y="9149"/>
                    <a:pt x="162" y="9149"/>
                  </a:cubicBezTo>
                  <a:lnTo>
                    <a:pt x="875" y="9149"/>
                  </a:lnTo>
                  <a:cubicBezTo>
                    <a:pt x="935" y="9149"/>
                    <a:pt x="987" y="9244"/>
                    <a:pt x="1015" y="9244"/>
                  </a:cubicBezTo>
                  <a:cubicBezTo>
                    <a:pt x="1029" y="9244"/>
                    <a:pt x="1037" y="9220"/>
                    <a:pt x="1037" y="9149"/>
                  </a:cubicBezTo>
                  <a:lnTo>
                    <a:pt x="1037" y="386"/>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6"/>
            <p:cNvSpPr/>
            <p:nvPr/>
          </p:nvSpPr>
          <p:spPr>
            <a:xfrm>
              <a:off x="1706654" y="4638031"/>
              <a:ext cx="74249" cy="297025"/>
            </a:xfrm>
            <a:custGeom>
              <a:rect b="b" l="l" r="r" t="t"/>
              <a:pathLst>
                <a:path extrusionOk="0" h="10443" w="1118">
                  <a:moveTo>
                    <a:pt x="160" y="1"/>
                  </a:moveTo>
                  <a:cubicBezTo>
                    <a:pt x="72" y="1"/>
                    <a:pt x="1" y="173"/>
                    <a:pt x="1" y="384"/>
                  </a:cubicBezTo>
                  <a:lnTo>
                    <a:pt x="1" y="10348"/>
                  </a:lnTo>
                  <a:cubicBezTo>
                    <a:pt x="1" y="10419"/>
                    <a:pt x="9"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6"/>
            <p:cNvSpPr/>
            <p:nvPr/>
          </p:nvSpPr>
          <p:spPr>
            <a:xfrm>
              <a:off x="1836354" y="4719871"/>
              <a:ext cx="77850" cy="215173"/>
            </a:xfrm>
            <a:custGeom>
              <a:rect b="b" l="l" r="r" t="t"/>
              <a:pathLst>
                <a:path extrusionOk="0" h="17805" w="1172">
                  <a:moveTo>
                    <a:pt x="160" y="0"/>
                  </a:moveTo>
                  <a:cubicBezTo>
                    <a:pt x="72" y="0"/>
                    <a:pt x="0" y="173"/>
                    <a:pt x="0" y="385"/>
                  </a:cubicBezTo>
                  <a:lnTo>
                    <a:pt x="0" y="17710"/>
                  </a:lnTo>
                  <a:cubicBezTo>
                    <a:pt x="0" y="17781"/>
                    <a:pt x="8" y="17805"/>
                    <a:pt x="22" y="17805"/>
                  </a:cubicBezTo>
                  <a:cubicBezTo>
                    <a:pt x="50" y="17805"/>
                    <a:pt x="101" y="17710"/>
                    <a:pt x="160"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6"/>
            <p:cNvSpPr/>
            <p:nvPr/>
          </p:nvSpPr>
          <p:spPr>
            <a:xfrm>
              <a:off x="1971530" y="4773469"/>
              <a:ext cx="70538" cy="161569"/>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 name="Google Shape;814;p16"/>
          <p:cNvGrpSpPr/>
          <p:nvPr/>
        </p:nvGrpSpPr>
        <p:grpSpPr>
          <a:xfrm>
            <a:off x="-1" y="4935256"/>
            <a:ext cx="9144134" cy="129765"/>
            <a:chOff x="237925" y="603400"/>
            <a:chExt cx="3162200" cy="44875"/>
          </a:xfrm>
        </p:grpSpPr>
        <p:sp>
          <p:nvSpPr>
            <p:cNvPr id="815" name="Google Shape;815;p16"/>
            <p:cNvSpPr/>
            <p:nvPr/>
          </p:nvSpPr>
          <p:spPr>
            <a:xfrm>
              <a:off x="238125" y="603400"/>
              <a:ext cx="3162000" cy="7850"/>
            </a:xfrm>
            <a:custGeom>
              <a:rect b="b" l="l" r="r" t="t"/>
              <a:pathLst>
                <a:path extrusionOk="0" h="314" w="126480">
                  <a:moveTo>
                    <a:pt x="0" y="0"/>
                  </a:moveTo>
                  <a:lnTo>
                    <a:pt x="0" y="314"/>
                  </a:lnTo>
                  <a:lnTo>
                    <a:pt x="126479" y="314"/>
                  </a:lnTo>
                  <a:lnTo>
                    <a:pt x="126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6"/>
            <p:cNvSpPr/>
            <p:nvPr/>
          </p:nvSpPr>
          <p:spPr>
            <a:xfrm>
              <a:off x="237925" y="636525"/>
              <a:ext cx="3147200" cy="11750"/>
            </a:xfrm>
            <a:custGeom>
              <a:rect b="b" l="l" r="r" t="t"/>
              <a:pathLst>
                <a:path extrusionOk="0" h="470" w="125888">
                  <a:moveTo>
                    <a:pt x="1" y="1"/>
                  </a:moveTo>
                  <a:lnTo>
                    <a:pt x="1" y="470"/>
                  </a:lnTo>
                  <a:lnTo>
                    <a:pt x="157" y="470"/>
                  </a:lnTo>
                  <a:lnTo>
                    <a:pt x="157" y="1"/>
                  </a:lnTo>
                  <a:close/>
                  <a:moveTo>
                    <a:pt x="947" y="1"/>
                  </a:moveTo>
                  <a:lnTo>
                    <a:pt x="947" y="470"/>
                  </a:lnTo>
                  <a:lnTo>
                    <a:pt x="1095" y="470"/>
                  </a:lnTo>
                  <a:lnTo>
                    <a:pt x="1103" y="1"/>
                  </a:lnTo>
                  <a:close/>
                  <a:moveTo>
                    <a:pt x="1876" y="1"/>
                  </a:moveTo>
                  <a:lnTo>
                    <a:pt x="1876" y="470"/>
                  </a:lnTo>
                  <a:lnTo>
                    <a:pt x="2032" y="470"/>
                  </a:lnTo>
                  <a:lnTo>
                    <a:pt x="2032" y="1"/>
                  </a:lnTo>
                  <a:close/>
                  <a:moveTo>
                    <a:pt x="2815" y="1"/>
                  </a:moveTo>
                  <a:lnTo>
                    <a:pt x="2815" y="470"/>
                  </a:lnTo>
                  <a:lnTo>
                    <a:pt x="2971" y="470"/>
                  </a:lnTo>
                  <a:lnTo>
                    <a:pt x="2971" y="1"/>
                  </a:lnTo>
                  <a:close/>
                  <a:moveTo>
                    <a:pt x="3754" y="1"/>
                  </a:moveTo>
                  <a:lnTo>
                    <a:pt x="3754" y="470"/>
                  </a:lnTo>
                  <a:lnTo>
                    <a:pt x="3909" y="470"/>
                  </a:lnTo>
                  <a:lnTo>
                    <a:pt x="3909" y="1"/>
                  </a:lnTo>
                  <a:close/>
                  <a:moveTo>
                    <a:pt x="4692" y="1"/>
                  </a:moveTo>
                  <a:lnTo>
                    <a:pt x="4692" y="470"/>
                  </a:lnTo>
                  <a:lnTo>
                    <a:pt x="4848" y="470"/>
                  </a:lnTo>
                  <a:lnTo>
                    <a:pt x="4848" y="1"/>
                  </a:lnTo>
                  <a:close/>
                  <a:moveTo>
                    <a:pt x="5631" y="1"/>
                  </a:moveTo>
                  <a:lnTo>
                    <a:pt x="5631" y="470"/>
                  </a:lnTo>
                  <a:lnTo>
                    <a:pt x="5787" y="470"/>
                  </a:lnTo>
                  <a:lnTo>
                    <a:pt x="5787" y="1"/>
                  </a:lnTo>
                  <a:close/>
                  <a:moveTo>
                    <a:pt x="6570" y="1"/>
                  </a:moveTo>
                  <a:lnTo>
                    <a:pt x="6570" y="470"/>
                  </a:lnTo>
                  <a:lnTo>
                    <a:pt x="6725" y="470"/>
                  </a:lnTo>
                  <a:lnTo>
                    <a:pt x="6725" y="1"/>
                  </a:lnTo>
                  <a:close/>
                  <a:moveTo>
                    <a:pt x="7506" y="1"/>
                  </a:moveTo>
                  <a:lnTo>
                    <a:pt x="7506" y="470"/>
                  </a:lnTo>
                  <a:lnTo>
                    <a:pt x="7664" y="470"/>
                  </a:lnTo>
                  <a:lnTo>
                    <a:pt x="7664" y="1"/>
                  </a:lnTo>
                  <a:close/>
                  <a:moveTo>
                    <a:pt x="8445" y="1"/>
                  </a:moveTo>
                  <a:lnTo>
                    <a:pt x="8445" y="470"/>
                  </a:lnTo>
                  <a:lnTo>
                    <a:pt x="8601" y="470"/>
                  </a:lnTo>
                  <a:lnTo>
                    <a:pt x="8601" y="1"/>
                  </a:lnTo>
                  <a:close/>
                  <a:moveTo>
                    <a:pt x="9384" y="1"/>
                  </a:moveTo>
                  <a:lnTo>
                    <a:pt x="9384" y="470"/>
                  </a:lnTo>
                  <a:lnTo>
                    <a:pt x="9540" y="470"/>
                  </a:lnTo>
                  <a:lnTo>
                    <a:pt x="9540" y="1"/>
                  </a:lnTo>
                  <a:close/>
                  <a:moveTo>
                    <a:pt x="10328" y="1"/>
                  </a:moveTo>
                  <a:lnTo>
                    <a:pt x="10328" y="470"/>
                  </a:lnTo>
                  <a:lnTo>
                    <a:pt x="10478" y="470"/>
                  </a:lnTo>
                  <a:lnTo>
                    <a:pt x="10486" y="1"/>
                  </a:lnTo>
                  <a:close/>
                  <a:moveTo>
                    <a:pt x="11259" y="1"/>
                  </a:moveTo>
                  <a:lnTo>
                    <a:pt x="11259" y="470"/>
                  </a:lnTo>
                  <a:lnTo>
                    <a:pt x="11417" y="470"/>
                  </a:lnTo>
                  <a:lnTo>
                    <a:pt x="11417" y="1"/>
                  </a:lnTo>
                  <a:close/>
                  <a:moveTo>
                    <a:pt x="12198" y="1"/>
                  </a:moveTo>
                  <a:lnTo>
                    <a:pt x="12198" y="470"/>
                  </a:lnTo>
                  <a:lnTo>
                    <a:pt x="12354" y="470"/>
                  </a:lnTo>
                  <a:lnTo>
                    <a:pt x="12354" y="1"/>
                  </a:lnTo>
                  <a:close/>
                  <a:moveTo>
                    <a:pt x="13137" y="1"/>
                  </a:moveTo>
                  <a:lnTo>
                    <a:pt x="13137" y="470"/>
                  </a:lnTo>
                  <a:lnTo>
                    <a:pt x="13292" y="470"/>
                  </a:lnTo>
                  <a:lnTo>
                    <a:pt x="13298" y="1"/>
                  </a:lnTo>
                  <a:close/>
                  <a:moveTo>
                    <a:pt x="14075" y="1"/>
                  </a:moveTo>
                  <a:lnTo>
                    <a:pt x="14075" y="470"/>
                  </a:lnTo>
                  <a:lnTo>
                    <a:pt x="14231" y="470"/>
                  </a:lnTo>
                  <a:lnTo>
                    <a:pt x="14238" y="1"/>
                  </a:lnTo>
                  <a:close/>
                  <a:moveTo>
                    <a:pt x="15012" y="1"/>
                  </a:moveTo>
                  <a:lnTo>
                    <a:pt x="15012" y="470"/>
                  </a:lnTo>
                  <a:lnTo>
                    <a:pt x="15170" y="470"/>
                  </a:lnTo>
                  <a:lnTo>
                    <a:pt x="15170" y="1"/>
                  </a:lnTo>
                  <a:close/>
                  <a:moveTo>
                    <a:pt x="15956" y="1"/>
                  </a:moveTo>
                  <a:lnTo>
                    <a:pt x="15956" y="470"/>
                  </a:lnTo>
                  <a:lnTo>
                    <a:pt x="16107" y="470"/>
                  </a:lnTo>
                  <a:lnTo>
                    <a:pt x="16114" y="1"/>
                  </a:lnTo>
                  <a:close/>
                  <a:moveTo>
                    <a:pt x="16897" y="1"/>
                  </a:moveTo>
                  <a:lnTo>
                    <a:pt x="16897" y="470"/>
                  </a:lnTo>
                  <a:lnTo>
                    <a:pt x="17045" y="470"/>
                  </a:lnTo>
                  <a:lnTo>
                    <a:pt x="17053" y="1"/>
                  </a:lnTo>
                  <a:close/>
                  <a:moveTo>
                    <a:pt x="17828" y="1"/>
                  </a:moveTo>
                  <a:lnTo>
                    <a:pt x="17828" y="470"/>
                  </a:lnTo>
                  <a:lnTo>
                    <a:pt x="17986" y="470"/>
                  </a:lnTo>
                  <a:lnTo>
                    <a:pt x="17986" y="1"/>
                  </a:lnTo>
                  <a:close/>
                  <a:moveTo>
                    <a:pt x="18767" y="1"/>
                  </a:moveTo>
                  <a:lnTo>
                    <a:pt x="18767" y="470"/>
                  </a:lnTo>
                  <a:lnTo>
                    <a:pt x="18923" y="470"/>
                  </a:lnTo>
                  <a:lnTo>
                    <a:pt x="18923" y="1"/>
                  </a:lnTo>
                  <a:close/>
                  <a:moveTo>
                    <a:pt x="19706" y="1"/>
                  </a:moveTo>
                  <a:lnTo>
                    <a:pt x="19706" y="470"/>
                  </a:lnTo>
                  <a:lnTo>
                    <a:pt x="19861" y="470"/>
                  </a:lnTo>
                  <a:lnTo>
                    <a:pt x="19861" y="1"/>
                  </a:lnTo>
                  <a:close/>
                  <a:moveTo>
                    <a:pt x="20644" y="1"/>
                  </a:moveTo>
                  <a:lnTo>
                    <a:pt x="20644" y="470"/>
                  </a:lnTo>
                  <a:lnTo>
                    <a:pt x="20800" y="470"/>
                  </a:lnTo>
                  <a:lnTo>
                    <a:pt x="20800" y="1"/>
                  </a:lnTo>
                  <a:close/>
                  <a:moveTo>
                    <a:pt x="21581" y="1"/>
                  </a:moveTo>
                  <a:lnTo>
                    <a:pt x="21581" y="470"/>
                  </a:lnTo>
                  <a:lnTo>
                    <a:pt x="21739" y="470"/>
                  </a:lnTo>
                  <a:lnTo>
                    <a:pt x="21739" y="1"/>
                  </a:lnTo>
                  <a:close/>
                  <a:moveTo>
                    <a:pt x="22520" y="1"/>
                  </a:moveTo>
                  <a:lnTo>
                    <a:pt x="22520" y="470"/>
                  </a:lnTo>
                  <a:lnTo>
                    <a:pt x="22676" y="470"/>
                  </a:lnTo>
                  <a:lnTo>
                    <a:pt x="22676" y="1"/>
                  </a:lnTo>
                  <a:close/>
                  <a:moveTo>
                    <a:pt x="23458" y="1"/>
                  </a:moveTo>
                  <a:lnTo>
                    <a:pt x="23458" y="470"/>
                  </a:lnTo>
                  <a:lnTo>
                    <a:pt x="23614" y="470"/>
                  </a:lnTo>
                  <a:lnTo>
                    <a:pt x="23614" y="1"/>
                  </a:lnTo>
                  <a:close/>
                  <a:moveTo>
                    <a:pt x="24397" y="1"/>
                  </a:moveTo>
                  <a:lnTo>
                    <a:pt x="24397" y="470"/>
                  </a:lnTo>
                  <a:lnTo>
                    <a:pt x="24553" y="470"/>
                  </a:lnTo>
                  <a:lnTo>
                    <a:pt x="24553" y="1"/>
                  </a:lnTo>
                  <a:close/>
                  <a:moveTo>
                    <a:pt x="25334" y="1"/>
                  </a:moveTo>
                  <a:lnTo>
                    <a:pt x="25334" y="470"/>
                  </a:lnTo>
                  <a:lnTo>
                    <a:pt x="25492" y="470"/>
                  </a:lnTo>
                  <a:lnTo>
                    <a:pt x="25492" y="1"/>
                  </a:lnTo>
                  <a:close/>
                  <a:moveTo>
                    <a:pt x="26273" y="1"/>
                  </a:moveTo>
                  <a:lnTo>
                    <a:pt x="26273" y="470"/>
                  </a:lnTo>
                  <a:lnTo>
                    <a:pt x="26428" y="470"/>
                  </a:lnTo>
                  <a:lnTo>
                    <a:pt x="26428" y="1"/>
                  </a:lnTo>
                  <a:close/>
                  <a:moveTo>
                    <a:pt x="27211" y="1"/>
                  </a:moveTo>
                  <a:lnTo>
                    <a:pt x="27211" y="470"/>
                  </a:lnTo>
                  <a:lnTo>
                    <a:pt x="27367" y="470"/>
                  </a:lnTo>
                  <a:lnTo>
                    <a:pt x="27367" y="1"/>
                  </a:lnTo>
                  <a:close/>
                  <a:moveTo>
                    <a:pt x="28150" y="1"/>
                  </a:moveTo>
                  <a:lnTo>
                    <a:pt x="28150" y="470"/>
                  </a:lnTo>
                  <a:lnTo>
                    <a:pt x="28306" y="470"/>
                  </a:lnTo>
                  <a:lnTo>
                    <a:pt x="28306" y="1"/>
                  </a:lnTo>
                  <a:close/>
                  <a:moveTo>
                    <a:pt x="29087" y="1"/>
                  </a:moveTo>
                  <a:lnTo>
                    <a:pt x="29087" y="470"/>
                  </a:lnTo>
                  <a:lnTo>
                    <a:pt x="29244" y="470"/>
                  </a:lnTo>
                  <a:lnTo>
                    <a:pt x="29248" y="1"/>
                  </a:lnTo>
                  <a:close/>
                  <a:moveTo>
                    <a:pt x="30027" y="1"/>
                  </a:moveTo>
                  <a:lnTo>
                    <a:pt x="30027" y="470"/>
                  </a:lnTo>
                  <a:lnTo>
                    <a:pt x="30183" y="470"/>
                  </a:lnTo>
                  <a:lnTo>
                    <a:pt x="30189" y="1"/>
                  </a:lnTo>
                  <a:close/>
                  <a:moveTo>
                    <a:pt x="30966" y="1"/>
                  </a:moveTo>
                  <a:lnTo>
                    <a:pt x="30966" y="470"/>
                  </a:lnTo>
                  <a:lnTo>
                    <a:pt x="31122" y="470"/>
                  </a:lnTo>
                  <a:lnTo>
                    <a:pt x="31122" y="1"/>
                  </a:lnTo>
                  <a:close/>
                  <a:moveTo>
                    <a:pt x="31907" y="1"/>
                  </a:moveTo>
                  <a:lnTo>
                    <a:pt x="31907" y="470"/>
                  </a:lnTo>
                  <a:lnTo>
                    <a:pt x="32061" y="470"/>
                  </a:lnTo>
                  <a:lnTo>
                    <a:pt x="32064" y="1"/>
                  </a:lnTo>
                  <a:close/>
                  <a:moveTo>
                    <a:pt x="32847" y="1"/>
                  </a:moveTo>
                  <a:lnTo>
                    <a:pt x="32847" y="470"/>
                  </a:lnTo>
                  <a:lnTo>
                    <a:pt x="32997" y="470"/>
                  </a:lnTo>
                  <a:lnTo>
                    <a:pt x="33003" y="1"/>
                  </a:lnTo>
                  <a:close/>
                  <a:moveTo>
                    <a:pt x="33780" y="1"/>
                  </a:moveTo>
                  <a:lnTo>
                    <a:pt x="33780" y="470"/>
                  </a:lnTo>
                  <a:lnTo>
                    <a:pt x="33936" y="470"/>
                  </a:lnTo>
                  <a:lnTo>
                    <a:pt x="33936" y="1"/>
                  </a:lnTo>
                  <a:close/>
                  <a:moveTo>
                    <a:pt x="34719" y="1"/>
                  </a:moveTo>
                  <a:lnTo>
                    <a:pt x="34719" y="470"/>
                  </a:lnTo>
                  <a:lnTo>
                    <a:pt x="34875" y="470"/>
                  </a:lnTo>
                  <a:lnTo>
                    <a:pt x="34875" y="1"/>
                  </a:lnTo>
                  <a:close/>
                  <a:moveTo>
                    <a:pt x="35656" y="1"/>
                  </a:moveTo>
                  <a:lnTo>
                    <a:pt x="35656" y="470"/>
                  </a:lnTo>
                  <a:lnTo>
                    <a:pt x="35813" y="470"/>
                  </a:lnTo>
                  <a:lnTo>
                    <a:pt x="35813" y="1"/>
                  </a:lnTo>
                  <a:close/>
                  <a:moveTo>
                    <a:pt x="36594" y="1"/>
                  </a:moveTo>
                  <a:lnTo>
                    <a:pt x="36594" y="470"/>
                  </a:lnTo>
                  <a:lnTo>
                    <a:pt x="36750" y="470"/>
                  </a:lnTo>
                  <a:lnTo>
                    <a:pt x="36750" y="1"/>
                  </a:lnTo>
                  <a:close/>
                  <a:moveTo>
                    <a:pt x="37533" y="1"/>
                  </a:moveTo>
                  <a:lnTo>
                    <a:pt x="37533" y="470"/>
                  </a:lnTo>
                  <a:lnTo>
                    <a:pt x="37689" y="470"/>
                  </a:lnTo>
                  <a:lnTo>
                    <a:pt x="37689" y="1"/>
                  </a:lnTo>
                  <a:close/>
                  <a:moveTo>
                    <a:pt x="38472" y="1"/>
                  </a:moveTo>
                  <a:lnTo>
                    <a:pt x="38472" y="470"/>
                  </a:lnTo>
                  <a:lnTo>
                    <a:pt x="38628" y="470"/>
                  </a:lnTo>
                  <a:lnTo>
                    <a:pt x="38628" y="1"/>
                  </a:lnTo>
                  <a:close/>
                  <a:moveTo>
                    <a:pt x="39409" y="1"/>
                  </a:moveTo>
                  <a:lnTo>
                    <a:pt x="39409" y="470"/>
                  </a:lnTo>
                  <a:lnTo>
                    <a:pt x="39566" y="470"/>
                  </a:lnTo>
                  <a:lnTo>
                    <a:pt x="39566" y="1"/>
                  </a:lnTo>
                  <a:close/>
                  <a:moveTo>
                    <a:pt x="40347" y="1"/>
                  </a:moveTo>
                  <a:lnTo>
                    <a:pt x="40347" y="470"/>
                  </a:lnTo>
                  <a:lnTo>
                    <a:pt x="40503" y="470"/>
                  </a:lnTo>
                  <a:lnTo>
                    <a:pt x="40503" y="1"/>
                  </a:lnTo>
                  <a:close/>
                  <a:moveTo>
                    <a:pt x="41286" y="1"/>
                  </a:moveTo>
                  <a:lnTo>
                    <a:pt x="41286" y="470"/>
                  </a:lnTo>
                  <a:lnTo>
                    <a:pt x="41442" y="470"/>
                  </a:lnTo>
                  <a:lnTo>
                    <a:pt x="41442" y="1"/>
                  </a:lnTo>
                  <a:close/>
                  <a:moveTo>
                    <a:pt x="42225" y="1"/>
                  </a:moveTo>
                  <a:lnTo>
                    <a:pt x="42225" y="470"/>
                  </a:lnTo>
                  <a:lnTo>
                    <a:pt x="42380" y="470"/>
                  </a:lnTo>
                  <a:lnTo>
                    <a:pt x="42380" y="1"/>
                  </a:lnTo>
                  <a:close/>
                  <a:moveTo>
                    <a:pt x="43163" y="1"/>
                  </a:moveTo>
                  <a:lnTo>
                    <a:pt x="43163" y="470"/>
                  </a:lnTo>
                  <a:lnTo>
                    <a:pt x="43319" y="470"/>
                  </a:lnTo>
                  <a:lnTo>
                    <a:pt x="43319" y="1"/>
                  </a:lnTo>
                  <a:close/>
                  <a:moveTo>
                    <a:pt x="44102" y="1"/>
                  </a:moveTo>
                  <a:lnTo>
                    <a:pt x="44102" y="470"/>
                  </a:lnTo>
                  <a:lnTo>
                    <a:pt x="44258" y="470"/>
                  </a:lnTo>
                  <a:lnTo>
                    <a:pt x="44258" y="1"/>
                  </a:lnTo>
                  <a:close/>
                  <a:moveTo>
                    <a:pt x="45041" y="1"/>
                  </a:moveTo>
                  <a:lnTo>
                    <a:pt x="45041" y="470"/>
                  </a:lnTo>
                  <a:lnTo>
                    <a:pt x="45196" y="470"/>
                  </a:lnTo>
                  <a:lnTo>
                    <a:pt x="45198" y="1"/>
                  </a:lnTo>
                  <a:close/>
                  <a:moveTo>
                    <a:pt x="45977" y="1"/>
                  </a:moveTo>
                  <a:lnTo>
                    <a:pt x="45977" y="470"/>
                  </a:lnTo>
                  <a:lnTo>
                    <a:pt x="46135" y="470"/>
                  </a:lnTo>
                  <a:lnTo>
                    <a:pt x="46139" y="1"/>
                  </a:lnTo>
                  <a:close/>
                  <a:moveTo>
                    <a:pt x="46916" y="1"/>
                  </a:moveTo>
                  <a:lnTo>
                    <a:pt x="46916" y="470"/>
                  </a:lnTo>
                  <a:lnTo>
                    <a:pt x="47072" y="470"/>
                  </a:lnTo>
                  <a:lnTo>
                    <a:pt x="47072" y="1"/>
                  </a:lnTo>
                  <a:close/>
                  <a:moveTo>
                    <a:pt x="47857" y="1"/>
                  </a:moveTo>
                  <a:lnTo>
                    <a:pt x="47857" y="470"/>
                  </a:lnTo>
                  <a:lnTo>
                    <a:pt x="48011" y="470"/>
                  </a:lnTo>
                  <a:lnTo>
                    <a:pt x="48014" y="1"/>
                  </a:lnTo>
                  <a:close/>
                  <a:moveTo>
                    <a:pt x="48797" y="1"/>
                  </a:moveTo>
                  <a:lnTo>
                    <a:pt x="48797" y="470"/>
                  </a:lnTo>
                  <a:lnTo>
                    <a:pt x="48949" y="470"/>
                  </a:lnTo>
                  <a:lnTo>
                    <a:pt x="48953" y="1"/>
                  </a:lnTo>
                  <a:close/>
                  <a:moveTo>
                    <a:pt x="49730" y="1"/>
                  </a:moveTo>
                  <a:lnTo>
                    <a:pt x="49730" y="470"/>
                  </a:lnTo>
                  <a:lnTo>
                    <a:pt x="49888" y="470"/>
                  </a:lnTo>
                  <a:lnTo>
                    <a:pt x="49888" y="1"/>
                  </a:lnTo>
                  <a:close/>
                  <a:moveTo>
                    <a:pt x="50669" y="1"/>
                  </a:moveTo>
                  <a:lnTo>
                    <a:pt x="50669" y="470"/>
                  </a:lnTo>
                  <a:lnTo>
                    <a:pt x="50825" y="470"/>
                  </a:lnTo>
                  <a:lnTo>
                    <a:pt x="50825" y="1"/>
                  </a:lnTo>
                  <a:close/>
                  <a:moveTo>
                    <a:pt x="51608" y="1"/>
                  </a:moveTo>
                  <a:lnTo>
                    <a:pt x="51608" y="470"/>
                  </a:lnTo>
                  <a:lnTo>
                    <a:pt x="51764" y="470"/>
                  </a:lnTo>
                  <a:lnTo>
                    <a:pt x="51764" y="1"/>
                  </a:lnTo>
                  <a:close/>
                  <a:moveTo>
                    <a:pt x="52546" y="1"/>
                  </a:moveTo>
                  <a:lnTo>
                    <a:pt x="52546" y="470"/>
                  </a:lnTo>
                  <a:lnTo>
                    <a:pt x="52702" y="470"/>
                  </a:lnTo>
                  <a:lnTo>
                    <a:pt x="52702" y="1"/>
                  </a:lnTo>
                  <a:close/>
                  <a:moveTo>
                    <a:pt x="53483" y="1"/>
                  </a:moveTo>
                  <a:lnTo>
                    <a:pt x="53483" y="470"/>
                  </a:lnTo>
                  <a:lnTo>
                    <a:pt x="53641" y="470"/>
                  </a:lnTo>
                  <a:lnTo>
                    <a:pt x="53641" y="1"/>
                  </a:lnTo>
                  <a:close/>
                  <a:moveTo>
                    <a:pt x="54422" y="1"/>
                  </a:moveTo>
                  <a:lnTo>
                    <a:pt x="54422" y="470"/>
                  </a:lnTo>
                  <a:lnTo>
                    <a:pt x="54578" y="470"/>
                  </a:lnTo>
                  <a:lnTo>
                    <a:pt x="54578" y="1"/>
                  </a:lnTo>
                  <a:close/>
                  <a:moveTo>
                    <a:pt x="55362" y="1"/>
                  </a:moveTo>
                  <a:lnTo>
                    <a:pt x="55362" y="470"/>
                  </a:lnTo>
                  <a:lnTo>
                    <a:pt x="55518" y="470"/>
                  </a:lnTo>
                  <a:lnTo>
                    <a:pt x="55518" y="1"/>
                  </a:lnTo>
                  <a:close/>
                  <a:moveTo>
                    <a:pt x="56299" y="1"/>
                  </a:moveTo>
                  <a:lnTo>
                    <a:pt x="56299" y="470"/>
                  </a:lnTo>
                  <a:lnTo>
                    <a:pt x="56457" y="470"/>
                  </a:lnTo>
                  <a:lnTo>
                    <a:pt x="56457" y="1"/>
                  </a:lnTo>
                  <a:close/>
                  <a:moveTo>
                    <a:pt x="57238" y="1"/>
                  </a:moveTo>
                  <a:lnTo>
                    <a:pt x="57238" y="470"/>
                  </a:lnTo>
                  <a:lnTo>
                    <a:pt x="57394" y="470"/>
                  </a:lnTo>
                  <a:lnTo>
                    <a:pt x="57394" y="1"/>
                  </a:lnTo>
                  <a:close/>
                  <a:moveTo>
                    <a:pt x="58177" y="1"/>
                  </a:moveTo>
                  <a:lnTo>
                    <a:pt x="58177" y="470"/>
                  </a:lnTo>
                  <a:lnTo>
                    <a:pt x="58332" y="470"/>
                  </a:lnTo>
                  <a:lnTo>
                    <a:pt x="58332" y="1"/>
                  </a:lnTo>
                  <a:close/>
                  <a:moveTo>
                    <a:pt x="59115" y="1"/>
                  </a:moveTo>
                  <a:lnTo>
                    <a:pt x="59115" y="470"/>
                  </a:lnTo>
                  <a:lnTo>
                    <a:pt x="59271" y="470"/>
                  </a:lnTo>
                  <a:lnTo>
                    <a:pt x="59271" y="1"/>
                  </a:lnTo>
                  <a:close/>
                  <a:moveTo>
                    <a:pt x="60052" y="1"/>
                  </a:moveTo>
                  <a:lnTo>
                    <a:pt x="60052" y="470"/>
                  </a:lnTo>
                  <a:lnTo>
                    <a:pt x="60210" y="470"/>
                  </a:lnTo>
                  <a:lnTo>
                    <a:pt x="60210" y="1"/>
                  </a:lnTo>
                  <a:close/>
                  <a:moveTo>
                    <a:pt x="60991" y="1"/>
                  </a:moveTo>
                  <a:lnTo>
                    <a:pt x="60991" y="470"/>
                  </a:lnTo>
                  <a:lnTo>
                    <a:pt x="61147" y="470"/>
                  </a:lnTo>
                  <a:lnTo>
                    <a:pt x="61148" y="1"/>
                  </a:lnTo>
                  <a:close/>
                  <a:moveTo>
                    <a:pt x="61929" y="1"/>
                  </a:moveTo>
                  <a:lnTo>
                    <a:pt x="61929" y="470"/>
                  </a:lnTo>
                  <a:lnTo>
                    <a:pt x="62085" y="470"/>
                  </a:lnTo>
                  <a:lnTo>
                    <a:pt x="62089" y="1"/>
                  </a:lnTo>
                  <a:close/>
                  <a:moveTo>
                    <a:pt x="62868" y="1"/>
                  </a:moveTo>
                  <a:lnTo>
                    <a:pt x="62868" y="470"/>
                  </a:lnTo>
                  <a:lnTo>
                    <a:pt x="63024" y="470"/>
                  </a:lnTo>
                  <a:lnTo>
                    <a:pt x="63024" y="1"/>
                  </a:lnTo>
                  <a:close/>
                  <a:moveTo>
                    <a:pt x="63807" y="1"/>
                  </a:moveTo>
                  <a:lnTo>
                    <a:pt x="63807" y="470"/>
                  </a:lnTo>
                  <a:lnTo>
                    <a:pt x="63963" y="470"/>
                  </a:lnTo>
                  <a:lnTo>
                    <a:pt x="63965" y="1"/>
                  </a:lnTo>
                  <a:close/>
                  <a:moveTo>
                    <a:pt x="64747" y="1"/>
                  </a:moveTo>
                  <a:lnTo>
                    <a:pt x="64747" y="470"/>
                  </a:lnTo>
                  <a:lnTo>
                    <a:pt x="64901" y="470"/>
                  </a:lnTo>
                  <a:lnTo>
                    <a:pt x="64903" y="1"/>
                  </a:lnTo>
                  <a:close/>
                  <a:moveTo>
                    <a:pt x="65682" y="1"/>
                  </a:moveTo>
                  <a:lnTo>
                    <a:pt x="65682" y="470"/>
                  </a:lnTo>
                  <a:lnTo>
                    <a:pt x="65838" y="470"/>
                  </a:lnTo>
                  <a:lnTo>
                    <a:pt x="65838" y="1"/>
                  </a:lnTo>
                  <a:close/>
                  <a:moveTo>
                    <a:pt x="66621" y="1"/>
                  </a:moveTo>
                  <a:lnTo>
                    <a:pt x="66621" y="470"/>
                  </a:lnTo>
                  <a:lnTo>
                    <a:pt x="66777" y="470"/>
                  </a:lnTo>
                  <a:lnTo>
                    <a:pt x="66777" y="1"/>
                  </a:lnTo>
                  <a:close/>
                  <a:moveTo>
                    <a:pt x="67560" y="1"/>
                  </a:moveTo>
                  <a:lnTo>
                    <a:pt x="67560" y="470"/>
                  </a:lnTo>
                  <a:lnTo>
                    <a:pt x="67716" y="470"/>
                  </a:lnTo>
                  <a:lnTo>
                    <a:pt x="67716" y="1"/>
                  </a:lnTo>
                  <a:close/>
                  <a:moveTo>
                    <a:pt x="68497" y="1"/>
                  </a:moveTo>
                  <a:lnTo>
                    <a:pt x="68497" y="470"/>
                  </a:lnTo>
                  <a:lnTo>
                    <a:pt x="68652" y="470"/>
                  </a:lnTo>
                  <a:lnTo>
                    <a:pt x="68652" y="1"/>
                  </a:lnTo>
                  <a:close/>
                  <a:moveTo>
                    <a:pt x="69435" y="1"/>
                  </a:moveTo>
                  <a:lnTo>
                    <a:pt x="69435" y="470"/>
                  </a:lnTo>
                  <a:lnTo>
                    <a:pt x="69591" y="470"/>
                  </a:lnTo>
                  <a:lnTo>
                    <a:pt x="69591" y="1"/>
                  </a:lnTo>
                  <a:close/>
                  <a:moveTo>
                    <a:pt x="70374" y="1"/>
                  </a:moveTo>
                  <a:lnTo>
                    <a:pt x="70374" y="470"/>
                  </a:lnTo>
                  <a:lnTo>
                    <a:pt x="70530" y="470"/>
                  </a:lnTo>
                  <a:lnTo>
                    <a:pt x="70530" y="1"/>
                  </a:lnTo>
                  <a:close/>
                  <a:moveTo>
                    <a:pt x="71311" y="1"/>
                  </a:moveTo>
                  <a:lnTo>
                    <a:pt x="71311" y="470"/>
                  </a:lnTo>
                  <a:lnTo>
                    <a:pt x="71468" y="470"/>
                  </a:lnTo>
                  <a:lnTo>
                    <a:pt x="71468" y="1"/>
                  </a:lnTo>
                  <a:close/>
                  <a:moveTo>
                    <a:pt x="72249" y="1"/>
                  </a:moveTo>
                  <a:lnTo>
                    <a:pt x="72249" y="470"/>
                  </a:lnTo>
                  <a:lnTo>
                    <a:pt x="72405" y="470"/>
                  </a:lnTo>
                  <a:lnTo>
                    <a:pt x="72405" y="1"/>
                  </a:lnTo>
                  <a:close/>
                  <a:moveTo>
                    <a:pt x="73188" y="1"/>
                  </a:moveTo>
                  <a:lnTo>
                    <a:pt x="73188" y="470"/>
                  </a:lnTo>
                  <a:lnTo>
                    <a:pt x="73344" y="470"/>
                  </a:lnTo>
                  <a:lnTo>
                    <a:pt x="73344" y="1"/>
                  </a:lnTo>
                  <a:close/>
                  <a:moveTo>
                    <a:pt x="74127" y="1"/>
                  </a:moveTo>
                  <a:lnTo>
                    <a:pt x="74127" y="470"/>
                  </a:lnTo>
                  <a:lnTo>
                    <a:pt x="74283" y="470"/>
                  </a:lnTo>
                  <a:lnTo>
                    <a:pt x="74283" y="1"/>
                  </a:lnTo>
                  <a:close/>
                  <a:moveTo>
                    <a:pt x="75064" y="1"/>
                  </a:moveTo>
                  <a:lnTo>
                    <a:pt x="75064" y="470"/>
                  </a:lnTo>
                  <a:lnTo>
                    <a:pt x="75221" y="470"/>
                  </a:lnTo>
                  <a:lnTo>
                    <a:pt x="75221" y="1"/>
                  </a:lnTo>
                  <a:close/>
                  <a:moveTo>
                    <a:pt x="76002" y="1"/>
                  </a:moveTo>
                  <a:lnTo>
                    <a:pt x="76002" y="470"/>
                  </a:lnTo>
                  <a:lnTo>
                    <a:pt x="76158" y="470"/>
                  </a:lnTo>
                  <a:lnTo>
                    <a:pt x="76158" y="1"/>
                  </a:lnTo>
                  <a:close/>
                  <a:moveTo>
                    <a:pt x="76943" y="1"/>
                  </a:moveTo>
                  <a:lnTo>
                    <a:pt x="76943" y="470"/>
                  </a:lnTo>
                  <a:lnTo>
                    <a:pt x="77099" y="470"/>
                  </a:lnTo>
                  <a:lnTo>
                    <a:pt x="77099" y="1"/>
                  </a:lnTo>
                  <a:close/>
                  <a:moveTo>
                    <a:pt x="77880" y="1"/>
                  </a:moveTo>
                  <a:lnTo>
                    <a:pt x="77880" y="470"/>
                  </a:lnTo>
                  <a:lnTo>
                    <a:pt x="78037" y="470"/>
                  </a:lnTo>
                  <a:lnTo>
                    <a:pt x="78039" y="1"/>
                  </a:lnTo>
                  <a:close/>
                  <a:moveTo>
                    <a:pt x="78818" y="1"/>
                  </a:moveTo>
                  <a:lnTo>
                    <a:pt x="78818" y="470"/>
                  </a:lnTo>
                  <a:lnTo>
                    <a:pt x="78974" y="470"/>
                  </a:lnTo>
                  <a:lnTo>
                    <a:pt x="78974" y="1"/>
                  </a:lnTo>
                  <a:close/>
                  <a:moveTo>
                    <a:pt x="79757" y="1"/>
                  </a:moveTo>
                  <a:lnTo>
                    <a:pt x="79757" y="470"/>
                  </a:lnTo>
                  <a:lnTo>
                    <a:pt x="79913" y="470"/>
                  </a:lnTo>
                  <a:lnTo>
                    <a:pt x="79915" y="1"/>
                  </a:lnTo>
                  <a:close/>
                  <a:moveTo>
                    <a:pt x="80696" y="1"/>
                  </a:moveTo>
                  <a:lnTo>
                    <a:pt x="80696" y="470"/>
                  </a:lnTo>
                  <a:lnTo>
                    <a:pt x="80852" y="470"/>
                  </a:lnTo>
                  <a:lnTo>
                    <a:pt x="80852" y="1"/>
                  </a:lnTo>
                  <a:close/>
                  <a:moveTo>
                    <a:pt x="81633" y="1"/>
                  </a:moveTo>
                  <a:lnTo>
                    <a:pt x="81633" y="470"/>
                  </a:lnTo>
                  <a:lnTo>
                    <a:pt x="81790" y="470"/>
                  </a:lnTo>
                  <a:lnTo>
                    <a:pt x="81790" y="1"/>
                  </a:lnTo>
                  <a:close/>
                  <a:moveTo>
                    <a:pt x="82571" y="1"/>
                  </a:moveTo>
                  <a:lnTo>
                    <a:pt x="82571" y="470"/>
                  </a:lnTo>
                  <a:lnTo>
                    <a:pt x="82727" y="470"/>
                  </a:lnTo>
                  <a:lnTo>
                    <a:pt x="82727" y="1"/>
                  </a:lnTo>
                  <a:close/>
                  <a:moveTo>
                    <a:pt x="83510" y="1"/>
                  </a:moveTo>
                  <a:lnTo>
                    <a:pt x="83510" y="470"/>
                  </a:lnTo>
                  <a:lnTo>
                    <a:pt x="83666" y="470"/>
                  </a:lnTo>
                  <a:lnTo>
                    <a:pt x="83666" y="1"/>
                  </a:lnTo>
                  <a:close/>
                  <a:moveTo>
                    <a:pt x="84449" y="1"/>
                  </a:moveTo>
                  <a:lnTo>
                    <a:pt x="84449" y="470"/>
                  </a:lnTo>
                  <a:lnTo>
                    <a:pt x="84604" y="470"/>
                  </a:lnTo>
                  <a:lnTo>
                    <a:pt x="84604" y="1"/>
                  </a:lnTo>
                  <a:close/>
                  <a:moveTo>
                    <a:pt x="85385" y="1"/>
                  </a:moveTo>
                  <a:lnTo>
                    <a:pt x="85385" y="470"/>
                  </a:lnTo>
                  <a:lnTo>
                    <a:pt x="85543" y="470"/>
                  </a:lnTo>
                  <a:lnTo>
                    <a:pt x="85543" y="1"/>
                  </a:lnTo>
                  <a:close/>
                  <a:moveTo>
                    <a:pt x="86324" y="1"/>
                  </a:moveTo>
                  <a:lnTo>
                    <a:pt x="86324" y="470"/>
                  </a:lnTo>
                  <a:lnTo>
                    <a:pt x="86480" y="470"/>
                  </a:lnTo>
                  <a:lnTo>
                    <a:pt x="86480" y="1"/>
                  </a:lnTo>
                  <a:close/>
                  <a:moveTo>
                    <a:pt x="87263" y="1"/>
                  </a:moveTo>
                  <a:lnTo>
                    <a:pt x="87263" y="470"/>
                  </a:lnTo>
                  <a:lnTo>
                    <a:pt x="87419" y="470"/>
                  </a:lnTo>
                  <a:lnTo>
                    <a:pt x="87419" y="1"/>
                  </a:lnTo>
                  <a:close/>
                  <a:moveTo>
                    <a:pt x="88201" y="1"/>
                  </a:moveTo>
                  <a:lnTo>
                    <a:pt x="88201" y="470"/>
                  </a:lnTo>
                  <a:lnTo>
                    <a:pt x="88357" y="470"/>
                  </a:lnTo>
                  <a:lnTo>
                    <a:pt x="88357" y="1"/>
                  </a:lnTo>
                  <a:close/>
                  <a:moveTo>
                    <a:pt x="89138" y="1"/>
                  </a:moveTo>
                  <a:lnTo>
                    <a:pt x="89138" y="470"/>
                  </a:lnTo>
                  <a:lnTo>
                    <a:pt x="89296" y="470"/>
                  </a:lnTo>
                  <a:lnTo>
                    <a:pt x="89296" y="1"/>
                  </a:lnTo>
                  <a:close/>
                  <a:moveTo>
                    <a:pt x="90079" y="1"/>
                  </a:moveTo>
                  <a:lnTo>
                    <a:pt x="90079" y="470"/>
                  </a:lnTo>
                  <a:lnTo>
                    <a:pt x="90235" y="470"/>
                  </a:lnTo>
                  <a:lnTo>
                    <a:pt x="90235" y="1"/>
                  </a:lnTo>
                  <a:close/>
                  <a:moveTo>
                    <a:pt x="91017" y="1"/>
                  </a:moveTo>
                  <a:lnTo>
                    <a:pt x="91017" y="470"/>
                  </a:lnTo>
                  <a:lnTo>
                    <a:pt x="91173" y="470"/>
                  </a:lnTo>
                  <a:lnTo>
                    <a:pt x="91173" y="1"/>
                  </a:lnTo>
                  <a:close/>
                  <a:moveTo>
                    <a:pt x="91954" y="1"/>
                  </a:moveTo>
                  <a:lnTo>
                    <a:pt x="91954" y="470"/>
                  </a:lnTo>
                  <a:lnTo>
                    <a:pt x="92112" y="470"/>
                  </a:lnTo>
                  <a:lnTo>
                    <a:pt x="92112" y="1"/>
                  </a:lnTo>
                  <a:close/>
                  <a:moveTo>
                    <a:pt x="92893" y="1"/>
                  </a:moveTo>
                  <a:lnTo>
                    <a:pt x="92893" y="470"/>
                  </a:lnTo>
                  <a:lnTo>
                    <a:pt x="93049" y="470"/>
                  </a:lnTo>
                  <a:lnTo>
                    <a:pt x="93049" y="1"/>
                  </a:lnTo>
                  <a:close/>
                  <a:moveTo>
                    <a:pt x="93832" y="1"/>
                  </a:moveTo>
                  <a:lnTo>
                    <a:pt x="93832" y="470"/>
                  </a:lnTo>
                  <a:lnTo>
                    <a:pt x="93987" y="470"/>
                  </a:lnTo>
                  <a:lnTo>
                    <a:pt x="93987" y="1"/>
                  </a:lnTo>
                  <a:close/>
                  <a:moveTo>
                    <a:pt x="94770" y="1"/>
                  </a:moveTo>
                  <a:lnTo>
                    <a:pt x="94770" y="470"/>
                  </a:lnTo>
                  <a:lnTo>
                    <a:pt x="94926" y="470"/>
                  </a:lnTo>
                  <a:lnTo>
                    <a:pt x="94926" y="1"/>
                  </a:lnTo>
                  <a:close/>
                  <a:moveTo>
                    <a:pt x="95707" y="1"/>
                  </a:moveTo>
                  <a:lnTo>
                    <a:pt x="95707" y="470"/>
                  </a:lnTo>
                  <a:lnTo>
                    <a:pt x="95865" y="470"/>
                  </a:lnTo>
                  <a:lnTo>
                    <a:pt x="95865" y="1"/>
                  </a:lnTo>
                  <a:close/>
                  <a:moveTo>
                    <a:pt x="96646" y="1"/>
                  </a:moveTo>
                  <a:lnTo>
                    <a:pt x="96646" y="470"/>
                  </a:lnTo>
                  <a:lnTo>
                    <a:pt x="96802" y="470"/>
                  </a:lnTo>
                  <a:lnTo>
                    <a:pt x="96802" y="1"/>
                  </a:lnTo>
                  <a:close/>
                  <a:moveTo>
                    <a:pt x="97585" y="1"/>
                  </a:moveTo>
                  <a:lnTo>
                    <a:pt x="97585" y="470"/>
                  </a:lnTo>
                  <a:lnTo>
                    <a:pt x="97740" y="470"/>
                  </a:lnTo>
                  <a:lnTo>
                    <a:pt x="97740" y="1"/>
                  </a:lnTo>
                  <a:close/>
                  <a:moveTo>
                    <a:pt x="98523" y="1"/>
                  </a:moveTo>
                  <a:lnTo>
                    <a:pt x="98523" y="470"/>
                  </a:lnTo>
                  <a:lnTo>
                    <a:pt x="98679" y="470"/>
                  </a:lnTo>
                  <a:lnTo>
                    <a:pt x="98679" y="1"/>
                  </a:lnTo>
                  <a:close/>
                  <a:moveTo>
                    <a:pt x="99460" y="1"/>
                  </a:moveTo>
                  <a:lnTo>
                    <a:pt x="99460" y="470"/>
                  </a:lnTo>
                  <a:lnTo>
                    <a:pt x="99618" y="470"/>
                  </a:lnTo>
                  <a:lnTo>
                    <a:pt x="99618" y="1"/>
                  </a:lnTo>
                  <a:close/>
                  <a:moveTo>
                    <a:pt x="100399" y="1"/>
                  </a:moveTo>
                  <a:lnTo>
                    <a:pt x="100399" y="470"/>
                  </a:lnTo>
                  <a:lnTo>
                    <a:pt x="100555" y="470"/>
                  </a:lnTo>
                  <a:lnTo>
                    <a:pt x="100555" y="1"/>
                  </a:lnTo>
                  <a:close/>
                  <a:moveTo>
                    <a:pt x="101337" y="1"/>
                  </a:moveTo>
                  <a:lnTo>
                    <a:pt x="101337" y="470"/>
                  </a:lnTo>
                  <a:lnTo>
                    <a:pt x="101493" y="470"/>
                  </a:lnTo>
                  <a:lnTo>
                    <a:pt x="101493" y="1"/>
                  </a:lnTo>
                  <a:close/>
                  <a:moveTo>
                    <a:pt x="102276" y="1"/>
                  </a:moveTo>
                  <a:lnTo>
                    <a:pt x="102276" y="470"/>
                  </a:lnTo>
                  <a:lnTo>
                    <a:pt x="102432" y="470"/>
                  </a:lnTo>
                  <a:lnTo>
                    <a:pt x="102432" y="1"/>
                  </a:lnTo>
                  <a:close/>
                  <a:moveTo>
                    <a:pt x="103213" y="1"/>
                  </a:moveTo>
                  <a:lnTo>
                    <a:pt x="103213" y="470"/>
                  </a:lnTo>
                  <a:lnTo>
                    <a:pt x="103371" y="470"/>
                  </a:lnTo>
                  <a:lnTo>
                    <a:pt x="103371" y="1"/>
                  </a:lnTo>
                  <a:close/>
                  <a:moveTo>
                    <a:pt x="104152" y="1"/>
                  </a:moveTo>
                  <a:lnTo>
                    <a:pt x="104152" y="470"/>
                  </a:lnTo>
                  <a:lnTo>
                    <a:pt x="104309" y="470"/>
                  </a:lnTo>
                  <a:lnTo>
                    <a:pt x="104309" y="1"/>
                  </a:lnTo>
                  <a:close/>
                  <a:moveTo>
                    <a:pt x="105090" y="1"/>
                  </a:moveTo>
                  <a:lnTo>
                    <a:pt x="105090" y="470"/>
                  </a:lnTo>
                  <a:lnTo>
                    <a:pt x="105246" y="470"/>
                  </a:lnTo>
                  <a:lnTo>
                    <a:pt x="105246" y="1"/>
                  </a:lnTo>
                  <a:close/>
                  <a:moveTo>
                    <a:pt x="106029" y="1"/>
                  </a:moveTo>
                  <a:lnTo>
                    <a:pt x="106029" y="470"/>
                  </a:lnTo>
                  <a:lnTo>
                    <a:pt x="106185" y="470"/>
                  </a:lnTo>
                  <a:lnTo>
                    <a:pt x="106185" y="1"/>
                  </a:lnTo>
                  <a:close/>
                  <a:moveTo>
                    <a:pt x="106968" y="1"/>
                  </a:moveTo>
                  <a:lnTo>
                    <a:pt x="106968" y="470"/>
                  </a:lnTo>
                  <a:lnTo>
                    <a:pt x="107123" y="470"/>
                  </a:lnTo>
                  <a:lnTo>
                    <a:pt x="107123" y="1"/>
                  </a:lnTo>
                  <a:close/>
                  <a:moveTo>
                    <a:pt x="107904" y="1"/>
                  </a:moveTo>
                  <a:lnTo>
                    <a:pt x="107904" y="470"/>
                  </a:lnTo>
                  <a:lnTo>
                    <a:pt x="108062" y="470"/>
                  </a:lnTo>
                  <a:lnTo>
                    <a:pt x="108062" y="1"/>
                  </a:lnTo>
                  <a:close/>
                  <a:moveTo>
                    <a:pt x="108843" y="1"/>
                  </a:moveTo>
                  <a:lnTo>
                    <a:pt x="108843" y="470"/>
                  </a:lnTo>
                  <a:lnTo>
                    <a:pt x="108999" y="470"/>
                  </a:lnTo>
                  <a:lnTo>
                    <a:pt x="108999" y="1"/>
                  </a:lnTo>
                  <a:close/>
                  <a:moveTo>
                    <a:pt x="109782" y="1"/>
                  </a:moveTo>
                  <a:lnTo>
                    <a:pt x="109782" y="470"/>
                  </a:lnTo>
                  <a:lnTo>
                    <a:pt x="109938" y="470"/>
                  </a:lnTo>
                  <a:lnTo>
                    <a:pt x="109938" y="1"/>
                  </a:lnTo>
                  <a:close/>
                  <a:moveTo>
                    <a:pt x="110720" y="1"/>
                  </a:moveTo>
                  <a:lnTo>
                    <a:pt x="110720" y="470"/>
                  </a:lnTo>
                  <a:lnTo>
                    <a:pt x="110876" y="470"/>
                  </a:lnTo>
                  <a:lnTo>
                    <a:pt x="110876" y="1"/>
                  </a:lnTo>
                  <a:close/>
                  <a:moveTo>
                    <a:pt x="111657" y="1"/>
                  </a:moveTo>
                  <a:lnTo>
                    <a:pt x="111657" y="470"/>
                  </a:lnTo>
                  <a:lnTo>
                    <a:pt x="111813" y="470"/>
                  </a:lnTo>
                  <a:lnTo>
                    <a:pt x="111815" y="1"/>
                  </a:lnTo>
                  <a:close/>
                  <a:moveTo>
                    <a:pt x="112596" y="1"/>
                  </a:moveTo>
                  <a:lnTo>
                    <a:pt x="112596" y="470"/>
                  </a:lnTo>
                  <a:lnTo>
                    <a:pt x="112752" y="470"/>
                  </a:lnTo>
                  <a:lnTo>
                    <a:pt x="112752" y="1"/>
                  </a:lnTo>
                  <a:close/>
                  <a:moveTo>
                    <a:pt x="113535" y="1"/>
                  </a:moveTo>
                  <a:lnTo>
                    <a:pt x="113535" y="470"/>
                  </a:lnTo>
                  <a:lnTo>
                    <a:pt x="113691" y="470"/>
                  </a:lnTo>
                  <a:lnTo>
                    <a:pt x="113691" y="1"/>
                  </a:lnTo>
                  <a:close/>
                  <a:moveTo>
                    <a:pt x="114472" y="1"/>
                  </a:moveTo>
                  <a:lnTo>
                    <a:pt x="114472" y="470"/>
                  </a:lnTo>
                  <a:lnTo>
                    <a:pt x="114629" y="470"/>
                  </a:lnTo>
                  <a:lnTo>
                    <a:pt x="114629" y="1"/>
                  </a:lnTo>
                  <a:close/>
                  <a:moveTo>
                    <a:pt x="115410" y="1"/>
                  </a:moveTo>
                  <a:lnTo>
                    <a:pt x="115410" y="470"/>
                  </a:lnTo>
                  <a:lnTo>
                    <a:pt x="115566" y="470"/>
                  </a:lnTo>
                  <a:lnTo>
                    <a:pt x="115566" y="1"/>
                  </a:lnTo>
                  <a:close/>
                  <a:moveTo>
                    <a:pt x="116349" y="1"/>
                  </a:moveTo>
                  <a:lnTo>
                    <a:pt x="116349" y="470"/>
                  </a:lnTo>
                  <a:lnTo>
                    <a:pt x="116505" y="470"/>
                  </a:lnTo>
                  <a:lnTo>
                    <a:pt x="116505" y="1"/>
                  </a:lnTo>
                  <a:close/>
                  <a:moveTo>
                    <a:pt x="117288" y="1"/>
                  </a:moveTo>
                  <a:lnTo>
                    <a:pt x="117288" y="470"/>
                  </a:lnTo>
                  <a:lnTo>
                    <a:pt x="117443" y="470"/>
                  </a:lnTo>
                  <a:lnTo>
                    <a:pt x="117443" y="1"/>
                  </a:lnTo>
                  <a:close/>
                  <a:moveTo>
                    <a:pt x="118224" y="1"/>
                  </a:moveTo>
                  <a:lnTo>
                    <a:pt x="118224" y="470"/>
                  </a:lnTo>
                  <a:lnTo>
                    <a:pt x="118382" y="470"/>
                  </a:lnTo>
                  <a:lnTo>
                    <a:pt x="118382" y="1"/>
                  </a:lnTo>
                  <a:close/>
                  <a:moveTo>
                    <a:pt x="119163" y="1"/>
                  </a:moveTo>
                  <a:lnTo>
                    <a:pt x="119163" y="470"/>
                  </a:lnTo>
                  <a:lnTo>
                    <a:pt x="119321" y="470"/>
                  </a:lnTo>
                  <a:lnTo>
                    <a:pt x="119321" y="1"/>
                  </a:lnTo>
                  <a:close/>
                  <a:moveTo>
                    <a:pt x="120102" y="1"/>
                  </a:moveTo>
                  <a:lnTo>
                    <a:pt x="120102" y="470"/>
                  </a:lnTo>
                  <a:lnTo>
                    <a:pt x="120258" y="470"/>
                  </a:lnTo>
                  <a:lnTo>
                    <a:pt x="120258" y="1"/>
                  </a:lnTo>
                  <a:close/>
                  <a:moveTo>
                    <a:pt x="121040" y="1"/>
                  </a:moveTo>
                  <a:lnTo>
                    <a:pt x="121040" y="470"/>
                  </a:lnTo>
                  <a:lnTo>
                    <a:pt x="121196" y="470"/>
                  </a:lnTo>
                  <a:lnTo>
                    <a:pt x="121196" y="1"/>
                  </a:lnTo>
                  <a:close/>
                  <a:moveTo>
                    <a:pt x="121977" y="1"/>
                  </a:moveTo>
                  <a:lnTo>
                    <a:pt x="121977" y="470"/>
                  </a:lnTo>
                  <a:lnTo>
                    <a:pt x="122135" y="470"/>
                  </a:lnTo>
                  <a:lnTo>
                    <a:pt x="122135" y="1"/>
                  </a:lnTo>
                  <a:close/>
                  <a:moveTo>
                    <a:pt x="122916" y="1"/>
                  </a:moveTo>
                  <a:lnTo>
                    <a:pt x="122916" y="470"/>
                  </a:lnTo>
                  <a:lnTo>
                    <a:pt x="123074" y="470"/>
                  </a:lnTo>
                  <a:lnTo>
                    <a:pt x="123074" y="1"/>
                  </a:lnTo>
                  <a:close/>
                  <a:moveTo>
                    <a:pt x="123855" y="1"/>
                  </a:moveTo>
                  <a:lnTo>
                    <a:pt x="123855" y="470"/>
                  </a:lnTo>
                  <a:lnTo>
                    <a:pt x="124010" y="470"/>
                  </a:lnTo>
                  <a:lnTo>
                    <a:pt x="124010" y="1"/>
                  </a:lnTo>
                  <a:close/>
                  <a:moveTo>
                    <a:pt x="124793" y="1"/>
                  </a:moveTo>
                  <a:lnTo>
                    <a:pt x="124793" y="470"/>
                  </a:lnTo>
                  <a:lnTo>
                    <a:pt x="124949" y="470"/>
                  </a:lnTo>
                  <a:lnTo>
                    <a:pt x="124949" y="1"/>
                  </a:lnTo>
                  <a:close/>
                  <a:moveTo>
                    <a:pt x="125732" y="1"/>
                  </a:moveTo>
                  <a:lnTo>
                    <a:pt x="125732" y="470"/>
                  </a:lnTo>
                  <a:lnTo>
                    <a:pt x="125888" y="470"/>
                  </a:lnTo>
                  <a:lnTo>
                    <a:pt x="1258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 name="Google Shape;817;p16"/>
          <p:cNvSpPr/>
          <p:nvPr/>
        </p:nvSpPr>
        <p:spPr>
          <a:xfrm>
            <a:off x="-66850" y="4543325"/>
            <a:ext cx="9234775" cy="312550"/>
          </a:xfrm>
          <a:custGeom>
            <a:rect b="b" l="l" r="r" t="t"/>
            <a:pathLst>
              <a:path extrusionOk="0" h="12502" w="369391">
                <a:moveTo>
                  <a:pt x="0" y="12055"/>
                </a:moveTo>
                <a:lnTo>
                  <a:pt x="46285" y="1705"/>
                </a:lnTo>
                <a:lnTo>
                  <a:pt x="108644" y="12502"/>
                </a:lnTo>
                <a:lnTo>
                  <a:pt x="157162" y="2679"/>
                </a:lnTo>
                <a:lnTo>
                  <a:pt x="202704" y="10716"/>
                </a:lnTo>
                <a:lnTo>
                  <a:pt x="243780" y="0"/>
                </a:lnTo>
                <a:lnTo>
                  <a:pt x="281285" y="12502"/>
                </a:lnTo>
                <a:lnTo>
                  <a:pt x="299144" y="3870"/>
                </a:lnTo>
                <a:lnTo>
                  <a:pt x="314027" y="11906"/>
                </a:lnTo>
                <a:lnTo>
                  <a:pt x="369391" y="2679"/>
                </a:lnTo>
              </a:path>
            </a:pathLst>
          </a:custGeom>
          <a:noFill/>
          <a:ln cap="flat" cmpd="sng" w="28575">
            <a:solidFill>
              <a:schemeClr val="dk2"/>
            </a:solidFill>
            <a:prstDash val="solid"/>
            <a:round/>
            <a:headEnd len="med" w="med" type="none"/>
            <a:tailEnd len="med" w="med" type="none"/>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818" name="Shape 818"/>
        <p:cNvGrpSpPr/>
        <p:nvPr/>
      </p:nvGrpSpPr>
      <p:grpSpPr>
        <a:xfrm>
          <a:off x="0" y="0"/>
          <a:ext cx="0" cy="0"/>
          <a:chOff x="0" y="0"/>
          <a:chExt cx="0" cy="0"/>
        </a:xfrm>
      </p:grpSpPr>
      <p:sp>
        <p:nvSpPr>
          <p:cNvPr id="819" name="Google Shape;819;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20" name="Google Shape;820;p17"/>
          <p:cNvSpPr txBox="1"/>
          <p:nvPr>
            <p:ph idx="1" type="subTitle"/>
          </p:nvPr>
        </p:nvSpPr>
        <p:spPr>
          <a:xfrm>
            <a:off x="720044" y="2652675"/>
            <a:ext cx="2305500" cy="174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21" name="Google Shape;821;p17"/>
          <p:cNvSpPr txBox="1"/>
          <p:nvPr>
            <p:ph idx="2" type="subTitle"/>
          </p:nvPr>
        </p:nvSpPr>
        <p:spPr>
          <a:xfrm>
            <a:off x="3419250" y="2652675"/>
            <a:ext cx="2305500" cy="174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22" name="Google Shape;822;p17"/>
          <p:cNvSpPr txBox="1"/>
          <p:nvPr>
            <p:ph idx="3" type="subTitle"/>
          </p:nvPr>
        </p:nvSpPr>
        <p:spPr>
          <a:xfrm>
            <a:off x="6118456" y="2652675"/>
            <a:ext cx="2305500" cy="174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23" name="Google Shape;823;p17"/>
          <p:cNvSpPr txBox="1"/>
          <p:nvPr>
            <p:ph idx="4" type="subTitle"/>
          </p:nvPr>
        </p:nvSpPr>
        <p:spPr>
          <a:xfrm>
            <a:off x="720044" y="2235375"/>
            <a:ext cx="2305500" cy="417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2000">
                <a:solidFill>
                  <a:schemeClr val="dk1"/>
                </a:solidFill>
                <a:latin typeface="Kanit Medium"/>
                <a:ea typeface="Kanit Medium"/>
                <a:cs typeface="Kanit Medium"/>
                <a:sym typeface="Kanit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824" name="Google Shape;824;p17"/>
          <p:cNvSpPr txBox="1"/>
          <p:nvPr>
            <p:ph idx="5" type="subTitle"/>
          </p:nvPr>
        </p:nvSpPr>
        <p:spPr>
          <a:xfrm>
            <a:off x="3419250" y="2235375"/>
            <a:ext cx="2305500" cy="417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2000">
                <a:solidFill>
                  <a:schemeClr val="dk1"/>
                </a:solidFill>
                <a:latin typeface="Kanit Medium"/>
                <a:ea typeface="Kanit Medium"/>
                <a:cs typeface="Kanit Medium"/>
                <a:sym typeface="Kanit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825" name="Google Shape;825;p17"/>
          <p:cNvSpPr txBox="1"/>
          <p:nvPr>
            <p:ph idx="6" type="subTitle"/>
          </p:nvPr>
        </p:nvSpPr>
        <p:spPr>
          <a:xfrm>
            <a:off x="6118456" y="2235375"/>
            <a:ext cx="2305500" cy="417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2000">
                <a:solidFill>
                  <a:schemeClr val="dk1"/>
                </a:solidFill>
                <a:latin typeface="Kanit Medium"/>
                <a:ea typeface="Kanit Medium"/>
                <a:cs typeface="Kanit Medium"/>
                <a:sym typeface="Kanit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826" name="Google Shape;826;p17"/>
          <p:cNvGrpSpPr/>
          <p:nvPr/>
        </p:nvGrpSpPr>
        <p:grpSpPr>
          <a:xfrm>
            <a:off x="-33375" y="4587975"/>
            <a:ext cx="9186425" cy="477046"/>
            <a:chOff x="-33375" y="4587975"/>
            <a:chExt cx="9186425" cy="477046"/>
          </a:xfrm>
        </p:grpSpPr>
        <p:grpSp>
          <p:nvGrpSpPr>
            <p:cNvPr id="827" name="Google Shape;827;p17"/>
            <p:cNvGrpSpPr/>
            <p:nvPr/>
          </p:nvGrpSpPr>
          <p:grpSpPr>
            <a:xfrm>
              <a:off x="-4786" y="4603999"/>
              <a:ext cx="9153572" cy="331058"/>
              <a:chOff x="4210085" y="4603999"/>
              <a:chExt cx="9153572" cy="331058"/>
            </a:xfrm>
          </p:grpSpPr>
          <p:sp>
            <p:nvSpPr>
              <p:cNvPr id="828" name="Google Shape;828;p17"/>
              <p:cNvSpPr/>
              <p:nvPr/>
            </p:nvSpPr>
            <p:spPr>
              <a:xfrm>
                <a:off x="10384720" y="4697909"/>
                <a:ext cx="85283" cy="237129"/>
              </a:xfrm>
              <a:custGeom>
                <a:rect b="b" l="l" r="r" t="t"/>
                <a:pathLst>
                  <a:path extrusionOk="0" h="12754" w="1284">
                    <a:moveTo>
                      <a:pt x="161" y="0"/>
                    </a:moveTo>
                    <a:cubicBezTo>
                      <a:pt x="72" y="0"/>
                      <a:pt x="0" y="171"/>
                      <a:pt x="0" y="383"/>
                    </a:cubicBezTo>
                    <a:lnTo>
                      <a:pt x="0" y="12659"/>
                    </a:lnTo>
                    <a:cubicBezTo>
                      <a:pt x="0" y="12730"/>
                      <a:pt x="8" y="12754"/>
                      <a:pt x="22" y="12754"/>
                    </a:cubicBezTo>
                    <a:cubicBezTo>
                      <a:pt x="50" y="12754"/>
                      <a:pt x="102" y="12659"/>
                      <a:pt x="161" y="12659"/>
                    </a:cubicBezTo>
                    <a:lnTo>
                      <a:pt x="1124" y="12659"/>
                    </a:lnTo>
                    <a:cubicBezTo>
                      <a:pt x="1183" y="12659"/>
                      <a:pt x="1234" y="12754"/>
                      <a:pt x="1262" y="12754"/>
                    </a:cubicBezTo>
                    <a:cubicBezTo>
                      <a:pt x="1275" y="12754"/>
                      <a:pt x="1283" y="12730"/>
                      <a:pt x="1283" y="12659"/>
                    </a:cubicBezTo>
                    <a:lnTo>
                      <a:pt x="1283" y="383"/>
                    </a:lnTo>
                    <a:cubicBezTo>
                      <a:pt x="1283"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7"/>
              <p:cNvSpPr/>
              <p:nvPr/>
            </p:nvSpPr>
            <p:spPr>
              <a:xfrm>
                <a:off x="10525331" y="4803775"/>
                <a:ext cx="67018" cy="131263"/>
              </a:xfrm>
              <a:custGeom>
                <a:rect b="b" l="l" r="r" t="t"/>
                <a:pathLst>
                  <a:path extrusionOk="0" h="7060" w="1009">
                    <a:moveTo>
                      <a:pt x="160" y="0"/>
                    </a:moveTo>
                    <a:cubicBezTo>
                      <a:pt x="72" y="0"/>
                      <a:pt x="1" y="171"/>
                      <a:pt x="1" y="384"/>
                    </a:cubicBezTo>
                    <a:lnTo>
                      <a:pt x="1" y="6965"/>
                    </a:lnTo>
                    <a:cubicBezTo>
                      <a:pt x="1" y="7036"/>
                      <a:pt x="9" y="7060"/>
                      <a:pt x="22" y="7060"/>
                    </a:cubicBezTo>
                    <a:cubicBezTo>
                      <a:pt x="50" y="7060"/>
                      <a:pt x="101" y="6965"/>
                      <a:pt x="160" y="6965"/>
                    </a:cubicBezTo>
                    <a:lnTo>
                      <a:pt x="848" y="6965"/>
                    </a:lnTo>
                    <a:cubicBezTo>
                      <a:pt x="908" y="6965"/>
                      <a:pt x="959" y="7060"/>
                      <a:pt x="987" y="7060"/>
                    </a:cubicBezTo>
                    <a:cubicBezTo>
                      <a:pt x="1001" y="7060"/>
                      <a:pt x="1009" y="7036"/>
                      <a:pt x="1009" y="6965"/>
                    </a:cubicBezTo>
                    <a:lnTo>
                      <a:pt x="1009" y="384"/>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7"/>
              <p:cNvSpPr/>
              <p:nvPr/>
            </p:nvSpPr>
            <p:spPr>
              <a:xfrm>
                <a:off x="10659500" y="4844920"/>
                <a:ext cx="61704" cy="90118"/>
              </a:xfrm>
              <a:custGeom>
                <a:rect b="b" l="l" r="r" t="t"/>
                <a:pathLst>
                  <a:path extrusionOk="0" h="4847" w="929">
                    <a:moveTo>
                      <a:pt x="162" y="0"/>
                    </a:moveTo>
                    <a:cubicBezTo>
                      <a:pt x="74" y="0"/>
                      <a:pt x="1" y="171"/>
                      <a:pt x="1" y="383"/>
                    </a:cubicBezTo>
                    <a:lnTo>
                      <a:pt x="1" y="4752"/>
                    </a:lnTo>
                    <a:cubicBezTo>
                      <a:pt x="1" y="4823"/>
                      <a:pt x="9" y="4847"/>
                      <a:pt x="23" y="4847"/>
                    </a:cubicBezTo>
                    <a:cubicBezTo>
                      <a:pt x="51" y="4847"/>
                      <a:pt x="104" y="4752"/>
                      <a:pt x="162" y="4752"/>
                    </a:cubicBezTo>
                    <a:lnTo>
                      <a:pt x="767" y="4752"/>
                    </a:lnTo>
                    <a:cubicBezTo>
                      <a:pt x="826" y="4752"/>
                      <a:pt x="877" y="4847"/>
                      <a:pt x="905" y="4847"/>
                    </a:cubicBezTo>
                    <a:cubicBezTo>
                      <a:pt x="919" y="4847"/>
                      <a:pt x="927" y="4823"/>
                      <a:pt x="927" y="4752"/>
                    </a:cubicBezTo>
                    <a:lnTo>
                      <a:pt x="929" y="383"/>
                    </a:lnTo>
                    <a:cubicBezTo>
                      <a:pt x="929" y="171"/>
                      <a:pt x="857"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7"/>
              <p:cNvSpPr/>
              <p:nvPr/>
            </p:nvSpPr>
            <p:spPr>
              <a:xfrm>
                <a:off x="10788354" y="4739966"/>
                <a:ext cx="67018" cy="195073"/>
              </a:xfrm>
              <a:custGeom>
                <a:rect b="b" l="l" r="r" t="t"/>
                <a:pathLst>
                  <a:path extrusionOk="0" h="10492" w="1009">
                    <a:moveTo>
                      <a:pt x="162" y="0"/>
                    </a:moveTo>
                    <a:cubicBezTo>
                      <a:pt x="72" y="0"/>
                      <a:pt x="1" y="171"/>
                      <a:pt x="1" y="384"/>
                    </a:cubicBezTo>
                    <a:lnTo>
                      <a:pt x="1" y="10397"/>
                    </a:lnTo>
                    <a:cubicBezTo>
                      <a:pt x="1" y="10468"/>
                      <a:pt x="9" y="10492"/>
                      <a:pt x="23" y="10492"/>
                    </a:cubicBezTo>
                    <a:cubicBezTo>
                      <a:pt x="50" y="10492"/>
                      <a:pt x="102" y="10397"/>
                      <a:pt x="162" y="10397"/>
                    </a:cubicBezTo>
                    <a:lnTo>
                      <a:pt x="849" y="10397"/>
                    </a:lnTo>
                    <a:cubicBezTo>
                      <a:pt x="908" y="10397"/>
                      <a:pt x="959" y="10492"/>
                      <a:pt x="987" y="10492"/>
                    </a:cubicBezTo>
                    <a:cubicBezTo>
                      <a:pt x="1001" y="10492"/>
                      <a:pt x="1009" y="10468"/>
                      <a:pt x="1009" y="10397"/>
                    </a:cubicBezTo>
                    <a:lnTo>
                      <a:pt x="1009" y="384"/>
                    </a:lnTo>
                    <a:cubicBezTo>
                      <a:pt x="1009" y="171"/>
                      <a:pt x="937" y="0"/>
                      <a:pt x="8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7"/>
              <p:cNvSpPr/>
              <p:nvPr/>
            </p:nvSpPr>
            <p:spPr>
              <a:xfrm>
                <a:off x="10919866" y="4815879"/>
                <a:ext cx="67084" cy="119159"/>
              </a:xfrm>
              <a:custGeom>
                <a:rect b="b" l="l" r="r" t="t"/>
                <a:pathLst>
                  <a:path extrusionOk="0" h="6409" w="1010">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7"/>
              <p:cNvSpPr/>
              <p:nvPr/>
            </p:nvSpPr>
            <p:spPr>
              <a:xfrm>
                <a:off x="11051378" y="4831590"/>
                <a:ext cx="67084" cy="103449"/>
              </a:xfrm>
              <a:custGeom>
                <a:rect b="b" l="l" r="r" t="t"/>
                <a:pathLst>
                  <a:path extrusionOk="0" h="5564" w="1010">
                    <a:moveTo>
                      <a:pt x="162" y="0"/>
                    </a:moveTo>
                    <a:cubicBezTo>
                      <a:pt x="72"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7"/>
              <p:cNvSpPr/>
              <p:nvPr/>
            </p:nvSpPr>
            <p:spPr>
              <a:xfrm>
                <a:off x="11182026" y="4763169"/>
                <a:ext cx="68878" cy="171869"/>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4" y="9149"/>
                      <a:pt x="162" y="9149"/>
                    </a:cubicBezTo>
                    <a:lnTo>
                      <a:pt x="875" y="9149"/>
                    </a:lnTo>
                    <a:cubicBezTo>
                      <a:pt x="935" y="9149"/>
                      <a:pt x="987" y="9244"/>
                      <a:pt x="1015" y="9244"/>
                    </a:cubicBezTo>
                    <a:cubicBezTo>
                      <a:pt x="1029" y="9244"/>
                      <a:pt x="1037" y="9220"/>
                      <a:pt x="1037" y="9149"/>
                    </a:cubicBezTo>
                    <a:lnTo>
                      <a:pt x="1037" y="386"/>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7"/>
              <p:cNvSpPr/>
              <p:nvPr/>
            </p:nvSpPr>
            <p:spPr>
              <a:xfrm>
                <a:off x="11310880" y="4740877"/>
                <a:ext cx="74258" cy="194161"/>
              </a:xfrm>
              <a:custGeom>
                <a:rect b="b" l="l" r="r" t="t"/>
                <a:pathLst>
                  <a:path extrusionOk="0" h="10443" w="1118">
                    <a:moveTo>
                      <a:pt x="162" y="1"/>
                    </a:moveTo>
                    <a:cubicBezTo>
                      <a:pt x="72" y="1"/>
                      <a:pt x="1" y="171"/>
                      <a:pt x="1" y="384"/>
                    </a:cubicBezTo>
                    <a:lnTo>
                      <a:pt x="1" y="10348"/>
                    </a:lnTo>
                    <a:cubicBezTo>
                      <a:pt x="1" y="10419"/>
                      <a:pt x="9" y="10443"/>
                      <a:pt x="22" y="10443"/>
                    </a:cubicBezTo>
                    <a:cubicBezTo>
                      <a:pt x="50" y="10443"/>
                      <a:pt x="102" y="10348"/>
                      <a:pt x="162" y="10348"/>
                    </a:cubicBezTo>
                    <a:lnTo>
                      <a:pt x="958" y="10348"/>
                    </a:lnTo>
                    <a:cubicBezTo>
                      <a:pt x="1016" y="10348"/>
                      <a:pt x="1068" y="10443"/>
                      <a:pt x="1095" y="10443"/>
                    </a:cubicBezTo>
                    <a:cubicBezTo>
                      <a:pt x="1109" y="10443"/>
                      <a:pt x="1117" y="10419"/>
                      <a:pt x="1117" y="10348"/>
                    </a:cubicBezTo>
                    <a:lnTo>
                      <a:pt x="1117" y="384"/>
                    </a:lnTo>
                    <a:cubicBezTo>
                      <a:pt x="1117" y="171"/>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7"/>
              <p:cNvSpPr/>
              <p:nvPr/>
            </p:nvSpPr>
            <p:spPr>
              <a:xfrm>
                <a:off x="11440599" y="4603999"/>
                <a:ext cx="77844" cy="331039"/>
              </a:xfrm>
              <a:custGeom>
                <a:rect b="b" l="l" r="r" t="t"/>
                <a:pathLst>
                  <a:path extrusionOk="0" h="17805" w="1172">
                    <a:moveTo>
                      <a:pt x="161" y="0"/>
                    </a:moveTo>
                    <a:cubicBezTo>
                      <a:pt x="72" y="0"/>
                      <a:pt x="0" y="173"/>
                      <a:pt x="0" y="385"/>
                    </a:cubicBezTo>
                    <a:lnTo>
                      <a:pt x="0" y="17710"/>
                    </a:lnTo>
                    <a:cubicBezTo>
                      <a:pt x="0" y="17781"/>
                      <a:pt x="8" y="17804"/>
                      <a:pt x="22" y="17804"/>
                    </a:cubicBezTo>
                    <a:cubicBezTo>
                      <a:pt x="50" y="17804"/>
                      <a:pt x="102" y="17710"/>
                      <a:pt x="161" y="17710"/>
                    </a:cubicBezTo>
                    <a:lnTo>
                      <a:pt x="1012" y="17710"/>
                    </a:lnTo>
                    <a:cubicBezTo>
                      <a:pt x="1071" y="17710"/>
                      <a:pt x="1122" y="17804"/>
                      <a:pt x="1150" y="17804"/>
                    </a:cubicBezTo>
                    <a:cubicBezTo>
                      <a:pt x="1164" y="17804"/>
                      <a:pt x="1172" y="17781"/>
                      <a:pt x="1172" y="17710"/>
                    </a:cubicBezTo>
                    <a:lnTo>
                      <a:pt x="1172" y="385"/>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7"/>
              <p:cNvSpPr/>
              <p:nvPr/>
            </p:nvSpPr>
            <p:spPr>
              <a:xfrm>
                <a:off x="11575763" y="4773469"/>
                <a:ext cx="70671" cy="161569"/>
              </a:xfrm>
              <a:custGeom>
                <a:rect b="b" l="l" r="r" t="t"/>
                <a:pathLst>
                  <a:path extrusionOk="0" h="8690" w="1064">
                    <a:moveTo>
                      <a:pt x="161" y="1"/>
                    </a:moveTo>
                    <a:cubicBezTo>
                      <a:pt x="72" y="1"/>
                      <a:pt x="0" y="173"/>
                      <a:pt x="0" y="384"/>
                    </a:cubicBezTo>
                    <a:lnTo>
                      <a:pt x="0" y="8595"/>
                    </a:lnTo>
                    <a:cubicBezTo>
                      <a:pt x="0" y="8666"/>
                      <a:pt x="8" y="8690"/>
                      <a:pt x="22" y="8690"/>
                    </a:cubicBezTo>
                    <a:cubicBezTo>
                      <a:pt x="50" y="8690"/>
                      <a:pt x="102" y="8595"/>
                      <a:pt x="161" y="8595"/>
                    </a:cubicBezTo>
                    <a:lnTo>
                      <a:pt x="902" y="8595"/>
                    </a:lnTo>
                    <a:cubicBezTo>
                      <a:pt x="961" y="8595"/>
                      <a:pt x="1013" y="8690"/>
                      <a:pt x="1041" y="8690"/>
                    </a:cubicBezTo>
                    <a:cubicBezTo>
                      <a:pt x="1055" y="8690"/>
                      <a:pt x="1063" y="8666"/>
                      <a:pt x="1063" y="8595"/>
                    </a:cubicBezTo>
                    <a:lnTo>
                      <a:pt x="1063" y="384"/>
                    </a:lnTo>
                    <a:cubicBezTo>
                      <a:pt x="1063"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7"/>
              <p:cNvSpPr/>
              <p:nvPr/>
            </p:nvSpPr>
            <p:spPr>
              <a:xfrm>
                <a:off x="11703688" y="4768635"/>
                <a:ext cx="77778" cy="166403"/>
              </a:xfrm>
              <a:custGeom>
                <a:rect b="b" l="l" r="r" t="t"/>
                <a:pathLst>
                  <a:path extrusionOk="0" h="8950" w="1171">
                    <a:moveTo>
                      <a:pt x="160" y="0"/>
                    </a:moveTo>
                    <a:cubicBezTo>
                      <a:pt x="72" y="0"/>
                      <a:pt x="1" y="173"/>
                      <a:pt x="1" y="383"/>
                    </a:cubicBezTo>
                    <a:lnTo>
                      <a:pt x="1" y="8855"/>
                    </a:lnTo>
                    <a:cubicBezTo>
                      <a:pt x="1" y="8926"/>
                      <a:pt x="9" y="8950"/>
                      <a:pt x="23" y="8950"/>
                    </a:cubicBezTo>
                    <a:cubicBezTo>
                      <a:pt x="50" y="8950"/>
                      <a:pt x="102" y="8855"/>
                      <a:pt x="160" y="8855"/>
                    </a:cubicBezTo>
                    <a:lnTo>
                      <a:pt x="1009" y="8855"/>
                    </a:lnTo>
                    <a:cubicBezTo>
                      <a:pt x="1069" y="8855"/>
                      <a:pt x="1121" y="8950"/>
                      <a:pt x="1149" y="8950"/>
                    </a:cubicBezTo>
                    <a:cubicBezTo>
                      <a:pt x="1163" y="8950"/>
                      <a:pt x="1171" y="8926"/>
                      <a:pt x="1171" y="8855"/>
                    </a:cubicBezTo>
                    <a:lnTo>
                      <a:pt x="1171" y="383"/>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7"/>
              <p:cNvSpPr/>
              <p:nvPr/>
            </p:nvSpPr>
            <p:spPr>
              <a:xfrm>
                <a:off x="11837060" y="4855797"/>
                <a:ext cx="74191" cy="79241"/>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4" y="4167"/>
                      <a:pt x="1066" y="4262"/>
                      <a:pt x="1095" y="4262"/>
                    </a:cubicBezTo>
                    <a:cubicBezTo>
                      <a:pt x="1109" y="4262"/>
                      <a:pt x="1117" y="4238"/>
                      <a:pt x="1117" y="4167"/>
                    </a:cubicBezTo>
                    <a:lnTo>
                      <a:pt x="1117" y="385"/>
                    </a:lnTo>
                    <a:cubicBezTo>
                      <a:pt x="1117" y="172"/>
                      <a:pt x="1044"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7"/>
              <p:cNvSpPr/>
              <p:nvPr/>
            </p:nvSpPr>
            <p:spPr>
              <a:xfrm>
                <a:off x="11971228" y="4749262"/>
                <a:ext cx="68878" cy="185776"/>
              </a:xfrm>
              <a:custGeom>
                <a:rect b="b" l="l" r="r" t="t"/>
                <a:pathLst>
                  <a:path extrusionOk="0" h="9992" w="1037">
                    <a:moveTo>
                      <a:pt x="160" y="1"/>
                    </a:moveTo>
                    <a:cubicBezTo>
                      <a:pt x="72" y="1"/>
                      <a:pt x="1" y="171"/>
                      <a:pt x="1" y="384"/>
                    </a:cubicBezTo>
                    <a:lnTo>
                      <a:pt x="1" y="9897"/>
                    </a:lnTo>
                    <a:cubicBezTo>
                      <a:pt x="1" y="9968"/>
                      <a:pt x="9" y="9992"/>
                      <a:pt x="23" y="9992"/>
                    </a:cubicBezTo>
                    <a:cubicBezTo>
                      <a:pt x="50" y="9992"/>
                      <a:pt x="102" y="9897"/>
                      <a:pt x="160" y="9897"/>
                    </a:cubicBezTo>
                    <a:lnTo>
                      <a:pt x="875" y="9897"/>
                    </a:lnTo>
                    <a:cubicBezTo>
                      <a:pt x="934" y="9897"/>
                      <a:pt x="986" y="9992"/>
                      <a:pt x="1014" y="9992"/>
                    </a:cubicBezTo>
                    <a:cubicBezTo>
                      <a:pt x="1029" y="9992"/>
                      <a:pt x="1037" y="9968"/>
                      <a:pt x="1037" y="9897"/>
                    </a:cubicBezTo>
                    <a:lnTo>
                      <a:pt x="1037" y="384"/>
                    </a:lnTo>
                    <a:cubicBezTo>
                      <a:pt x="1037" y="171"/>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7"/>
              <p:cNvSpPr/>
              <p:nvPr/>
            </p:nvSpPr>
            <p:spPr>
              <a:xfrm>
                <a:off x="8812590" y="4803738"/>
                <a:ext cx="67084" cy="131300"/>
              </a:xfrm>
              <a:custGeom>
                <a:rect b="b" l="l" r="r" t="t"/>
                <a:pathLst>
                  <a:path extrusionOk="0" h="7062" w="1010">
                    <a:moveTo>
                      <a:pt x="162" y="1"/>
                    </a:moveTo>
                    <a:cubicBezTo>
                      <a:pt x="72" y="1"/>
                      <a:pt x="1" y="173"/>
                      <a:pt x="1" y="384"/>
                    </a:cubicBezTo>
                    <a:lnTo>
                      <a:pt x="1" y="6967"/>
                    </a:lnTo>
                    <a:cubicBezTo>
                      <a:pt x="1" y="7038"/>
                      <a:pt x="9" y="7062"/>
                      <a:pt x="23" y="7062"/>
                    </a:cubicBezTo>
                    <a:cubicBezTo>
                      <a:pt x="51" y="7062"/>
                      <a:pt x="103" y="6967"/>
                      <a:pt x="162" y="6967"/>
                    </a:cubicBezTo>
                    <a:lnTo>
                      <a:pt x="850" y="6967"/>
                    </a:lnTo>
                    <a:cubicBezTo>
                      <a:pt x="908" y="6967"/>
                      <a:pt x="960" y="7062"/>
                      <a:pt x="987" y="7062"/>
                    </a:cubicBezTo>
                    <a:cubicBezTo>
                      <a:pt x="1001" y="7062"/>
                      <a:pt x="1009" y="7038"/>
                      <a:pt x="1009" y="6967"/>
                    </a:cubicBezTo>
                    <a:lnTo>
                      <a:pt x="1009" y="384"/>
                    </a:lnTo>
                    <a:cubicBezTo>
                      <a:pt x="1009" y="173"/>
                      <a:pt x="938" y="1"/>
                      <a:pt x="8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7"/>
              <p:cNvSpPr/>
              <p:nvPr/>
            </p:nvSpPr>
            <p:spPr>
              <a:xfrm>
                <a:off x="8946891" y="4844920"/>
                <a:ext cx="61571" cy="90118"/>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7"/>
              <p:cNvSpPr/>
              <p:nvPr/>
            </p:nvSpPr>
            <p:spPr>
              <a:xfrm>
                <a:off x="9075746" y="4739966"/>
                <a:ext cx="67018" cy="195073"/>
              </a:xfrm>
              <a:custGeom>
                <a:rect b="b" l="l" r="r" t="t"/>
                <a:pathLst>
                  <a:path extrusionOk="0" h="10492" w="1009">
                    <a:moveTo>
                      <a:pt x="160" y="0"/>
                    </a:moveTo>
                    <a:cubicBezTo>
                      <a:pt x="72" y="0"/>
                      <a:pt x="1" y="171"/>
                      <a:pt x="1" y="384"/>
                    </a:cubicBezTo>
                    <a:lnTo>
                      <a:pt x="1" y="10397"/>
                    </a:lnTo>
                    <a:cubicBezTo>
                      <a:pt x="1" y="10468"/>
                      <a:pt x="8" y="10492"/>
                      <a:pt x="22" y="10492"/>
                    </a:cubicBezTo>
                    <a:cubicBezTo>
                      <a:pt x="50" y="10492"/>
                      <a:pt x="101" y="10397"/>
                      <a:pt x="160" y="10397"/>
                    </a:cubicBezTo>
                    <a:lnTo>
                      <a:pt x="848" y="10397"/>
                    </a:lnTo>
                    <a:cubicBezTo>
                      <a:pt x="907" y="10397"/>
                      <a:pt x="959"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7"/>
              <p:cNvSpPr/>
              <p:nvPr/>
            </p:nvSpPr>
            <p:spPr>
              <a:xfrm>
                <a:off x="9210082" y="4815842"/>
                <a:ext cx="67018" cy="119197"/>
              </a:xfrm>
              <a:custGeom>
                <a:rect b="b" l="l" r="r" t="t"/>
                <a:pathLst>
                  <a:path extrusionOk="0" h="6411" w="1009">
                    <a:moveTo>
                      <a:pt x="160" y="0"/>
                    </a:moveTo>
                    <a:cubicBezTo>
                      <a:pt x="72" y="0"/>
                      <a:pt x="1" y="173"/>
                      <a:pt x="1" y="384"/>
                    </a:cubicBezTo>
                    <a:lnTo>
                      <a:pt x="1" y="6316"/>
                    </a:lnTo>
                    <a:cubicBezTo>
                      <a:pt x="1" y="6387"/>
                      <a:pt x="9" y="6411"/>
                      <a:pt x="22" y="6411"/>
                    </a:cubicBezTo>
                    <a:cubicBezTo>
                      <a:pt x="50" y="6411"/>
                      <a:pt x="101" y="6316"/>
                      <a:pt x="160" y="6316"/>
                    </a:cubicBezTo>
                    <a:lnTo>
                      <a:pt x="848" y="6316"/>
                    </a:lnTo>
                    <a:cubicBezTo>
                      <a:pt x="907" y="6316"/>
                      <a:pt x="959" y="6411"/>
                      <a:pt x="987" y="6411"/>
                    </a:cubicBezTo>
                    <a:cubicBezTo>
                      <a:pt x="1001" y="6411"/>
                      <a:pt x="1009" y="6387"/>
                      <a:pt x="1009" y="6316"/>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7"/>
              <p:cNvSpPr/>
              <p:nvPr/>
            </p:nvSpPr>
            <p:spPr>
              <a:xfrm>
                <a:off x="9341594" y="4831590"/>
                <a:ext cx="67018" cy="103449"/>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7"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7"/>
              <p:cNvSpPr/>
              <p:nvPr/>
            </p:nvSpPr>
            <p:spPr>
              <a:xfrm>
                <a:off x="9472242" y="4763169"/>
                <a:ext cx="68878" cy="171869"/>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3" y="9149"/>
                      <a:pt x="162" y="9149"/>
                    </a:cubicBezTo>
                    <a:lnTo>
                      <a:pt x="875" y="9149"/>
                    </a:lnTo>
                    <a:cubicBezTo>
                      <a:pt x="935" y="9149"/>
                      <a:pt x="987" y="9244"/>
                      <a:pt x="1015" y="9244"/>
                    </a:cubicBezTo>
                    <a:cubicBezTo>
                      <a:pt x="1029" y="9244"/>
                      <a:pt x="1037" y="9220"/>
                      <a:pt x="1037"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7"/>
              <p:cNvSpPr/>
              <p:nvPr/>
            </p:nvSpPr>
            <p:spPr>
              <a:xfrm>
                <a:off x="9601097" y="4740877"/>
                <a:ext cx="74191" cy="194161"/>
              </a:xfrm>
              <a:custGeom>
                <a:rect b="b" l="l" r="r" t="t"/>
                <a:pathLst>
                  <a:path extrusionOk="0" h="10443" w="1117">
                    <a:moveTo>
                      <a:pt x="160" y="1"/>
                    </a:moveTo>
                    <a:cubicBezTo>
                      <a:pt x="72" y="1"/>
                      <a:pt x="0" y="173"/>
                      <a:pt x="0" y="386"/>
                    </a:cubicBezTo>
                    <a:lnTo>
                      <a:pt x="0" y="10348"/>
                    </a:lnTo>
                    <a:cubicBezTo>
                      <a:pt x="0" y="10419"/>
                      <a:pt x="8"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6"/>
                    </a:lnTo>
                    <a:cubicBezTo>
                      <a:pt x="1117" y="173"/>
                      <a:pt x="1045"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7"/>
              <p:cNvSpPr/>
              <p:nvPr/>
            </p:nvSpPr>
            <p:spPr>
              <a:xfrm>
                <a:off x="9730749" y="4604036"/>
                <a:ext cx="77911" cy="331002"/>
              </a:xfrm>
              <a:custGeom>
                <a:rect b="b" l="l" r="r" t="t"/>
                <a:pathLst>
                  <a:path extrusionOk="0" h="17803" w="1173">
                    <a:moveTo>
                      <a:pt x="160" y="0"/>
                    </a:moveTo>
                    <a:cubicBezTo>
                      <a:pt x="72" y="0"/>
                      <a:pt x="1" y="171"/>
                      <a:pt x="1" y="383"/>
                    </a:cubicBezTo>
                    <a:lnTo>
                      <a:pt x="1" y="17708"/>
                    </a:lnTo>
                    <a:cubicBezTo>
                      <a:pt x="1" y="17779"/>
                      <a:pt x="9" y="17803"/>
                      <a:pt x="23" y="17803"/>
                    </a:cubicBezTo>
                    <a:cubicBezTo>
                      <a:pt x="50" y="17803"/>
                      <a:pt x="102" y="17708"/>
                      <a:pt x="160" y="17708"/>
                    </a:cubicBezTo>
                    <a:lnTo>
                      <a:pt x="1011" y="17708"/>
                    </a:lnTo>
                    <a:cubicBezTo>
                      <a:pt x="1071" y="17708"/>
                      <a:pt x="1123" y="17803"/>
                      <a:pt x="1151" y="17803"/>
                    </a:cubicBezTo>
                    <a:cubicBezTo>
                      <a:pt x="1165" y="17803"/>
                      <a:pt x="1172" y="17779"/>
                      <a:pt x="1172" y="17708"/>
                    </a:cubicBezTo>
                    <a:lnTo>
                      <a:pt x="1172" y="383"/>
                    </a:lnTo>
                    <a:cubicBezTo>
                      <a:pt x="1172" y="171"/>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7"/>
              <p:cNvSpPr/>
              <p:nvPr/>
            </p:nvSpPr>
            <p:spPr>
              <a:xfrm>
                <a:off x="9865980" y="4773469"/>
                <a:ext cx="70538" cy="161569"/>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7"/>
              <p:cNvSpPr/>
              <p:nvPr/>
            </p:nvSpPr>
            <p:spPr>
              <a:xfrm>
                <a:off x="9993838" y="4768673"/>
                <a:ext cx="77844" cy="166366"/>
              </a:xfrm>
              <a:custGeom>
                <a:rect b="b" l="l" r="r" t="t"/>
                <a:pathLst>
                  <a:path extrusionOk="0" h="8948" w="1172">
                    <a:moveTo>
                      <a:pt x="161" y="0"/>
                    </a:moveTo>
                    <a:cubicBezTo>
                      <a:pt x="72" y="0"/>
                      <a:pt x="0" y="171"/>
                      <a:pt x="0" y="383"/>
                    </a:cubicBezTo>
                    <a:lnTo>
                      <a:pt x="0" y="8853"/>
                    </a:lnTo>
                    <a:cubicBezTo>
                      <a:pt x="0" y="8924"/>
                      <a:pt x="8" y="8948"/>
                      <a:pt x="22" y="8948"/>
                    </a:cubicBezTo>
                    <a:cubicBezTo>
                      <a:pt x="50" y="8948"/>
                      <a:pt x="101" y="8853"/>
                      <a:pt x="161" y="8853"/>
                    </a:cubicBezTo>
                    <a:lnTo>
                      <a:pt x="1010" y="8853"/>
                    </a:lnTo>
                    <a:cubicBezTo>
                      <a:pt x="1070" y="8853"/>
                      <a:pt x="1122" y="8948"/>
                      <a:pt x="1150" y="8948"/>
                    </a:cubicBezTo>
                    <a:cubicBezTo>
                      <a:pt x="1164" y="8948"/>
                      <a:pt x="1172" y="8924"/>
                      <a:pt x="1172" y="8853"/>
                    </a:cubicBezTo>
                    <a:lnTo>
                      <a:pt x="1172" y="383"/>
                    </a:lnTo>
                    <a:cubicBezTo>
                      <a:pt x="1172" y="171"/>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7"/>
              <p:cNvSpPr/>
              <p:nvPr/>
            </p:nvSpPr>
            <p:spPr>
              <a:xfrm>
                <a:off x="10127276" y="4855797"/>
                <a:ext cx="74191" cy="79241"/>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5" y="4167"/>
                      <a:pt x="1067" y="4262"/>
                      <a:pt x="1095" y="4262"/>
                    </a:cubicBezTo>
                    <a:cubicBezTo>
                      <a:pt x="1109" y="4262"/>
                      <a:pt x="1117" y="4238"/>
                      <a:pt x="1117" y="4167"/>
                    </a:cubicBezTo>
                    <a:lnTo>
                      <a:pt x="1117" y="385"/>
                    </a:lnTo>
                    <a:cubicBezTo>
                      <a:pt x="1117" y="172"/>
                      <a:pt x="1045"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7"/>
              <p:cNvSpPr/>
              <p:nvPr/>
            </p:nvSpPr>
            <p:spPr>
              <a:xfrm>
                <a:off x="10261444" y="4749262"/>
                <a:ext cx="68745" cy="185776"/>
              </a:xfrm>
              <a:custGeom>
                <a:rect b="b" l="l" r="r" t="t"/>
                <a:pathLst>
                  <a:path extrusionOk="0" h="9992" w="1035">
                    <a:moveTo>
                      <a:pt x="160" y="1"/>
                    </a:moveTo>
                    <a:cubicBezTo>
                      <a:pt x="72" y="1"/>
                      <a:pt x="1" y="173"/>
                      <a:pt x="1" y="386"/>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7"/>
              <p:cNvSpPr/>
              <p:nvPr/>
            </p:nvSpPr>
            <p:spPr>
              <a:xfrm>
                <a:off x="12226148" y="4697909"/>
                <a:ext cx="85283" cy="237129"/>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7"/>
              <p:cNvSpPr/>
              <p:nvPr/>
            </p:nvSpPr>
            <p:spPr>
              <a:xfrm>
                <a:off x="12366759" y="4803738"/>
                <a:ext cx="67018" cy="131300"/>
              </a:xfrm>
              <a:custGeom>
                <a:rect b="b" l="l" r="r" t="t"/>
                <a:pathLst>
                  <a:path extrusionOk="0" h="7062" w="1009">
                    <a:moveTo>
                      <a:pt x="160" y="1"/>
                    </a:moveTo>
                    <a:cubicBezTo>
                      <a:pt x="72" y="1"/>
                      <a:pt x="1" y="173"/>
                      <a:pt x="1" y="384"/>
                    </a:cubicBezTo>
                    <a:lnTo>
                      <a:pt x="1" y="6967"/>
                    </a:lnTo>
                    <a:cubicBezTo>
                      <a:pt x="1" y="7038"/>
                      <a:pt x="9" y="7062"/>
                      <a:pt x="22" y="7062"/>
                    </a:cubicBezTo>
                    <a:cubicBezTo>
                      <a:pt x="50" y="7062"/>
                      <a:pt x="101" y="6967"/>
                      <a:pt x="160" y="6967"/>
                    </a:cubicBezTo>
                    <a:lnTo>
                      <a:pt x="848" y="6967"/>
                    </a:lnTo>
                    <a:cubicBezTo>
                      <a:pt x="907" y="6967"/>
                      <a:pt x="959" y="7062"/>
                      <a:pt x="987" y="7062"/>
                    </a:cubicBezTo>
                    <a:cubicBezTo>
                      <a:pt x="1001" y="7062"/>
                      <a:pt x="1009" y="7038"/>
                      <a:pt x="1009" y="6967"/>
                    </a:cubicBezTo>
                    <a:lnTo>
                      <a:pt x="1009" y="384"/>
                    </a:lnTo>
                    <a:cubicBezTo>
                      <a:pt x="1009" y="173"/>
                      <a:pt x="936" y="1"/>
                      <a:pt x="8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7"/>
              <p:cNvSpPr/>
              <p:nvPr/>
            </p:nvSpPr>
            <p:spPr>
              <a:xfrm>
                <a:off x="12500928" y="4844920"/>
                <a:ext cx="61571" cy="90118"/>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7"/>
              <p:cNvSpPr/>
              <p:nvPr/>
            </p:nvSpPr>
            <p:spPr>
              <a:xfrm>
                <a:off x="12629782" y="4739966"/>
                <a:ext cx="67018" cy="195073"/>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7"/>
              <p:cNvSpPr/>
              <p:nvPr/>
            </p:nvSpPr>
            <p:spPr>
              <a:xfrm>
                <a:off x="12761294" y="4815879"/>
                <a:ext cx="67018" cy="119159"/>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1" y="6314"/>
                      <a:pt x="160" y="6314"/>
                    </a:cubicBezTo>
                    <a:lnTo>
                      <a:pt x="848" y="6314"/>
                    </a:lnTo>
                    <a:cubicBezTo>
                      <a:pt x="908" y="6314"/>
                      <a:pt x="959" y="6409"/>
                      <a:pt x="987" y="6409"/>
                    </a:cubicBezTo>
                    <a:cubicBezTo>
                      <a:pt x="1001" y="6409"/>
                      <a:pt x="1009" y="6385"/>
                      <a:pt x="1009" y="6314"/>
                    </a:cubicBezTo>
                    <a:lnTo>
                      <a:pt x="1009" y="383"/>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7"/>
              <p:cNvSpPr/>
              <p:nvPr/>
            </p:nvSpPr>
            <p:spPr>
              <a:xfrm>
                <a:off x="12892806" y="4831590"/>
                <a:ext cx="67018" cy="103449"/>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8"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7"/>
              <p:cNvSpPr/>
              <p:nvPr/>
            </p:nvSpPr>
            <p:spPr>
              <a:xfrm>
                <a:off x="12102740" y="4749262"/>
                <a:ext cx="68878" cy="185776"/>
              </a:xfrm>
              <a:custGeom>
                <a:rect b="b" l="l" r="r" t="t"/>
                <a:pathLst>
                  <a:path extrusionOk="0" h="9992" w="1037">
                    <a:moveTo>
                      <a:pt x="162" y="1"/>
                    </a:moveTo>
                    <a:cubicBezTo>
                      <a:pt x="72" y="1"/>
                      <a:pt x="1" y="171"/>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1"/>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7"/>
              <p:cNvSpPr/>
              <p:nvPr/>
            </p:nvSpPr>
            <p:spPr>
              <a:xfrm>
                <a:off x="7489174" y="4697909"/>
                <a:ext cx="85283" cy="237129"/>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7"/>
              <p:cNvSpPr/>
              <p:nvPr/>
            </p:nvSpPr>
            <p:spPr>
              <a:xfrm>
                <a:off x="6705418" y="4740877"/>
                <a:ext cx="74258" cy="194161"/>
              </a:xfrm>
              <a:custGeom>
                <a:rect b="b" l="l" r="r" t="t"/>
                <a:pathLst>
                  <a:path extrusionOk="0" h="10443" w="1118">
                    <a:moveTo>
                      <a:pt x="162" y="1"/>
                    </a:moveTo>
                    <a:cubicBezTo>
                      <a:pt x="72" y="1"/>
                      <a:pt x="1" y="173"/>
                      <a:pt x="1" y="384"/>
                    </a:cubicBezTo>
                    <a:lnTo>
                      <a:pt x="1" y="10348"/>
                    </a:lnTo>
                    <a:cubicBezTo>
                      <a:pt x="1" y="10419"/>
                      <a:pt x="9" y="10443"/>
                      <a:pt x="23" y="10443"/>
                    </a:cubicBezTo>
                    <a:cubicBezTo>
                      <a:pt x="51" y="10443"/>
                      <a:pt x="103" y="10348"/>
                      <a:pt x="162" y="10348"/>
                    </a:cubicBezTo>
                    <a:lnTo>
                      <a:pt x="958" y="10348"/>
                    </a:lnTo>
                    <a:cubicBezTo>
                      <a:pt x="1016" y="10348"/>
                      <a:pt x="1068" y="10443"/>
                      <a:pt x="1095" y="10443"/>
                    </a:cubicBezTo>
                    <a:cubicBezTo>
                      <a:pt x="1109" y="10443"/>
                      <a:pt x="1117" y="10419"/>
                      <a:pt x="1117" y="10348"/>
                    </a:cubicBezTo>
                    <a:lnTo>
                      <a:pt x="1117" y="384"/>
                    </a:lnTo>
                    <a:cubicBezTo>
                      <a:pt x="1117" y="173"/>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7"/>
              <p:cNvSpPr/>
              <p:nvPr/>
            </p:nvSpPr>
            <p:spPr>
              <a:xfrm>
                <a:off x="6835203" y="4603999"/>
                <a:ext cx="77778" cy="331039"/>
              </a:xfrm>
              <a:custGeom>
                <a:rect b="b" l="l" r="r" t="t"/>
                <a:pathLst>
                  <a:path extrusionOk="0" h="17805" w="1171">
                    <a:moveTo>
                      <a:pt x="160" y="0"/>
                    </a:moveTo>
                    <a:cubicBezTo>
                      <a:pt x="72" y="0"/>
                      <a:pt x="1" y="173"/>
                      <a:pt x="1" y="385"/>
                    </a:cubicBezTo>
                    <a:lnTo>
                      <a:pt x="1" y="17710"/>
                    </a:lnTo>
                    <a:cubicBezTo>
                      <a:pt x="1" y="17781"/>
                      <a:pt x="9" y="17805"/>
                      <a:pt x="23" y="17805"/>
                    </a:cubicBezTo>
                    <a:cubicBezTo>
                      <a:pt x="50" y="17805"/>
                      <a:pt x="102" y="17710"/>
                      <a:pt x="160" y="17710"/>
                    </a:cubicBezTo>
                    <a:lnTo>
                      <a:pt x="1011" y="17710"/>
                    </a:lnTo>
                    <a:cubicBezTo>
                      <a:pt x="1070" y="17710"/>
                      <a:pt x="1121" y="17805"/>
                      <a:pt x="1149" y="17805"/>
                    </a:cubicBezTo>
                    <a:cubicBezTo>
                      <a:pt x="1163" y="17805"/>
                      <a:pt x="1171" y="17781"/>
                      <a:pt x="1171" y="17710"/>
                    </a:cubicBezTo>
                    <a:lnTo>
                      <a:pt x="1171" y="385"/>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7"/>
              <p:cNvSpPr/>
              <p:nvPr/>
            </p:nvSpPr>
            <p:spPr>
              <a:xfrm>
                <a:off x="6970301" y="4773469"/>
                <a:ext cx="70671" cy="161569"/>
              </a:xfrm>
              <a:custGeom>
                <a:rect b="b" l="l" r="r" t="t"/>
                <a:pathLst>
                  <a:path extrusionOk="0" h="8690" w="1064">
                    <a:moveTo>
                      <a:pt x="162" y="1"/>
                    </a:moveTo>
                    <a:cubicBezTo>
                      <a:pt x="74" y="1"/>
                      <a:pt x="0" y="173"/>
                      <a:pt x="0" y="384"/>
                    </a:cubicBezTo>
                    <a:lnTo>
                      <a:pt x="0" y="8595"/>
                    </a:lnTo>
                    <a:cubicBezTo>
                      <a:pt x="0" y="8666"/>
                      <a:pt x="8" y="8690"/>
                      <a:pt x="22" y="8690"/>
                    </a:cubicBezTo>
                    <a:cubicBezTo>
                      <a:pt x="51" y="8690"/>
                      <a:pt x="103" y="8595"/>
                      <a:pt x="162" y="8595"/>
                    </a:cubicBezTo>
                    <a:lnTo>
                      <a:pt x="902" y="8595"/>
                    </a:lnTo>
                    <a:cubicBezTo>
                      <a:pt x="962" y="8595"/>
                      <a:pt x="1014" y="8690"/>
                      <a:pt x="1042" y="8690"/>
                    </a:cubicBezTo>
                    <a:cubicBezTo>
                      <a:pt x="1056" y="8690"/>
                      <a:pt x="1064" y="8666"/>
                      <a:pt x="1064" y="8595"/>
                    </a:cubicBezTo>
                    <a:lnTo>
                      <a:pt x="1064" y="384"/>
                    </a:lnTo>
                    <a:cubicBezTo>
                      <a:pt x="1064" y="173"/>
                      <a:pt x="992"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7"/>
              <p:cNvSpPr/>
              <p:nvPr/>
            </p:nvSpPr>
            <p:spPr>
              <a:xfrm>
                <a:off x="7098292" y="4768635"/>
                <a:ext cx="77844" cy="166403"/>
              </a:xfrm>
              <a:custGeom>
                <a:rect b="b" l="l" r="r" t="t"/>
                <a:pathLst>
                  <a:path extrusionOk="0" h="8950" w="1172">
                    <a:moveTo>
                      <a:pt x="160" y="0"/>
                    </a:moveTo>
                    <a:cubicBezTo>
                      <a:pt x="72" y="0"/>
                      <a:pt x="0" y="173"/>
                      <a:pt x="0" y="383"/>
                    </a:cubicBezTo>
                    <a:lnTo>
                      <a:pt x="0" y="8855"/>
                    </a:lnTo>
                    <a:cubicBezTo>
                      <a:pt x="0" y="8926"/>
                      <a:pt x="8" y="8950"/>
                      <a:pt x="22" y="8950"/>
                    </a:cubicBezTo>
                    <a:cubicBezTo>
                      <a:pt x="50" y="8950"/>
                      <a:pt x="101" y="8855"/>
                      <a:pt x="160" y="8855"/>
                    </a:cubicBezTo>
                    <a:lnTo>
                      <a:pt x="1010" y="8855"/>
                    </a:lnTo>
                    <a:cubicBezTo>
                      <a:pt x="1069" y="8855"/>
                      <a:pt x="1121" y="8950"/>
                      <a:pt x="1149" y="8950"/>
                    </a:cubicBezTo>
                    <a:cubicBezTo>
                      <a:pt x="1163" y="8950"/>
                      <a:pt x="1172" y="8926"/>
                      <a:pt x="1172" y="8855"/>
                    </a:cubicBezTo>
                    <a:lnTo>
                      <a:pt x="1172" y="383"/>
                    </a:lnTo>
                    <a:cubicBezTo>
                      <a:pt x="1172" y="173"/>
                      <a:pt x="1098"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7"/>
              <p:cNvSpPr/>
              <p:nvPr/>
            </p:nvSpPr>
            <p:spPr>
              <a:xfrm>
                <a:off x="7231464" y="4855797"/>
                <a:ext cx="74390" cy="79241"/>
              </a:xfrm>
              <a:custGeom>
                <a:rect b="b" l="l" r="r" t="t"/>
                <a:pathLst>
                  <a:path extrusionOk="0" h="4262" w="1120">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9" y="4262"/>
                      <a:pt x="1097" y="4262"/>
                    </a:cubicBezTo>
                    <a:cubicBezTo>
                      <a:pt x="1111" y="4262"/>
                      <a:pt x="1119" y="4238"/>
                      <a:pt x="1119" y="4167"/>
                    </a:cubicBezTo>
                    <a:lnTo>
                      <a:pt x="1119" y="385"/>
                    </a:lnTo>
                    <a:cubicBezTo>
                      <a:pt x="1119"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7"/>
              <p:cNvSpPr/>
              <p:nvPr/>
            </p:nvSpPr>
            <p:spPr>
              <a:xfrm>
                <a:off x="7365765" y="4749262"/>
                <a:ext cx="68878" cy="185776"/>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7"/>
              <p:cNvSpPr/>
              <p:nvPr/>
            </p:nvSpPr>
            <p:spPr>
              <a:xfrm>
                <a:off x="13278374" y="4697909"/>
                <a:ext cx="85283" cy="237129"/>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1" y="12659"/>
                      <a:pt x="1233" y="12754"/>
                      <a:pt x="1261" y="12754"/>
                    </a:cubicBezTo>
                    <a:cubicBezTo>
                      <a:pt x="1275" y="12754"/>
                      <a:pt x="1283" y="12730"/>
                      <a:pt x="1283" y="12659"/>
                    </a:cubicBezTo>
                    <a:lnTo>
                      <a:pt x="1283" y="383"/>
                    </a:lnTo>
                    <a:cubicBezTo>
                      <a:pt x="1283" y="171"/>
                      <a:pt x="1210"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7"/>
              <p:cNvSpPr/>
              <p:nvPr/>
            </p:nvSpPr>
            <p:spPr>
              <a:xfrm>
                <a:off x="4210085" y="4803775"/>
                <a:ext cx="67018" cy="131282"/>
              </a:xfrm>
              <a:custGeom>
                <a:rect b="b" l="l" r="r" t="t"/>
                <a:pathLst>
                  <a:path extrusionOk="0" h="7061" w="1009">
                    <a:moveTo>
                      <a:pt x="160" y="0"/>
                    </a:moveTo>
                    <a:cubicBezTo>
                      <a:pt x="72" y="0"/>
                      <a:pt x="1" y="171"/>
                      <a:pt x="1" y="384"/>
                    </a:cubicBezTo>
                    <a:lnTo>
                      <a:pt x="1" y="6967"/>
                    </a:lnTo>
                    <a:cubicBezTo>
                      <a:pt x="1" y="7037"/>
                      <a:pt x="9" y="7061"/>
                      <a:pt x="22" y="7061"/>
                    </a:cubicBezTo>
                    <a:cubicBezTo>
                      <a:pt x="50" y="7061"/>
                      <a:pt x="101" y="6967"/>
                      <a:pt x="160" y="6967"/>
                    </a:cubicBezTo>
                    <a:lnTo>
                      <a:pt x="848" y="6967"/>
                    </a:lnTo>
                    <a:cubicBezTo>
                      <a:pt x="907" y="6967"/>
                      <a:pt x="959" y="7061"/>
                      <a:pt x="987" y="7061"/>
                    </a:cubicBezTo>
                    <a:cubicBezTo>
                      <a:pt x="1001" y="7061"/>
                      <a:pt x="1009" y="7037"/>
                      <a:pt x="1009" y="696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7"/>
              <p:cNvSpPr/>
              <p:nvPr/>
            </p:nvSpPr>
            <p:spPr>
              <a:xfrm>
                <a:off x="4344253" y="4844920"/>
                <a:ext cx="61571" cy="90118"/>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7"/>
              <p:cNvSpPr/>
              <p:nvPr/>
            </p:nvSpPr>
            <p:spPr>
              <a:xfrm>
                <a:off x="4473108" y="4739966"/>
                <a:ext cx="67018" cy="195073"/>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7"/>
              <p:cNvSpPr/>
              <p:nvPr/>
            </p:nvSpPr>
            <p:spPr>
              <a:xfrm>
                <a:off x="4604487" y="4815879"/>
                <a:ext cx="67084" cy="119159"/>
              </a:xfrm>
              <a:custGeom>
                <a:rect b="b" l="l" r="r" t="t"/>
                <a:pathLst>
                  <a:path extrusionOk="0" h="6409" w="1010">
                    <a:moveTo>
                      <a:pt x="162" y="0"/>
                    </a:moveTo>
                    <a:cubicBezTo>
                      <a:pt x="74" y="0"/>
                      <a:pt x="1" y="171"/>
                      <a:pt x="1" y="383"/>
                    </a:cubicBezTo>
                    <a:lnTo>
                      <a:pt x="1" y="6314"/>
                    </a:lnTo>
                    <a:cubicBezTo>
                      <a:pt x="1" y="6385"/>
                      <a:pt x="9" y="6409"/>
                      <a:pt x="23" y="6409"/>
                    </a:cubicBezTo>
                    <a:cubicBezTo>
                      <a:pt x="51" y="6409"/>
                      <a:pt x="103" y="6314"/>
                      <a:pt x="162" y="6314"/>
                    </a:cubicBezTo>
                    <a:lnTo>
                      <a:pt x="850" y="6314"/>
                    </a:lnTo>
                    <a:cubicBezTo>
                      <a:pt x="908" y="6314"/>
                      <a:pt x="960" y="6409"/>
                      <a:pt x="987" y="6409"/>
                    </a:cubicBezTo>
                    <a:cubicBezTo>
                      <a:pt x="1001" y="6409"/>
                      <a:pt x="1009" y="6385"/>
                      <a:pt x="1009" y="6314"/>
                    </a:cubicBezTo>
                    <a:lnTo>
                      <a:pt x="1009" y="383"/>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7"/>
              <p:cNvSpPr/>
              <p:nvPr/>
            </p:nvSpPr>
            <p:spPr>
              <a:xfrm>
                <a:off x="4736131" y="4831590"/>
                <a:ext cx="67018" cy="103449"/>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6" y="5469"/>
                      <a:pt x="958"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7"/>
              <p:cNvSpPr/>
              <p:nvPr/>
            </p:nvSpPr>
            <p:spPr>
              <a:xfrm>
                <a:off x="4866779" y="4763169"/>
                <a:ext cx="68745" cy="171869"/>
              </a:xfrm>
              <a:custGeom>
                <a:rect b="b" l="l" r="r" t="t"/>
                <a:pathLst>
                  <a:path extrusionOk="0" h="9244" w="1035">
                    <a:moveTo>
                      <a:pt x="160" y="1"/>
                    </a:moveTo>
                    <a:cubicBezTo>
                      <a:pt x="72" y="1"/>
                      <a:pt x="1" y="173"/>
                      <a:pt x="1" y="386"/>
                    </a:cubicBezTo>
                    <a:lnTo>
                      <a:pt x="1" y="9149"/>
                    </a:lnTo>
                    <a:cubicBezTo>
                      <a:pt x="1" y="9220"/>
                      <a:pt x="9" y="9244"/>
                      <a:pt x="23" y="9244"/>
                    </a:cubicBezTo>
                    <a:cubicBezTo>
                      <a:pt x="50" y="9244"/>
                      <a:pt x="102" y="9149"/>
                      <a:pt x="160" y="9149"/>
                    </a:cubicBezTo>
                    <a:lnTo>
                      <a:pt x="875" y="9149"/>
                    </a:lnTo>
                    <a:cubicBezTo>
                      <a:pt x="934" y="9149"/>
                      <a:pt x="985" y="9244"/>
                      <a:pt x="1013" y="9244"/>
                    </a:cubicBezTo>
                    <a:cubicBezTo>
                      <a:pt x="1027" y="9244"/>
                      <a:pt x="1035" y="9220"/>
                      <a:pt x="1035"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7"/>
              <p:cNvSpPr/>
              <p:nvPr/>
            </p:nvSpPr>
            <p:spPr>
              <a:xfrm>
                <a:off x="4995634" y="4740877"/>
                <a:ext cx="74258" cy="194161"/>
              </a:xfrm>
              <a:custGeom>
                <a:rect b="b" l="l" r="r" t="t"/>
                <a:pathLst>
                  <a:path extrusionOk="0" h="10443" w="1118">
                    <a:moveTo>
                      <a:pt x="162" y="1"/>
                    </a:moveTo>
                    <a:cubicBezTo>
                      <a:pt x="72" y="1"/>
                      <a:pt x="1" y="173"/>
                      <a:pt x="1" y="384"/>
                    </a:cubicBezTo>
                    <a:lnTo>
                      <a:pt x="1" y="10348"/>
                    </a:lnTo>
                    <a:cubicBezTo>
                      <a:pt x="1" y="10419"/>
                      <a:pt x="8" y="10443"/>
                      <a:pt x="22" y="10443"/>
                    </a:cubicBezTo>
                    <a:cubicBezTo>
                      <a:pt x="50" y="10443"/>
                      <a:pt x="102" y="10348"/>
                      <a:pt x="162"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7"/>
              <p:cNvSpPr/>
              <p:nvPr/>
            </p:nvSpPr>
            <p:spPr>
              <a:xfrm>
                <a:off x="5125352" y="4603999"/>
                <a:ext cx="77844" cy="331039"/>
              </a:xfrm>
              <a:custGeom>
                <a:rect b="b" l="l" r="r" t="t"/>
                <a:pathLst>
                  <a:path extrusionOk="0" h="17805" w="1172">
                    <a:moveTo>
                      <a:pt x="161" y="0"/>
                    </a:moveTo>
                    <a:cubicBezTo>
                      <a:pt x="72" y="0"/>
                      <a:pt x="0" y="173"/>
                      <a:pt x="0" y="385"/>
                    </a:cubicBezTo>
                    <a:lnTo>
                      <a:pt x="0" y="17710"/>
                    </a:lnTo>
                    <a:cubicBezTo>
                      <a:pt x="0" y="17781"/>
                      <a:pt x="8" y="17805"/>
                      <a:pt x="22" y="17805"/>
                    </a:cubicBezTo>
                    <a:cubicBezTo>
                      <a:pt x="50" y="17805"/>
                      <a:pt x="101" y="17710"/>
                      <a:pt x="161"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7"/>
              <p:cNvSpPr/>
              <p:nvPr/>
            </p:nvSpPr>
            <p:spPr>
              <a:xfrm>
                <a:off x="5260517" y="4773469"/>
                <a:ext cx="70538" cy="161569"/>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7"/>
              <p:cNvSpPr/>
              <p:nvPr/>
            </p:nvSpPr>
            <p:spPr>
              <a:xfrm>
                <a:off x="5388376" y="4768635"/>
                <a:ext cx="77844" cy="166403"/>
              </a:xfrm>
              <a:custGeom>
                <a:rect b="b" l="l" r="r" t="t"/>
                <a:pathLst>
                  <a:path extrusionOk="0" h="8950" w="1172">
                    <a:moveTo>
                      <a:pt x="161" y="0"/>
                    </a:moveTo>
                    <a:cubicBezTo>
                      <a:pt x="72" y="0"/>
                      <a:pt x="0" y="173"/>
                      <a:pt x="0" y="383"/>
                    </a:cubicBezTo>
                    <a:lnTo>
                      <a:pt x="0" y="8855"/>
                    </a:lnTo>
                    <a:cubicBezTo>
                      <a:pt x="0" y="8926"/>
                      <a:pt x="8" y="8950"/>
                      <a:pt x="22" y="8950"/>
                    </a:cubicBezTo>
                    <a:cubicBezTo>
                      <a:pt x="50" y="8950"/>
                      <a:pt x="102" y="8855"/>
                      <a:pt x="161" y="8855"/>
                    </a:cubicBezTo>
                    <a:lnTo>
                      <a:pt x="1012" y="8855"/>
                    </a:lnTo>
                    <a:cubicBezTo>
                      <a:pt x="1071" y="8855"/>
                      <a:pt x="1122" y="8950"/>
                      <a:pt x="1150" y="8950"/>
                    </a:cubicBezTo>
                    <a:cubicBezTo>
                      <a:pt x="1164" y="8950"/>
                      <a:pt x="1172" y="8926"/>
                      <a:pt x="1172" y="8855"/>
                    </a:cubicBezTo>
                    <a:lnTo>
                      <a:pt x="1172" y="383"/>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7"/>
              <p:cNvSpPr/>
              <p:nvPr/>
            </p:nvSpPr>
            <p:spPr>
              <a:xfrm>
                <a:off x="5521681" y="4855797"/>
                <a:ext cx="74258" cy="79241"/>
              </a:xfrm>
              <a:custGeom>
                <a:rect b="b" l="l" r="r" t="t"/>
                <a:pathLst>
                  <a:path extrusionOk="0" h="4262" w="1118">
                    <a:moveTo>
                      <a:pt x="160" y="0"/>
                    </a:moveTo>
                    <a:cubicBezTo>
                      <a:pt x="72" y="0"/>
                      <a:pt x="1" y="172"/>
                      <a:pt x="1" y="385"/>
                    </a:cubicBezTo>
                    <a:lnTo>
                      <a:pt x="1" y="4167"/>
                    </a:lnTo>
                    <a:cubicBezTo>
                      <a:pt x="1" y="4238"/>
                      <a:pt x="9" y="4262"/>
                      <a:pt x="22" y="4262"/>
                    </a:cubicBezTo>
                    <a:cubicBezTo>
                      <a:pt x="50" y="4262"/>
                      <a:pt x="101" y="4167"/>
                      <a:pt x="160"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7"/>
              <p:cNvSpPr/>
              <p:nvPr/>
            </p:nvSpPr>
            <p:spPr>
              <a:xfrm>
                <a:off x="5655849" y="4749262"/>
                <a:ext cx="68878" cy="185776"/>
              </a:xfrm>
              <a:custGeom>
                <a:rect b="b" l="l" r="r" t="t"/>
                <a:pathLst>
                  <a:path extrusionOk="0" h="9992" w="1037">
                    <a:moveTo>
                      <a:pt x="162" y="1"/>
                    </a:moveTo>
                    <a:cubicBezTo>
                      <a:pt x="74" y="1"/>
                      <a:pt x="1" y="173"/>
                      <a:pt x="1" y="384"/>
                    </a:cubicBezTo>
                    <a:lnTo>
                      <a:pt x="1" y="9897"/>
                    </a:lnTo>
                    <a:cubicBezTo>
                      <a:pt x="1" y="9968"/>
                      <a:pt x="9" y="9992"/>
                      <a:pt x="23" y="9992"/>
                    </a:cubicBezTo>
                    <a:cubicBezTo>
                      <a:pt x="51" y="9992"/>
                      <a:pt x="102" y="9897"/>
                      <a:pt x="162" y="9897"/>
                    </a:cubicBezTo>
                    <a:lnTo>
                      <a:pt x="877" y="9897"/>
                    </a:lnTo>
                    <a:cubicBezTo>
                      <a:pt x="936" y="9897"/>
                      <a:pt x="987" y="9992"/>
                      <a:pt x="1015" y="9992"/>
                    </a:cubicBezTo>
                    <a:cubicBezTo>
                      <a:pt x="1029" y="9992"/>
                      <a:pt x="1037" y="9968"/>
                      <a:pt x="1037" y="9897"/>
                    </a:cubicBezTo>
                    <a:lnTo>
                      <a:pt x="1037" y="384"/>
                    </a:lnTo>
                    <a:cubicBezTo>
                      <a:pt x="1037" y="173"/>
                      <a:pt x="96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7"/>
              <p:cNvSpPr/>
              <p:nvPr/>
            </p:nvSpPr>
            <p:spPr>
              <a:xfrm>
                <a:off x="13020797" y="4855797"/>
                <a:ext cx="74258" cy="79241"/>
              </a:xfrm>
              <a:custGeom>
                <a:rect b="b" l="l" r="r" t="t"/>
                <a:pathLst>
                  <a:path extrusionOk="0" h="4262" w="1118">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7"/>
              <p:cNvSpPr/>
              <p:nvPr/>
            </p:nvSpPr>
            <p:spPr>
              <a:xfrm>
                <a:off x="13154965" y="4749262"/>
                <a:ext cx="68878" cy="185776"/>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4" y="9897"/>
                      <a:pt x="986" y="9992"/>
                      <a:pt x="1014" y="9992"/>
                    </a:cubicBezTo>
                    <a:cubicBezTo>
                      <a:pt x="1029" y="9992"/>
                      <a:pt x="1037" y="9968"/>
                      <a:pt x="1037" y="9897"/>
                    </a:cubicBezTo>
                    <a:lnTo>
                      <a:pt x="1037" y="384"/>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7"/>
              <p:cNvSpPr/>
              <p:nvPr/>
            </p:nvSpPr>
            <p:spPr>
              <a:xfrm>
                <a:off x="5910769" y="4697909"/>
                <a:ext cx="85283" cy="237129"/>
              </a:xfrm>
              <a:custGeom>
                <a:rect b="b" l="l" r="r" t="t"/>
                <a:pathLst>
                  <a:path extrusionOk="0" h="12754" w="1284">
                    <a:moveTo>
                      <a:pt x="162" y="0"/>
                    </a:moveTo>
                    <a:cubicBezTo>
                      <a:pt x="72" y="0"/>
                      <a:pt x="0" y="171"/>
                      <a:pt x="0" y="383"/>
                    </a:cubicBezTo>
                    <a:lnTo>
                      <a:pt x="0" y="12659"/>
                    </a:lnTo>
                    <a:cubicBezTo>
                      <a:pt x="0" y="12730"/>
                      <a:pt x="8" y="12754"/>
                      <a:pt x="22" y="12754"/>
                    </a:cubicBezTo>
                    <a:cubicBezTo>
                      <a:pt x="50" y="12754"/>
                      <a:pt x="102" y="12659"/>
                      <a:pt x="162" y="12659"/>
                    </a:cubicBezTo>
                    <a:lnTo>
                      <a:pt x="1124" y="12659"/>
                    </a:lnTo>
                    <a:cubicBezTo>
                      <a:pt x="1183" y="12659"/>
                      <a:pt x="1234" y="12754"/>
                      <a:pt x="1262" y="12754"/>
                    </a:cubicBezTo>
                    <a:cubicBezTo>
                      <a:pt x="1276" y="12754"/>
                      <a:pt x="1284" y="12730"/>
                      <a:pt x="1284" y="12659"/>
                    </a:cubicBezTo>
                    <a:lnTo>
                      <a:pt x="1284" y="383"/>
                    </a:lnTo>
                    <a:cubicBezTo>
                      <a:pt x="1284"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7"/>
              <p:cNvSpPr/>
              <p:nvPr/>
            </p:nvSpPr>
            <p:spPr>
              <a:xfrm>
                <a:off x="6051380" y="4803775"/>
                <a:ext cx="67084" cy="131282"/>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7"/>
              <p:cNvSpPr/>
              <p:nvPr/>
            </p:nvSpPr>
            <p:spPr>
              <a:xfrm>
                <a:off x="6185681" y="4844920"/>
                <a:ext cx="61571" cy="90118"/>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5" y="4752"/>
                    </a:lnTo>
                    <a:cubicBezTo>
                      <a:pt x="825" y="4752"/>
                      <a:pt x="877" y="4847"/>
                      <a:pt x="905" y="4847"/>
                    </a:cubicBezTo>
                    <a:cubicBezTo>
                      <a:pt x="919" y="4847"/>
                      <a:pt x="927" y="4823"/>
                      <a:pt x="927" y="4752"/>
                    </a:cubicBezTo>
                    <a:lnTo>
                      <a:pt x="927" y="383"/>
                    </a:lnTo>
                    <a:cubicBezTo>
                      <a:pt x="927" y="171"/>
                      <a:pt x="855" y="0"/>
                      <a:pt x="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7"/>
              <p:cNvSpPr/>
              <p:nvPr/>
            </p:nvSpPr>
            <p:spPr>
              <a:xfrm>
                <a:off x="6314403" y="4739966"/>
                <a:ext cx="67084" cy="195073"/>
              </a:xfrm>
              <a:custGeom>
                <a:rect b="b" l="l" r="r" t="t"/>
                <a:pathLst>
                  <a:path extrusionOk="0" h="10492" w="1010">
                    <a:moveTo>
                      <a:pt x="162" y="0"/>
                    </a:moveTo>
                    <a:cubicBezTo>
                      <a:pt x="72" y="0"/>
                      <a:pt x="1" y="171"/>
                      <a:pt x="1" y="384"/>
                    </a:cubicBezTo>
                    <a:lnTo>
                      <a:pt x="1" y="10397"/>
                    </a:lnTo>
                    <a:cubicBezTo>
                      <a:pt x="1" y="10468"/>
                      <a:pt x="9" y="10492"/>
                      <a:pt x="23" y="10492"/>
                    </a:cubicBezTo>
                    <a:cubicBezTo>
                      <a:pt x="50" y="10492"/>
                      <a:pt x="102" y="10397"/>
                      <a:pt x="162" y="10397"/>
                    </a:cubicBezTo>
                    <a:lnTo>
                      <a:pt x="850" y="10397"/>
                    </a:lnTo>
                    <a:cubicBezTo>
                      <a:pt x="908" y="10397"/>
                      <a:pt x="960" y="10492"/>
                      <a:pt x="987" y="10492"/>
                    </a:cubicBezTo>
                    <a:cubicBezTo>
                      <a:pt x="1001" y="10492"/>
                      <a:pt x="1009" y="10468"/>
                      <a:pt x="1009" y="1039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7"/>
              <p:cNvSpPr/>
              <p:nvPr/>
            </p:nvSpPr>
            <p:spPr>
              <a:xfrm>
                <a:off x="6445915" y="4815842"/>
                <a:ext cx="67084" cy="119197"/>
              </a:xfrm>
              <a:custGeom>
                <a:rect b="b" l="l" r="r" t="t"/>
                <a:pathLst>
                  <a:path extrusionOk="0" h="6411" w="1010">
                    <a:moveTo>
                      <a:pt x="162" y="0"/>
                    </a:moveTo>
                    <a:cubicBezTo>
                      <a:pt x="74" y="0"/>
                      <a:pt x="1" y="173"/>
                      <a:pt x="1" y="384"/>
                    </a:cubicBezTo>
                    <a:lnTo>
                      <a:pt x="1" y="6316"/>
                    </a:lnTo>
                    <a:cubicBezTo>
                      <a:pt x="1" y="6387"/>
                      <a:pt x="9" y="6411"/>
                      <a:pt x="23" y="6411"/>
                    </a:cubicBezTo>
                    <a:cubicBezTo>
                      <a:pt x="51" y="6411"/>
                      <a:pt x="103" y="6316"/>
                      <a:pt x="162" y="6316"/>
                    </a:cubicBezTo>
                    <a:lnTo>
                      <a:pt x="850" y="6316"/>
                    </a:lnTo>
                    <a:cubicBezTo>
                      <a:pt x="908" y="6316"/>
                      <a:pt x="960" y="6411"/>
                      <a:pt x="987" y="6411"/>
                    </a:cubicBezTo>
                    <a:cubicBezTo>
                      <a:pt x="1001" y="6411"/>
                      <a:pt x="1009" y="6387"/>
                      <a:pt x="1009" y="6316"/>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7"/>
              <p:cNvSpPr/>
              <p:nvPr/>
            </p:nvSpPr>
            <p:spPr>
              <a:xfrm>
                <a:off x="6577426" y="4831590"/>
                <a:ext cx="67084" cy="103449"/>
              </a:xfrm>
              <a:custGeom>
                <a:rect b="b" l="l" r="r" t="t"/>
                <a:pathLst>
                  <a:path extrusionOk="0" h="5564" w="1010">
                    <a:moveTo>
                      <a:pt x="162" y="0"/>
                    </a:moveTo>
                    <a:cubicBezTo>
                      <a:pt x="74"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7"/>
              <p:cNvSpPr/>
              <p:nvPr/>
            </p:nvSpPr>
            <p:spPr>
              <a:xfrm>
                <a:off x="5787493" y="4749262"/>
                <a:ext cx="68745" cy="185776"/>
              </a:xfrm>
              <a:custGeom>
                <a:rect b="b" l="l" r="r" t="t"/>
                <a:pathLst>
                  <a:path extrusionOk="0" h="9992" w="1035">
                    <a:moveTo>
                      <a:pt x="160" y="1"/>
                    </a:moveTo>
                    <a:cubicBezTo>
                      <a:pt x="72" y="1"/>
                      <a:pt x="1" y="173"/>
                      <a:pt x="1" y="384"/>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4"/>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7"/>
              <p:cNvSpPr/>
              <p:nvPr/>
            </p:nvSpPr>
            <p:spPr>
              <a:xfrm>
                <a:off x="7629652" y="4803775"/>
                <a:ext cx="67084" cy="131282"/>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7"/>
              <p:cNvSpPr/>
              <p:nvPr/>
            </p:nvSpPr>
            <p:spPr>
              <a:xfrm>
                <a:off x="7763953" y="4844920"/>
                <a:ext cx="61571" cy="90118"/>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7"/>
              <p:cNvSpPr/>
              <p:nvPr/>
            </p:nvSpPr>
            <p:spPr>
              <a:xfrm>
                <a:off x="7892808" y="4739966"/>
                <a:ext cx="67018" cy="195073"/>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7"/>
              <p:cNvSpPr/>
              <p:nvPr/>
            </p:nvSpPr>
            <p:spPr>
              <a:xfrm>
                <a:off x="8024320" y="4815879"/>
                <a:ext cx="67018" cy="119159"/>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7"/>
              <p:cNvSpPr/>
              <p:nvPr/>
            </p:nvSpPr>
            <p:spPr>
              <a:xfrm>
                <a:off x="8155831" y="4831590"/>
                <a:ext cx="67084" cy="103449"/>
              </a:xfrm>
              <a:custGeom>
                <a:rect b="b" l="l" r="r" t="t"/>
                <a:pathLst>
                  <a:path extrusionOk="0" h="5564" w="1010">
                    <a:moveTo>
                      <a:pt x="160" y="0"/>
                    </a:moveTo>
                    <a:cubicBezTo>
                      <a:pt x="72" y="0"/>
                      <a:pt x="1" y="173"/>
                      <a:pt x="1" y="384"/>
                    </a:cubicBezTo>
                    <a:lnTo>
                      <a:pt x="1" y="5469"/>
                    </a:lnTo>
                    <a:cubicBezTo>
                      <a:pt x="1" y="5540"/>
                      <a:pt x="9" y="5564"/>
                      <a:pt x="22" y="5564"/>
                    </a:cubicBezTo>
                    <a:cubicBezTo>
                      <a:pt x="50" y="5564"/>
                      <a:pt x="102" y="5469"/>
                      <a:pt x="160" y="5469"/>
                    </a:cubicBezTo>
                    <a:lnTo>
                      <a:pt x="848" y="5469"/>
                    </a:lnTo>
                    <a:cubicBezTo>
                      <a:pt x="908" y="5469"/>
                      <a:pt x="959" y="5564"/>
                      <a:pt x="987" y="5564"/>
                    </a:cubicBezTo>
                    <a:cubicBezTo>
                      <a:pt x="1001" y="5564"/>
                      <a:pt x="1009" y="5540"/>
                      <a:pt x="1009" y="5469"/>
                    </a:cubicBezTo>
                    <a:lnTo>
                      <a:pt x="1009" y="384"/>
                    </a:lnTo>
                    <a:cubicBezTo>
                      <a:pt x="1009" y="173"/>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7"/>
              <p:cNvSpPr/>
              <p:nvPr/>
            </p:nvSpPr>
            <p:spPr>
              <a:xfrm>
                <a:off x="8286480" y="4763169"/>
                <a:ext cx="68878" cy="171869"/>
              </a:xfrm>
              <a:custGeom>
                <a:rect b="b" l="l" r="r" t="t"/>
                <a:pathLst>
                  <a:path extrusionOk="0" h="9244" w="1037">
                    <a:moveTo>
                      <a:pt x="162" y="1"/>
                    </a:moveTo>
                    <a:cubicBezTo>
                      <a:pt x="72" y="1"/>
                      <a:pt x="1" y="173"/>
                      <a:pt x="1" y="386"/>
                    </a:cubicBezTo>
                    <a:lnTo>
                      <a:pt x="1" y="9149"/>
                    </a:lnTo>
                    <a:cubicBezTo>
                      <a:pt x="1" y="9220"/>
                      <a:pt x="9" y="9244"/>
                      <a:pt x="23" y="9244"/>
                    </a:cubicBezTo>
                    <a:cubicBezTo>
                      <a:pt x="51" y="9244"/>
                      <a:pt x="102" y="9149"/>
                      <a:pt x="162" y="9149"/>
                    </a:cubicBezTo>
                    <a:lnTo>
                      <a:pt x="875" y="9149"/>
                    </a:lnTo>
                    <a:cubicBezTo>
                      <a:pt x="935" y="9149"/>
                      <a:pt x="987" y="9244"/>
                      <a:pt x="1015" y="9244"/>
                    </a:cubicBezTo>
                    <a:cubicBezTo>
                      <a:pt x="1029" y="9244"/>
                      <a:pt x="1037" y="9220"/>
                      <a:pt x="1037" y="9149"/>
                    </a:cubicBezTo>
                    <a:lnTo>
                      <a:pt x="1037" y="386"/>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7"/>
              <p:cNvSpPr/>
              <p:nvPr/>
            </p:nvSpPr>
            <p:spPr>
              <a:xfrm>
                <a:off x="8415334" y="4740877"/>
                <a:ext cx="74258" cy="194161"/>
              </a:xfrm>
              <a:custGeom>
                <a:rect b="b" l="l" r="r" t="t"/>
                <a:pathLst>
                  <a:path extrusionOk="0" h="10443" w="1118">
                    <a:moveTo>
                      <a:pt x="160" y="1"/>
                    </a:moveTo>
                    <a:cubicBezTo>
                      <a:pt x="72" y="1"/>
                      <a:pt x="1" y="173"/>
                      <a:pt x="1" y="384"/>
                    </a:cubicBezTo>
                    <a:lnTo>
                      <a:pt x="1" y="10348"/>
                    </a:lnTo>
                    <a:cubicBezTo>
                      <a:pt x="1" y="10419"/>
                      <a:pt x="9"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7"/>
              <p:cNvSpPr/>
              <p:nvPr/>
            </p:nvSpPr>
            <p:spPr>
              <a:xfrm>
                <a:off x="8545053" y="4603999"/>
                <a:ext cx="77844" cy="331039"/>
              </a:xfrm>
              <a:custGeom>
                <a:rect b="b" l="l" r="r" t="t"/>
                <a:pathLst>
                  <a:path extrusionOk="0" h="17805" w="1172">
                    <a:moveTo>
                      <a:pt x="160" y="0"/>
                    </a:moveTo>
                    <a:cubicBezTo>
                      <a:pt x="72" y="0"/>
                      <a:pt x="0" y="173"/>
                      <a:pt x="0" y="385"/>
                    </a:cubicBezTo>
                    <a:lnTo>
                      <a:pt x="0" y="17710"/>
                    </a:lnTo>
                    <a:cubicBezTo>
                      <a:pt x="0" y="17781"/>
                      <a:pt x="8" y="17805"/>
                      <a:pt x="22" y="17805"/>
                    </a:cubicBezTo>
                    <a:cubicBezTo>
                      <a:pt x="50" y="17805"/>
                      <a:pt x="101" y="17710"/>
                      <a:pt x="160"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7"/>
              <p:cNvSpPr/>
              <p:nvPr/>
            </p:nvSpPr>
            <p:spPr>
              <a:xfrm>
                <a:off x="8680217" y="4773469"/>
                <a:ext cx="70538" cy="161569"/>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 name="Google Shape;898;p17"/>
            <p:cNvGrpSpPr/>
            <p:nvPr/>
          </p:nvGrpSpPr>
          <p:grpSpPr>
            <a:xfrm>
              <a:off x="-1" y="4935256"/>
              <a:ext cx="9144134" cy="129765"/>
              <a:chOff x="237925" y="603400"/>
              <a:chExt cx="3162200" cy="44875"/>
            </a:xfrm>
          </p:grpSpPr>
          <p:sp>
            <p:nvSpPr>
              <p:cNvPr id="899" name="Google Shape;899;p17"/>
              <p:cNvSpPr/>
              <p:nvPr/>
            </p:nvSpPr>
            <p:spPr>
              <a:xfrm>
                <a:off x="238125" y="603400"/>
                <a:ext cx="3162000" cy="7850"/>
              </a:xfrm>
              <a:custGeom>
                <a:rect b="b" l="l" r="r" t="t"/>
                <a:pathLst>
                  <a:path extrusionOk="0" h="314" w="126480">
                    <a:moveTo>
                      <a:pt x="0" y="0"/>
                    </a:moveTo>
                    <a:lnTo>
                      <a:pt x="0" y="314"/>
                    </a:lnTo>
                    <a:lnTo>
                      <a:pt x="126479" y="314"/>
                    </a:lnTo>
                    <a:lnTo>
                      <a:pt x="126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7"/>
              <p:cNvSpPr/>
              <p:nvPr/>
            </p:nvSpPr>
            <p:spPr>
              <a:xfrm>
                <a:off x="237925" y="636525"/>
                <a:ext cx="3147200" cy="11750"/>
              </a:xfrm>
              <a:custGeom>
                <a:rect b="b" l="l" r="r" t="t"/>
                <a:pathLst>
                  <a:path extrusionOk="0" h="470" w="125888">
                    <a:moveTo>
                      <a:pt x="1" y="1"/>
                    </a:moveTo>
                    <a:lnTo>
                      <a:pt x="1" y="470"/>
                    </a:lnTo>
                    <a:lnTo>
                      <a:pt x="157" y="470"/>
                    </a:lnTo>
                    <a:lnTo>
                      <a:pt x="157" y="1"/>
                    </a:lnTo>
                    <a:close/>
                    <a:moveTo>
                      <a:pt x="947" y="1"/>
                    </a:moveTo>
                    <a:lnTo>
                      <a:pt x="947" y="470"/>
                    </a:lnTo>
                    <a:lnTo>
                      <a:pt x="1095" y="470"/>
                    </a:lnTo>
                    <a:lnTo>
                      <a:pt x="1103" y="1"/>
                    </a:lnTo>
                    <a:close/>
                    <a:moveTo>
                      <a:pt x="1876" y="1"/>
                    </a:moveTo>
                    <a:lnTo>
                      <a:pt x="1876" y="470"/>
                    </a:lnTo>
                    <a:lnTo>
                      <a:pt x="2032" y="470"/>
                    </a:lnTo>
                    <a:lnTo>
                      <a:pt x="2032" y="1"/>
                    </a:lnTo>
                    <a:close/>
                    <a:moveTo>
                      <a:pt x="2815" y="1"/>
                    </a:moveTo>
                    <a:lnTo>
                      <a:pt x="2815" y="470"/>
                    </a:lnTo>
                    <a:lnTo>
                      <a:pt x="2971" y="470"/>
                    </a:lnTo>
                    <a:lnTo>
                      <a:pt x="2971" y="1"/>
                    </a:lnTo>
                    <a:close/>
                    <a:moveTo>
                      <a:pt x="3754" y="1"/>
                    </a:moveTo>
                    <a:lnTo>
                      <a:pt x="3754" y="470"/>
                    </a:lnTo>
                    <a:lnTo>
                      <a:pt x="3909" y="470"/>
                    </a:lnTo>
                    <a:lnTo>
                      <a:pt x="3909" y="1"/>
                    </a:lnTo>
                    <a:close/>
                    <a:moveTo>
                      <a:pt x="4692" y="1"/>
                    </a:moveTo>
                    <a:lnTo>
                      <a:pt x="4692" y="470"/>
                    </a:lnTo>
                    <a:lnTo>
                      <a:pt x="4848" y="470"/>
                    </a:lnTo>
                    <a:lnTo>
                      <a:pt x="4848" y="1"/>
                    </a:lnTo>
                    <a:close/>
                    <a:moveTo>
                      <a:pt x="5631" y="1"/>
                    </a:moveTo>
                    <a:lnTo>
                      <a:pt x="5631" y="470"/>
                    </a:lnTo>
                    <a:lnTo>
                      <a:pt x="5787" y="470"/>
                    </a:lnTo>
                    <a:lnTo>
                      <a:pt x="5787" y="1"/>
                    </a:lnTo>
                    <a:close/>
                    <a:moveTo>
                      <a:pt x="6570" y="1"/>
                    </a:moveTo>
                    <a:lnTo>
                      <a:pt x="6570" y="470"/>
                    </a:lnTo>
                    <a:lnTo>
                      <a:pt x="6725" y="470"/>
                    </a:lnTo>
                    <a:lnTo>
                      <a:pt x="6725" y="1"/>
                    </a:lnTo>
                    <a:close/>
                    <a:moveTo>
                      <a:pt x="7506" y="1"/>
                    </a:moveTo>
                    <a:lnTo>
                      <a:pt x="7506" y="470"/>
                    </a:lnTo>
                    <a:lnTo>
                      <a:pt x="7664" y="470"/>
                    </a:lnTo>
                    <a:lnTo>
                      <a:pt x="7664" y="1"/>
                    </a:lnTo>
                    <a:close/>
                    <a:moveTo>
                      <a:pt x="8445" y="1"/>
                    </a:moveTo>
                    <a:lnTo>
                      <a:pt x="8445" y="470"/>
                    </a:lnTo>
                    <a:lnTo>
                      <a:pt x="8601" y="470"/>
                    </a:lnTo>
                    <a:lnTo>
                      <a:pt x="8601" y="1"/>
                    </a:lnTo>
                    <a:close/>
                    <a:moveTo>
                      <a:pt x="9384" y="1"/>
                    </a:moveTo>
                    <a:lnTo>
                      <a:pt x="9384" y="470"/>
                    </a:lnTo>
                    <a:lnTo>
                      <a:pt x="9540" y="470"/>
                    </a:lnTo>
                    <a:lnTo>
                      <a:pt x="9540" y="1"/>
                    </a:lnTo>
                    <a:close/>
                    <a:moveTo>
                      <a:pt x="10328" y="1"/>
                    </a:moveTo>
                    <a:lnTo>
                      <a:pt x="10328" y="470"/>
                    </a:lnTo>
                    <a:lnTo>
                      <a:pt x="10478" y="470"/>
                    </a:lnTo>
                    <a:lnTo>
                      <a:pt x="10486" y="1"/>
                    </a:lnTo>
                    <a:close/>
                    <a:moveTo>
                      <a:pt x="11259" y="1"/>
                    </a:moveTo>
                    <a:lnTo>
                      <a:pt x="11259" y="470"/>
                    </a:lnTo>
                    <a:lnTo>
                      <a:pt x="11417" y="470"/>
                    </a:lnTo>
                    <a:lnTo>
                      <a:pt x="11417" y="1"/>
                    </a:lnTo>
                    <a:close/>
                    <a:moveTo>
                      <a:pt x="12198" y="1"/>
                    </a:moveTo>
                    <a:lnTo>
                      <a:pt x="12198" y="470"/>
                    </a:lnTo>
                    <a:lnTo>
                      <a:pt x="12354" y="470"/>
                    </a:lnTo>
                    <a:lnTo>
                      <a:pt x="12354" y="1"/>
                    </a:lnTo>
                    <a:close/>
                    <a:moveTo>
                      <a:pt x="13137" y="1"/>
                    </a:moveTo>
                    <a:lnTo>
                      <a:pt x="13137" y="470"/>
                    </a:lnTo>
                    <a:lnTo>
                      <a:pt x="13292" y="470"/>
                    </a:lnTo>
                    <a:lnTo>
                      <a:pt x="13298" y="1"/>
                    </a:lnTo>
                    <a:close/>
                    <a:moveTo>
                      <a:pt x="14075" y="1"/>
                    </a:moveTo>
                    <a:lnTo>
                      <a:pt x="14075" y="470"/>
                    </a:lnTo>
                    <a:lnTo>
                      <a:pt x="14231" y="470"/>
                    </a:lnTo>
                    <a:lnTo>
                      <a:pt x="14238" y="1"/>
                    </a:lnTo>
                    <a:close/>
                    <a:moveTo>
                      <a:pt x="15012" y="1"/>
                    </a:moveTo>
                    <a:lnTo>
                      <a:pt x="15012" y="470"/>
                    </a:lnTo>
                    <a:lnTo>
                      <a:pt x="15170" y="470"/>
                    </a:lnTo>
                    <a:lnTo>
                      <a:pt x="15170" y="1"/>
                    </a:lnTo>
                    <a:close/>
                    <a:moveTo>
                      <a:pt x="15956" y="1"/>
                    </a:moveTo>
                    <a:lnTo>
                      <a:pt x="15956" y="470"/>
                    </a:lnTo>
                    <a:lnTo>
                      <a:pt x="16107" y="470"/>
                    </a:lnTo>
                    <a:lnTo>
                      <a:pt x="16114" y="1"/>
                    </a:lnTo>
                    <a:close/>
                    <a:moveTo>
                      <a:pt x="16897" y="1"/>
                    </a:moveTo>
                    <a:lnTo>
                      <a:pt x="16897" y="470"/>
                    </a:lnTo>
                    <a:lnTo>
                      <a:pt x="17045" y="470"/>
                    </a:lnTo>
                    <a:lnTo>
                      <a:pt x="17053" y="1"/>
                    </a:lnTo>
                    <a:close/>
                    <a:moveTo>
                      <a:pt x="17828" y="1"/>
                    </a:moveTo>
                    <a:lnTo>
                      <a:pt x="17828" y="470"/>
                    </a:lnTo>
                    <a:lnTo>
                      <a:pt x="17986" y="470"/>
                    </a:lnTo>
                    <a:lnTo>
                      <a:pt x="17986" y="1"/>
                    </a:lnTo>
                    <a:close/>
                    <a:moveTo>
                      <a:pt x="18767" y="1"/>
                    </a:moveTo>
                    <a:lnTo>
                      <a:pt x="18767" y="470"/>
                    </a:lnTo>
                    <a:lnTo>
                      <a:pt x="18923" y="470"/>
                    </a:lnTo>
                    <a:lnTo>
                      <a:pt x="18923" y="1"/>
                    </a:lnTo>
                    <a:close/>
                    <a:moveTo>
                      <a:pt x="19706" y="1"/>
                    </a:moveTo>
                    <a:lnTo>
                      <a:pt x="19706" y="470"/>
                    </a:lnTo>
                    <a:lnTo>
                      <a:pt x="19861" y="470"/>
                    </a:lnTo>
                    <a:lnTo>
                      <a:pt x="19861" y="1"/>
                    </a:lnTo>
                    <a:close/>
                    <a:moveTo>
                      <a:pt x="20644" y="1"/>
                    </a:moveTo>
                    <a:lnTo>
                      <a:pt x="20644" y="470"/>
                    </a:lnTo>
                    <a:lnTo>
                      <a:pt x="20800" y="470"/>
                    </a:lnTo>
                    <a:lnTo>
                      <a:pt x="20800" y="1"/>
                    </a:lnTo>
                    <a:close/>
                    <a:moveTo>
                      <a:pt x="21581" y="1"/>
                    </a:moveTo>
                    <a:lnTo>
                      <a:pt x="21581" y="470"/>
                    </a:lnTo>
                    <a:lnTo>
                      <a:pt x="21739" y="470"/>
                    </a:lnTo>
                    <a:lnTo>
                      <a:pt x="21739" y="1"/>
                    </a:lnTo>
                    <a:close/>
                    <a:moveTo>
                      <a:pt x="22520" y="1"/>
                    </a:moveTo>
                    <a:lnTo>
                      <a:pt x="22520" y="470"/>
                    </a:lnTo>
                    <a:lnTo>
                      <a:pt x="22676" y="470"/>
                    </a:lnTo>
                    <a:lnTo>
                      <a:pt x="22676" y="1"/>
                    </a:lnTo>
                    <a:close/>
                    <a:moveTo>
                      <a:pt x="23458" y="1"/>
                    </a:moveTo>
                    <a:lnTo>
                      <a:pt x="23458" y="470"/>
                    </a:lnTo>
                    <a:lnTo>
                      <a:pt x="23614" y="470"/>
                    </a:lnTo>
                    <a:lnTo>
                      <a:pt x="23614" y="1"/>
                    </a:lnTo>
                    <a:close/>
                    <a:moveTo>
                      <a:pt x="24397" y="1"/>
                    </a:moveTo>
                    <a:lnTo>
                      <a:pt x="24397" y="470"/>
                    </a:lnTo>
                    <a:lnTo>
                      <a:pt x="24553" y="470"/>
                    </a:lnTo>
                    <a:lnTo>
                      <a:pt x="24553" y="1"/>
                    </a:lnTo>
                    <a:close/>
                    <a:moveTo>
                      <a:pt x="25334" y="1"/>
                    </a:moveTo>
                    <a:lnTo>
                      <a:pt x="25334" y="470"/>
                    </a:lnTo>
                    <a:lnTo>
                      <a:pt x="25492" y="470"/>
                    </a:lnTo>
                    <a:lnTo>
                      <a:pt x="25492" y="1"/>
                    </a:lnTo>
                    <a:close/>
                    <a:moveTo>
                      <a:pt x="26273" y="1"/>
                    </a:moveTo>
                    <a:lnTo>
                      <a:pt x="26273" y="470"/>
                    </a:lnTo>
                    <a:lnTo>
                      <a:pt x="26428" y="470"/>
                    </a:lnTo>
                    <a:lnTo>
                      <a:pt x="26428" y="1"/>
                    </a:lnTo>
                    <a:close/>
                    <a:moveTo>
                      <a:pt x="27211" y="1"/>
                    </a:moveTo>
                    <a:lnTo>
                      <a:pt x="27211" y="470"/>
                    </a:lnTo>
                    <a:lnTo>
                      <a:pt x="27367" y="470"/>
                    </a:lnTo>
                    <a:lnTo>
                      <a:pt x="27367" y="1"/>
                    </a:lnTo>
                    <a:close/>
                    <a:moveTo>
                      <a:pt x="28150" y="1"/>
                    </a:moveTo>
                    <a:lnTo>
                      <a:pt x="28150" y="470"/>
                    </a:lnTo>
                    <a:lnTo>
                      <a:pt x="28306" y="470"/>
                    </a:lnTo>
                    <a:lnTo>
                      <a:pt x="28306" y="1"/>
                    </a:lnTo>
                    <a:close/>
                    <a:moveTo>
                      <a:pt x="29087" y="1"/>
                    </a:moveTo>
                    <a:lnTo>
                      <a:pt x="29087" y="470"/>
                    </a:lnTo>
                    <a:lnTo>
                      <a:pt x="29244" y="470"/>
                    </a:lnTo>
                    <a:lnTo>
                      <a:pt x="29248" y="1"/>
                    </a:lnTo>
                    <a:close/>
                    <a:moveTo>
                      <a:pt x="30027" y="1"/>
                    </a:moveTo>
                    <a:lnTo>
                      <a:pt x="30027" y="470"/>
                    </a:lnTo>
                    <a:lnTo>
                      <a:pt x="30183" y="470"/>
                    </a:lnTo>
                    <a:lnTo>
                      <a:pt x="30189" y="1"/>
                    </a:lnTo>
                    <a:close/>
                    <a:moveTo>
                      <a:pt x="30966" y="1"/>
                    </a:moveTo>
                    <a:lnTo>
                      <a:pt x="30966" y="470"/>
                    </a:lnTo>
                    <a:lnTo>
                      <a:pt x="31122" y="470"/>
                    </a:lnTo>
                    <a:lnTo>
                      <a:pt x="31122" y="1"/>
                    </a:lnTo>
                    <a:close/>
                    <a:moveTo>
                      <a:pt x="31907" y="1"/>
                    </a:moveTo>
                    <a:lnTo>
                      <a:pt x="31907" y="470"/>
                    </a:lnTo>
                    <a:lnTo>
                      <a:pt x="32061" y="470"/>
                    </a:lnTo>
                    <a:lnTo>
                      <a:pt x="32064" y="1"/>
                    </a:lnTo>
                    <a:close/>
                    <a:moveTo>
                      <a:pt x="32847" y="1"/>
                    </a:moveTo>
                    <a:lnTo>
                      <a:pt x="32847" y="470"/>
                    </a:lnTo>
                    <a:lnTo>
                      <a:pt x="32997" y="470"/>
                    </a:lnTo>
                    <a:lnTo>
                      <a:pt x="33003" y="1"/>
                    </a:lnTo>
                    <a:close/>
                    <a:moveTo>
                      <a:pt x="33780" y="1"/>
                    </a:moveTo>
                    <a:lnTo>
                      <a:pt x="33780" y="470"/>
                    </a:lnTo>
                    <a:lnTo>
                      <a:pt x="33936" y="470"/>
                    </a:lnTo>
                    <a:lnTo>
                      <a:pt x="33936" y="1"/>
                    </a:lnTo>
                    <a:close/>
                    <a:moveTo>
                      <a:pt x="34719" y="1"/>
                    </a:moveTo>
                    <a:lnTo>
                      <a:pt x="34719" y="470"/>
                    </a:lnTo>
                    <a:lnTo>
                      <a:pt x="34875" y="470"/>
                    </a:lnTo>
                    <a:lnTo>
                      <a:pt x="34875" y="1"/>
                    </a:lnTo>
                    <a:close/>
                    <a:moveTo>
                      <a:pt x="35656" y="1"/>
                    </a:moveTo>
                    <a:lnTo>
                      <a:pt x="35656" y="470"/>
                    </a:lnTo>
                    <a:lnTo>
                      <a:pt x="35813" y="470"/>
                    </a:lnTo>
                    <a:lnTo>
                      <a:pt x="35813" y="1"/>
                    </a:lnTo>
                    <a:close/>
                    <a:moveTo>
                      <a:pt x="36594" y="1"/>
                    </a:moveTo>
                    <a:lnTo>
                      <a:pt x="36594" y="470"/>
                    </a:lnTo>
                    <a:lnTo>
                      <a:pt x="36750" y="470"/>
                    </a:lnTo>
                    <a:lnTo>
                      <a:pt x="36750" y="1"/>
                    </a:lnTo>
                    <a:close/>
                    <a:moveTo>
                      <a:pt x="37533" y="1"/>
                    </a:moveTo>
                    <a:lnTo>
                      <a:pt x="37533" y="470"/>
                    </a:lnTo>
                    <a:lnTo>
                      <a:pt x="37689" y="470"/>
                    </a:lnTo>
                    <a:lnTo>
                      <a:pt x="37689" y="1"/>
                    </a:lnTo>
                    <a:close/>
                    <a:moveTo>
                      <a:pt x="38472" y="1"/>
                    </a:moveTo>
                    <a:lnTo>
                      <a:pt x="38472" y="470"/>
                    </a:lnTo>
                    <a:lnTo>
                      <a:pt x="38628" y="470"/>
                    </a:lnTo>
                    <a:lnTo>
                      <a:pt x="38628" y="1"/>
                    </a:lnTo>
                    <a:close/>
                    <a:moveTo>
                      <a:pt x="39409" y="1"/>
                    </a:moveTo>
                    <a:lnTo>
                      <a:pt x="39409" y="470"/>
                    </a:lnTo>
                    <a:lnTo>
                      <a:pt x="39566" y="470"/>
                    </a:lnTo>
                    <a:lnTo>
                      <a:pt x="39566" y="1"/>
                    </a:lnTo>
                    <a:close/>
                    <a:moveTo>
                      <a:pt x="40347" y="1"/>
                    </a:moveTo>
                    <a:lnTo>
                      <a:pt x="40347" y="470"/>
                    </a:lnTo>
                    <a:lnTo>
                      <a:pt x="40503" y="470"/>
                    </a:lnTo>
                    <a:lnTo>
                      <a:pt x="40503" y="1"/>
                    </a:lnTo>
                    <a:close/>
                    <a:moveTo>
                      <a:pt x="41286" y="1"/>
                    </a:moveTo>
                    <a:lnTo>
                      <a:pt x="41286" y="470"/>
                    </a:lnTo>
                    <a:lnTo>
                      <a:pt x="41442" y="470"/>
                    </a:lnTo>
                    <a:lnTo>
                      <a:pt x="41442" y="1"/>
                    </a:lnTo>
                    <a:close/>
                    <a:moveTo>
                      <a:pt x="42225" y="1"/>
                    </a:moveTo>
                    <a:lnTo>
                      <a:pt x="42225" y="470"/>
                    </a:lnTo>
                    <a:lnTo>
                      <a:pt x="42380" y="470"/>
                    </a:lnTo>
                    <a:lnTo>
                      <a:pt x="42380" y="1"/>
                    </a:lnTo>
                    <a:close/>
                    <a:moveTo>
                      <a:pt x="43163" y="1"/>
                    </a:moveTo>
                    <a:lnTo>
                      <a:pt x="43163" y="470"/>
                    </a:lnTo>
                    <a:lnTo>
                      <a:pt x="43319" y="470"/>
                    </a:lnTo>
                    <a:lnTo>
                      <a:pt x="43319" y="1"/>
                    </a:lnTo>
                    <a:close/>
                    <a:moveTo>
                      <a:pt x="44102" y="1"/>
                    </a:moveTo>
                    <a:lnTo>
                      <a:pt x="44102" y="470"/>
                    </a:lnTo>
                    <a:lnTo>
                      <a:pt x="44258" y="470"/>
                    </a:lnTo>
                    <a:lnTo>
                      <a:pt x="44258" y="1"/>
                    </a:lnTo>
                    <a:close/>
                    <a:moveTo>
                      <a:pt x="45041" y="1"/>
                    </a:moveTo>
                    <a:lnTo>
                      <a:pt x="45041" y="470"/>
                    </a:lnTo>
                    <a:lnTo>
                      <a:pt x="45196" y="470"/>
                    </a:lnTo>
                    <a:lnTo>
                      <a:pt x="45198" y="1"/>
                    </a:lnTo>
                    <a:close/>
                    <a:moveTo>
                      <a:pt x="45977" y="1"/>
                    </a:moveTo>
                    <a:lnTo>
                      <a:pt x="45977" y="470"/>
                    </a:lnTo>
                    <a:lnTo>
                      <a:pt x="46135" y="470"/>
                    </a:lnTo>
                    <a:lnTo>
                      <a:pt x="46139" y="1"/>
                    </a:lnTo>
                    <a:close/>
                    <a:moveTo>
                      <a:pt x="46916" y="1"/>
                    </a:moveTo>
                    <a:lnTo>
                      <a:pt x="46916" y="470"/>
                    </a:lnTo>
                    <a:lnTo>
                      <a:pt x="47072" y="470"/>
                    </a:lnTo>
                    <a:lnTo>
                      <a:pt x="47072" y="1"/>
                    </a:lnTo>
                    <a:close/>
                    <a:moveTo>
                      <a:pt x="47857" y="1"/>
                    </a:moveTo>
                    <a:lnTo>
                      <a:pt x="47857" y="470"/>
                    </a:lnTo>
                    <a:lnTo>
                      <a:pt x="48011" y="470"/>
                    </a:lnTo>
                    <a:lnTo>
                      <a:pt x="48014" y="1"/>
                    </a:lnTo>
                    <a:close/>
                    <a:moveTo>
                      <a:pt x="48797" y="1"/>
                    </a:moveTo>
                    <a:lnTo>
                      <a:pt x="48797" y="470"/>
                    </a:lnTo>
                    <a:lnTo>
                      <a:pt x="48949" y="470"/>
                    </a:lnTo>
                    <a:lnTo>
                      <a:pt x="48953" y="1"/>
                    </a:lnTo>
                    <a:close/>
                    <a:moveTo>
                      <a:pt x="49730" y="1"/>
                    </a:moveTo>
                    <a:lnTo>
                      <a:pt x="49730" y="470"/>
                    </a:lnTo>
                    <a:lnTo>
                      <a:pt x="49888" y="470"/>
                    </a:lnTo>
                    <a:lnTo>
                      <a:pt x="49888" y="1"/>
                    </a:lnTo>
                    <a:close/>
                    <a:moveTo>
                      <a:pt x="50669" y="1"/>
                    </a:moveTo>
                    <a:lnTo>
                      <a:pt x="50669" y="470"/>
                    </a:lnTo>
                    <a:lnTo>
                      <a:pt x="50825" y="470"/>
                    </a:lnTo>
                    <a:lnTo>
                      <a:pt x="50825" y="1"/>
                    </a:lnTo>
                    <a:close/>
                    <a:moveTo>
                      <a:pt x="51608" y="1"/>
                    </a:moveTo>
                    <a:lnTo>
                      <a:pt x="51608" y="470"/>
                    </a:lnTo>
                    <a:lnTo>
                      <a:pt x="51764" y="470"/>
                    </a:lnTo>
                    <a:lnTo>
                      <a:pt x="51764" y="1"/>
                    </a:lnTo>
                    <a:close/>
                    <a:moveTo>
                      <a:pt x="52546" y="1"/>
                    </a:moveTo>
                    <a:lnTo>
                      <a:pt x="52546" y="470"/>
                    </a:lnTo>
                    <a:lnTo>
                      <a:pt x="52702" y="470"/>
                    </a:lnTo>
                    <a:lnTo>
                      <a:pt x="52702" y="1"/>
                    </a:lnTo>
                    <a:close/>
                    <a:moveTo>
                      <a:pt x="53483" y="1"/>
                    </a:moveTo>
                    <a:lnTo>
                      <a:pt x="53483" y="470"/>
                    </a:lnTo>
                    <a:lnTo>
                      <a:pt x="53641" y="470"/>
                    </a:lnTo>
                    <a:lnTo>
                      <a:pt x="53641" y="1"/>
                    </a:lnTo>
                    <a:close/>
                    <a:moveTo>
                      <a:pt x="54422" y="1"/>
                    </a:moveTo>
                    <a:lnTo>
                      <a:pt x="54422" y="470"/>
                    </a:lnTo>
                    <a:lnTo>
                      <a:pt x="54578" y="470"/>
                    </a:lnTo>
                    <a:lnTo>
                      <a:pt x="54578" y="1"/>
                    </a:lnTo>
                    <a:close/>
                    <a:moveTo>
                      <a:pt x="55362" y="1"/>
                    </a:moveTo>
                    <a:lnTo>
                      <a:pt x="55362" y="470"/>
                    </a:lnTo>
                    <a:lnTo>
                      <a:pt x="55518" y="470"/>
                    </a:lnTo>
                    <a:lnTo>
                      <a:pt x="55518" y="1"/>
                    </a:lnTo>
                    <a:close/>
                    <a:moveTo>
                      <a:pt x="56299" y="1"/>
                    </a:moveTo>
                    <a:lnTo>
                      <a:pt x="56299" y="470"/>
                    </a:lnTo>
                    <a:lnTo>
                      <a:pt x="56457" y="470"/>
                    </a:lnTo>
                    <a:lnTo>
                      <a:pt x="56457" y="1"/>
                    </a:lnTo>
                    <a:close/>
                    <a:moveTo>
                      <a:pt x="57238" y="1"/>
                    </a:moveTo>
                    <a:lnTo>
                      <a:pt x="57238" y="470"/>
                    </a:lnTo>
                    <a:lnTo>
                      <a:pt x="57394" y="470"/>
                    </a:lnTo>
                    <a:lnTo>
                      <a:pt x="57394" y="1"/>
                    </a:lnTo>
                    <a:close/>
                    <a:moveTo>
                      <a:pt x="58177" y="1"/>
                    </a:moveTo>
                    <a:lnTo>
                      <a:pt x="58177" y="470"/>
                    </a:lnTo>
                    <a:lnTo>
                      <a:pt x="58332" y="470"/>
                    </a:lnTo>
                    <a:lnTo>
                      <a:pt x="58332" y="1"/>
                    </a:lnTo>
                    <a:close/>
                    <a:moveTo>
                      <a:pt x="59115" y="1"/>
                    </a:moveTo>
                    <a:lnTo>
                      <a:pt x="59115" y="470"/>
                    </a:lnTo>
                    <a:lnTo>
                      <a:pt x="59271" y="470"/>
                    </a:lnTo>
                    <a:lnTo>
                      <a:pt x="59271" y="1"/>
                    </a:lnTo>
                    <a:close/>
                    <a:moveTo>
                      <a:pt x="60052" y="1"/>
                    </a:moveTo>
                    <a:lnTo>
                      <a:pt x="60052" y="470"/>
                    </a:lnTo>
                    <a:lnTo>
                      <a:pt x="60210" y="470"/>
                    </a:lnTo>
                    <a:lnTo>
                      <a:pt x="60210" y="1"/>
                    </a:lnTo>
                    <a:close/>
                    <a:moveTo>
                      <a:pt x="60991" y="1"/>
                    </a:moveTo>
                    <a:lnTo>
                      <a:pt x="60991" y="470"/>
                    </a:lnTo>
                    <a:lnTo>
                      <a:pt x="61147" y="470"/>
                    </a:lnTo>
                    <a:lnTo>
                      <a:pt x="61148" y="1"/>
                    </a:lnTo>
                    <a:close/>
                    <a:moveTo>
                      <a:pt x="61929" y="1"/>
                    </a:moveTo>
                    <a:lnTo>
                      <a:pt x="61929" y="470"/>
                    </a:lnTo>
                    <a:lnTo>
                      <a:pt x="62085" y="470"/>
                    </a:lnTo>
                    <a:lnTo>
                      <a:pt x="62089" y="1"/>
                    </a:lnTo>
                    <a:close/>
                    <a:moveTo>
                      <a:pt x="62868" y="1"/>
                    </a:moveTo>
                    <a:lnTo>
                      <a:pt x="62868" y="470"/>
                    </a:lnTo>
                    <a:lnTo>
                      <a:pt x="63024" y="470"/>
                    </a:lnTo>
                    <a:lnTo>
                      <a:pt x="63024" y="1"/>
                    </a:lnTo>
                    <a:close/>
                    <a:moveTo>
                      <a:pt x="63807" y="1"/>
                    </a:moveTo>
                    <a:lnTo>
                      <a:pt x="63807" y="470"/>
                    </a:lnTo>
                    <a:lnTo>
                      <a:pt x="63963" y="470"/>
                    </a:lnTo>
                    <a:lnTo>
                      <a:pt x="63965" y="1"/>
                    </a:lnTo>
                    <a:close/>
                    <a:moveTo>
                      <a:pt x="64747" y="1"/>
                    </a:moveTo>
                    <a:lnTo>
                      <a:pt x="64747" y="470"/>
                    </a:lnTo>
                    <a:lnTo>
                      <a:pt x="64901" y="470"/>
                    </a:lnTo>
                    <a:lnTo>
                      <a:pt x="64903" y="1"/>
                    </a:lnTo>
                    <a:close/>
                    <a:moveTo>
                      <a:pt x="65682" y="1"/>
                    </a:moveTo>
                    <a:lnTo>
                      <a:pt x="65682" y="470"/>
                    </a:lnTo>
                    <a:lnTo>
                      <a:pt x="65838" y="470"/>
                    </a:lnTo>
                    <a:lnTo>
                      <a:pt x="65838" y="1"/>
                    </a:lnTo>
                    <a:close/>
                    <a:moveTo>
                      <a:pt x="66621" y="1"/>
                    </a:moveTo>
                    <a:lnTo>
                      <a:pt x="66621" y="470"/>
                    </a:lnTo>
                    <a:lnTo>
                      <a:pt x="66777" y="470"/>
                    </a:lnTo>
                    <a:lnTo>
                      <a:pt x="66777" y="1"/>
                    </a:lnTo>
                    <a:close/>
                    <a:moveTo>
                      <a:pt x="67560" y="1"/>
                    </a:moveTo>
                    <a:lnTo>
                      <a:pt x="67560" y="470"/>
                    </a:lnTo>
                    <a:lnTo>
                      <a:pt x="67716" y="470"/>
                    </a:lnTo>
                    <a:lnTo>
                      <a:pt x="67716" y="1"/>
                    </a:lnTo>
                    <a:close/>
                    <a:moveTo>
                      <a:pt x="68497" y="1"/>
                    </a:moveTo>
                    <a:lnTo>
                      <a:pt x="68497" y="470"/>
                    </a:lnTo>
                    <a:lnTo>
                      <a:pt x="68652" y="470"/>
                    </a:lnTo>
                    <a:lnTo>
                      <a:pt x="68652" y="1"/>
                    </a:lnTo>
                    <a:close/>
                    <a:moveTo>
                      <a:pt x="69435" y="1"/>
                    </a:moveTo>
                    <a:lnTo>
                      <a:pt x="69435" y="470"/>
                    </a:lnTo>
                    <a:lnTo>
                      <a:pt x="69591" y="470"/>
                    </a:lnTo>
                    <a:lnTo>
                      <a:pt x="69591" y="1"/>
                    </a:lnTo>
                    <a:close/>
                    <a:moveTo>
                      <a:pt x="70374" y="1"/>
                    </a:moveTo>
                    <a:lnTo>
                      <a:pt x="70374" y="470"/>
                    </a:lnTo>
                    <a:lnTo>
                      <a:pt x="70530" y="470"/>
                    </a:lnTo>
                    <a:lnTo>
                      <a:pt x="70530" y="1"/>
                    </a:lnTo>
                    <a:close/>
                    <a:moveTo>
                      <a:pt x="71311" y="1"/>
                    </a:moveTo>
                    <a:lnTo>
                      <a:pt x="71311" y="470"/>
                    </a:lnTo>
                    <a:lnTo>
                      <a:pt x="71468" y="470"/>
                    </a:lnTo>
                    <a:lnTo>
                      <a:pt x="71468" y="1"/>
                    </a:lnTo>
                    <a:close/>
                    <a:moveTo>
                      <a:pt x="72249" y="1"/>
                    </a:moveTo>
                    <a:lnTo>
                      <a:pt x="72249" y="470"/>
                    </a:lnTo>
                    <a:lnTo>
                      <a:pt x="72405" y="470"/>
                    </a:lnTo>
                    <a:lnTo>
                      <a:pt x="72405" y="1"/>
                    </a:lnTo>
                    <a:close/>
                    <a:moveTo>
                      <a:pt x="73188" y="1"/>
                    </a:moveTo>
                    <a:lnTo>
                      <a:pt x="73188" y="470"/>
                    </a:lnTo>
                    <a:lnTo>
                      <a:pt x="73344" y="470"/>
                    </a:lnTo>
                    <a:lnTo>
                      <a:pt x="73344" y="1"/>
                    </a:lnTo>
                    <a:close/>
                    <a:moveTo>
                      <a:pt x="74127" y="1"/>
                    </a:moveTo>
                    <a:lnTo>
                      <a:pt x="74127" y="470"/>
                    </a:lnTo>
                    <a:lnTo>
                      <a:pt x="74283" y="470"/>
                    </a:lnTo>
                    <a:lnTo>
                      <a:pt x="74283" y="1"/>
                    </a:lnTo>
                    <a:close/>
                    <a:moveTo>
                      <a:pt x="75064" y="1"/>
                    </a:moveTo>
                    <a:lnTo>
                      <a:pt x="75064" y="470"/>
                    </a:lnTo>
                    <a:lnTo>
                      <a:pt x="75221" y="470"/>
                    </a:lnTo>
                    <a:lnTo>
                      <a:pt x="75221" y="1"/>
                    </a:lnTo>
                    <a:close/>
                    <a:moveTo>
                      <a:pt x="76002" y="1"/>
                    </a:moveTo>
                    <a:lnTo>
                      <a:pt x="76002" y="470"/>
                    </a:lnTo>
                    <a:lnTo>
                      <a:pt x="76158" y="470"/>
                    </a:lnTo>
                    <a:lnTo>
                      <a:pt x="76158" y="1"/>
                    </a:lnTo>
                    <a:close/>
                    <a:moveTo>
                      <a:pt x="76943" y="1"/>
                    </a:moveTo>
                    <a:lnTo>
                      <a:pt x="76943" y="470"/>
                    </a:lnTo>
                    <a:lnTo>
                      <a:pt x="77099" y="470"/>
                    </a:lnTo>
                    <a:lnTo>
                      <a:pt x="77099" y="1"/>
                    </a:lnTo>
                    <a:close/>
                    <a:moveTo>
                      <a:pt x="77880" y="1"/>
                    </a:moveTo>
                    <a:lnTo>
                      <a:pt x="77880" y="470"/>
                    </a:lnTo>
                    <a:lnTo>
                      <a:pt x="78037" y="470"/>
                    </a:lnTo>
                    <a:lnTo>
                      <a:pt x="78039" y="1"/>
                    </a:lnTo>
                    <a:close/>
                    <a:moveTo>
                      <a:pt x="78818" y="1"/>
                    </a:moveTo>
                    <a:lnTo>
                      <a:pt x="78818" y="470"/>
                    </a:lnTo>
                    <a:lnTo>
                      <a:pt x="78974" y="470"/>
                    </a:lnTo>
                    <a:lnTo>
                      <a:pt x="78974" y="1"/>
                    </a:lnTo>
                    <a:close/>
                    <a:moveTo>
                      <a:pt x="79757" y="1"/>
                    </a:moveTo>
                    <a:lnTo>
                      <a:pt x="79757" y="470"/>
                    </a:lnTo>
                    <a:lnTo>
                      <a:pt x="79913" y="470"/>
                    </a:lnTo>
                    <a:lnTo>
                      <a:pt x="79915" y="1"/>
                    </a:lnTo>
                    <a:close/>
                    <a:moveTo>
                      <a:pt x="80696" y="1"/>
                    </a:moveTo>
                    <a:lnTo>
                      <a:pt x="80696" y="470"/>
                    </a:lnTo>
                    <a:lnTo>
                      <a:pt x="80852" y="470"/>
                    </a:lnTo>
                    <a:lnTo>
                      <a:pt x="80852" y="1"/>
                    </a:lnTo>
                    <a:close/>
                    <a:moveTo>
                      <a:pt x="81633" y="1"/>
                    </a:moveTo>
                    <a:lnTo>
                      <a:pt x="81633" y="470"/>
                    </a:lnTo>
                    <a:lnTo>
                      <a:pt x="81790" y="470"/>
                    </a:lnTo>
                    <a:lnTo>
                      <a:pt x="81790" y="1"/>
                    </a:lnTo>
                    <a:close/>
                    <a:moveTo>
                      <a:pt x="82571" y="1"/>
                    </a:moveTo>
                    <a:lnTo>
                      <a:pt x="82571" y="470"/>
                    </a:lnTo>
                    <a:lnTo>
                      <a:pt x="82727" y="470"/>
                    </a:lnTo>
                    <a:lnTo>
                      <a:pt x="82727" y="1"/>
                    </a:lnTo>
                    <a:close/>
                    <a:moveTo>
                      <a:pt x="83510" y="1"/>
                    </a:moveTo>
                    <a:lnTo>
                      <a:pt x="83510" y="470"/>
                    </a:lnTo>
                    <a:lnTo>
                      <a:pt x="83666" y="470"/>
                    </a:lnTo>
                    <a:lnTo>
                      <a:pt x="83666" y="1"/>
                    </a:lnTo>
                    <a:close/>
                    <a:moveTo>
                      <a:pt x="84449" y="1"/>
                    </a:moveTo>
                    <a:lnTo>
                      <a:pt x="84449" y="470"/>
                    </a:lnTo>
                    <a:lnTo>
                      <a:pt x="84604" y="470"/>
                    </a:lnTo>
                    <a:lnTo>
                      <a:pt x="84604" y="1"/>
                    </a:lnTo>
                    <a:close/>
                    <a:moveTo>
                      <a:pt x="85385" y="1"/>
                    </a:moveTo>
                    <a:lnTo>
                      <a:pt x="85385" y="470"/>
                    </a:lnTo>
                    <a:lnTo>
                      <a:pt x="85543" y="470"/>
                    </a:lnTo>
                    <a:lnTo>
                      <a:pt x="85543" y="1"/>
                    </a:lnTo>
                    <a:close/>
                    <a:moveTo>
                      <a:pt x="86324" y="1"/>
                    </a:moveTo>
                    <a:lnTo>
                      <a:pt x="86324" y="470"/>
                    </a:lnTo>
                    <a:lnTo>
                      <a:pt x="86480" y="470"/>
                    </a:lnTo>
                    <a:lnTo>
                      <a:pt x="86480" y="1"/>
                    </a:lnTo>
                    <a:close/>
                    <a:moveTo>
                      <a:pt x="87263" y="1"/>
                    </a:moveTo>
                    <a:lnTo>
                      <a:pt x="87263" y="470"/>
                    </a:lnTo>
                    <a:lnTo>
                      <a:pt x="87419" y="470"/>
                    </a:lnTo>
                    <a:lnTo>
                      <a:pt x="87419" y="1"/>
                    </a:lnTo>
                    <a:close/>
                    <a:moveTo>
                      <a:pt x="88201" y="1"/>
                    </a:moveTo>
                    <a:lnTo>
                      <a:pt x="88201" y="470"/>
                    </a:lnTo>
                    <a:lnTo>
                      <a:pt x="88357" y="470"/>
                    </a:lnTo>
                    <a:lnTo>
                      <a:pt x="88357" y="1"/>
                    </a:lnTo>
                    <a:close/>
                    <a:moveTo>
                      <a:pt x="89138" y="1"/>
                    </a:moveTo>
                    <a:lnTo>
                      <a:pt x="89138" y="470"/>
                    </a:lnTo>
                    <a:lnTo>
                      <a:pt x="89296" y="470"/>
                    </a:lnTo>
                    <a:lnTo>
                      <a:pt x="89296" y="1"/>
                    </a:lnTo>
                    <a:close/>
                    <a:moveTo>
                      <a:pt x="90079" y="1"/>
                    </a:moveTo>
                    <a:lnTo>
                      <a:pt x="90079" y="470"/>
                    </a:lnTo>
                    <a:lnTo>
                      <a:pt x="90235" y="470"/>
                    </a:lnTo>
                    <a:lnTo>
                      <a:pt x="90235" y="1"/>
                    </a:lnTo>
                    <a:close/>
                    <a:moveTo>
                      <a:pt x="91017" y="1"/>
                    </a:moveTo>
                    <a:lnTo>
                      <a:pt x="91017" y="470"/>
                    </a:lnTo>
                    <a:lnTo>
                      <a:pt x="91173" y="470"/>
                    </a:lnTo>
                    <a:lnTo>
                      <a:pt x="91173" y="1"/>
                    </a:lnTo>
                    <a:close/>
                    <a:moveTo>
                      <a:pt x="91954" y="1"/>
                    </a:moveTo>
                    <a:lnTo>
                      <a:pt x="91954" y="470"/>
                    </a:lnTo>
                    <a:lnTo>
                      <a:pt x="92112" y="470"/>
                    </a:lnTo>
                    <a:lnTo>
                      <a:pt x="92112" y="1"/>
                    </a:lnTo>
                    <a:close/>
                    <a:moveTo>
                      <a:pt x="92893" y="1"/>
                    </a:moveTo>
                    <a:lnTo>
                      <a:pt x="92893" y="470"/>
                    </a:lnTo>
                    <a:lnTo>
                      <a:pt x="93049" y="470"/>
                    </a:lnTo>
                    <a:lnTo>
                      <a:pt x="93049" y="1"/>
                    </a:lnTo>
                    <a:close/>
                    <a:moveTo>
                      <a:pt x="93832" y="1"/>
                    </a:moveTo>
                    <a:lnTo>
                      <a:pt x="93832" y="470"/>
                    </a:lnTo>
                    <a:lnTo>
                      <a:pt x="93987" y="470"/>
                    </a:lnTo>
                    <a:lnTo>
                      <a:pt x="93987" y="1"/>
                    </a:lnTo>
                    <a:close/>
                    <a:moveTo>
                      <a:pt x="94770" y="1"/>
                    </a:moveTo>
                    <a:lnTo>
                      <a:pt x="94770" y="470"/>
                    </a:lnTo>
                    <a:lnTo>
                      <a:pt x="94926" y="470"/>
                    </a:lnTo>
                    <a:lnTo>
                      <a:pt x="94926" y="1"/>
                    </a:lnTo>
                    <a:close/>
                    <a:moveTo>
                      <a:pt x="95707" y="1"/>
                    </a:moveTo>
                    <a:lnTo>
                      <a:pt x="95707" y="470"/>
                    </a:lnTo>
                    <a:lnTo>
                      <a:pt x="95865" y="470"/>
                    </a:lnTo>
                    <a:lnTo>
                      <a:pt x="95865" y="1"/>
                    </a:lnTo>
                    <a:close/>
                    <a:moveTo>
                      <a:pt x="96646" y="1"/>
                    </a:moveTo>
                    <a:lnTo>
                      <a:pt x="96646" y="470"/>
                    </a:lnTo>
                    <a:lnTo>
                      <a:pt x="96802" y="470"/>
                    </a:lnTo>
                    <a:lnTo>
                      <a:pt x="96802" y="1"/>
                    </a:lnTo>
                    <a:close/>
                    <a:moveTo>
                      <a:pt x="97585" y="1"/>
                    </a:moveTo>
                    <a:lnTo>
                      <a:pt x="97585" y="470"/>
                    </a:lnTo>
                    <a:lnTo>
                      <a:pt x="97740" y="470"/>
                    </a:lnTo>
                    <a:lnTo>
                      <a:pt x="97740" y="1"/>
                    </a:lnTo>
                    <a:close/>
                    <a:moveTo>
                      <a:pt x="98523" y="1"/>
                    </a:moveTo>
                    <a:lnTo>
                      <a:pt x="98523" y="470"/>
                    </a:lnTo>
                    <a:lnTo>
                      <a:pt x="98679" y="470"/>
                    </a:lnTo>
                    <a:lnTo>
                      <a:pt x="98679" y="1"/>
                    </a:lnTo>
                    <a:close/>
                    <a:moveTo>
                      <a:pt x="99460" y="1"/>
                    </a:moveTo>
                    <a:lnTo>
                      <a:pt x="99460" y="470"/>
                    </a:lnTo>
                    <a:lnTo>
                      <a:pt x="99618" y="470"/>
                    </a:lnTo>
                    <a:lnTo>
                      <a:pt x="99618" y="1"/>
                    </a:lnTo>
                    <a:close/>
                    <a:moveTo>
                      <a:pt x="100399" y="1"/>
                    </a:moveTo>
                    <a:lnTo>
                      <a:pt x="100399" y="470"/>
                    </a:lnTo>
                    <a:lnTo>
                      <a:pt x="100555" y="470"/>
                    </a:lnTo>
                    <a:lnTo>
                      <a:pt x="100555" y="1"/>
                    </a:lnTo>
                    <a:close/>
                    <a:moveTo>
                      <a:pt x="101337" y="1"/>
                    </a:moveTo>
                    <a:lnTo>
                      <a:pt x="101337" y="470"/>
                    </a:lnTo>
                    <a:lnTo>
                      <a:pt x="101493" y="470"/>
                    </a:lnTo>
                    <a:lnTo>
                      <a:pt x="101493" y="1"/>
                    </a:lnTo>
                    <a:close/>
                    <a:moveTo>
                      <a:pt x="102276" y="1"/>
                    </a:moveTo>
                    <a:lnTo>
                      <a:pt x="102276" y="470"/>
                    </a:lnTo>
                    <a:lnTo>
                      <a:pt x="102432" y="470"/>
                    </a:lnTo>
                    <a:lnTo>
                      <a:pt x="102432" y="1"/>
                    </a:lnTo>
                    <a:close/>
                    <a:moveTo>
                      <a:pt x="103213" y="1"/>
                    </a:moveTo>
                    <a:lnTo>
                      <a:pt x="103213" y="470"/>
                    </a:lnTo>
                    <a:lnTo>
                      <a:pt x="103371" y="470"/>
                    </a:lnTo>
                    <a:lnTo>
                      <a:pt x="103371" y="1"/>
                    </a:lnTo>
                    <a:close/>
                    <a:moveTo>
                      <a:pt x="104152" y="1"/>
                    </a:moveTo>
                    <a:lnTo>
                      <a:pt x="104152" y="470"/>
                    </a:lnTo>
                    <a:lnTo>
                      <a:pt x="104309" y="470"/>
                    </a:lnTo>
                    <a:lnTo>
                      <a:pt x="104309" y="1"/>
                    </a:lnTo>
                    <a:close/>
                    <a:moveTo>
                      <a:pt x="105090" y="1"/>
                    </a:moveTo>
                    <a:lnTo>
                      <a:pt x="105090" y="470"/>
                    </a:lnTo>
                    <a:lnTo>
                      <a:pt x="105246" y="470"/>
                    </a:lnTo>
                    <a:lnTo>
                      <a:pt x="105246" y="1"/>
                    </a:lnTo>
                    <a:close/>
                    <a:moveTo>
                      <a:pt x="106029" y="1"/>
                    </a:moveTo>
                    <a:lnTo>
                      <a:pt x="106029" y="470"/>
                    </a:lnTo>
                    <a:lnTo>
                      <a:pt x="106185" y="470"/>
                    </a:lnTo>
                    <a:lnTo>
                      <a:pt x="106185" y="1"/>
                    </a:lnTo>
                    <a:close/>
                    <a:moveTo>
                      <a:pt x="106968" y="1"/>
                    </a:moveTo>
                    <a:lnTo>
                      <a:pt x="106968" y="470"/>
                    </a:lnTo>
                    <a:lnTo>
                      <a:pt x="107123" y="470"/>
                    </a:lnTo>
                    <a:lnTo>
                      <a:pt x="107123" y="1"/>
                    </a:lnTo>
                    <a:close/>
                    <a:moveTo>
                      <a:pt x="107904" y="1"/>
                    </a:moveTo>
                    <a:lnTo>
                      <a:pt x="107904" y="470"/>
                    </a:lnTo>
                    <a:lnTo>
                      <a:pt x="108062" y="470"/>
                    </a:lnTo>
                    <a:lnTo>
                      <a:pt x="108062" y="1"/>
                    </a:lnTo>
                    <a:close/>
                    <a:moveTo>
                      <a:pt x="108843" y="1"/>
                    </a:moveTo>
                    <a:lnTo>
                      <a:pt x="108843" y="470"/>
                    </a:lnTo>
                    <a:lnTo>
                      <a:pt x="108999" y="470"/>
                    </a:lnTo>
                    <a:lnTo>
                      <a:pt x="108999" y="1"/>
                    </a:lnTo>
                    <a:close/>
                    <a:moveTo>
                      <a:pt x="109782" y="1"/>
                    </a:moveTo>
                    <a:lnTo>
                      <a:pt x="109782" y="470"/>
                    </a:lnTo>
                    <a:lnTo>
                      <a:pt x="109938" y="470"/>
                    </a:lnTo>
                    <a:lnTo>
                      <a:pt x="109938" y="1"/>
                    </a:lnTo>
                    <a:close/>
                    <a:moveTo>
                      <a:pt x="110720" y="1"/>
                    </a:moveTo>
                    <a:lnTo>
                      <a:pt x="110720" y="470"/>
                    </a:lnTo>
                    <a:lnTo>
                      <a:pt x="110876" y="470"/>
                    </a:lnTo>
                    <a:lnTo>
                      <a:pt x="110876" y="1"/>
                    </a:lnTo>
                    <a:close/>
                    <a:moveTo>
                      <a:pt x="111657" y="1"/>
                    </a:moveTo>
                    <a:lnTo>
                      <a:pt x="111657" y="470"/>
                    </a:lnTo>
                    <a:lnTo>
                      <a:pt x="111813" y="470"/>
                    </a:lnTo>
                    <a:lnTo>
                      <a:pt x="111815" y="1"/>
                    </a:lnTo>
                    <a:close/>
                    <a:moveTo>
                      <a:pt x="112596" y="1"/>
                    </a:moveTo>
                    <a:lnTo>
                      <a:pt x="112596" y="470"/>
                    </a:lnTo>
                    <a:lnTo>
                      <a:pt x="112752" y="470"/>
                    </a:lnTo>
                    <a:lnTo>
                      <a:pt x="112752" y="1"/>
                    </a:lnTo>
                    <a:close/>
                    <a:moveTo>
                      <a:pt x="113535" y="1"/>
                    </a:moveTo>
                    <a:lnTo>
                      <a:pt x="113535" y="470"/>
                    </a:lnTo>
                    <a:lnTo>
                      <a:pt x="113691" y="470"/>
                    </a:lnTo>
                    <a:lnTo>
                      <a:pt x="113691" y="1"/>
                    </a:lnTo>
                    <a:close/>
                    <a:moveTo>
                      <a:pt x="114472" y="1"/>
                    </a:moveTo>
                    <a:lnTo>
                      <a:pt x="114472" y="470"/>
                    </a:lnTo>
                    <a:lnTo>
                      <a:pt x="114629" y="470"/>
                    </a:lnTo>
                    <a:lnTo>
                      <a:pt x="114629" y="1"/>
                    </a:lnTo>
                    <a:close/>
                    <a:moveTo>
                      <a:pt x="115410" y="1"/>
                    </a:moveTo>
                    <a:lnTo>
                      <a:pt x="115410" y="470"/>
                    </a:lnTo>
                    <a:lnTo>
                      <a:pt x="115566" y="470"/>
                    </a:lnTo>
                    <a:lnTo>
                      <a:pt x="115566" y="1"/>
                    </a:lnTo>
                    <a:close/>
                    <a:moveTo>
                      <a:pt x="116349" y="1"/>
                    </a:moveTo>
                    <a:lnTo>
                      <a:pt x="116349" y="470"/>
                    </a:lnTo>
                    <a:lnTo>
                      <a:pt x="116505" y="470"/>
                    </a:lnTo>
                    <a:lnTo>
                      <a:pt x="116505" y="1"/>
                    </a:lnTo>
                    <a:close/>
                    <a:moveTo>
                      <a:pt x="117288" y="1"/>
                    </a:moveTo>
                    <a:lnTo>
                      <a:pt x="117288" y="470"/>
                    </a:lnTo>
                    <a:lnTo>
                      <a:pt x="117443" y="470"/>
                    </a:lnTo>
                    <a:lnTo>
                      <a:pt x="117443" y="1"/>
                    </a:lnTo>
                    <a:close/>
                    <a:moveTo>
                      <a:pt x="118224" y="1"/>
                    </a:moveTo>
                    <a:lnTo>
                      <a:pt x="118224" y="470"/>
                    </a:lnTo>
                    <a:lnTo>
                      <a:pt x="118382" y="470"/>
                    </a:lnTo>
                    <a:lnTo>
                      <a:pt x="118382" y="1"/>
                    </a:lnTo>
                    <a:close/>
                    <a:moveTo>
                      <a:pt x="119163" y="1"/>
                    </a:moveTo>
                    <a:lnTo>
                      <a:pt x="119163" y="470"/>
                    </a:lnTo>
                    <a:lnTo>
                      <a:pt x="119321" y="470"/>
                    </a:lnTo>
                    <a:lnTo>
                      <a:pt x="119321" y="1"/>
                    </a:lnTo>
                    <a:close/>
                    <a:moveTo>
                      <a:pt x="120102" y="1"/>
                    </a:moveTo>
                    <a:lnTo>
                      <a:pt x="120102" y="470"/>
                    </a:lnTo>
                    <a:lnTo>
                      <a:pt x="120258" y="470"/>
                    </a:lnTo>
                    <a:lnTo>
                      <a:pt x="120258" y="1"/>
                    </a:lnTo>
                    <a:close/>
                    <a:moveTo>
                      <a:pt x="121040" y="1"/>
                    </a:moveTo>
                    <a:lnTo>
                      <a:pt x="121040" y="470"/>
                    </a:lnTo>
                    <a:lnTo>
                      <a:pt x="121196" y="470"/>
                    </a:lnTo>
                    <a:lnTo>
                      <a:pt x="121196" y="1"/>
                    </a:lnTo>
                    <a:close/>
                    <a:moveTo>
                      <a:pt x="121977" y="1"/>
                    </a:moveTo>
                    <a:lnTo>
                      <a:pt x="121977" y="470"/>
                    </a:lnTo>
                    <a:lnTo>
                      <a:pt x="122135" y="470"/>
                    </a:lnTo>
                    <a:lnTo>
                      <a:pt x="122135" y="1"/>
                    </a:lnTo>
                    <a:close/>
                    <a:moveTo>
                      <a:pt x="122916" y="1"/>
                    </a:moveTo>
                    <a:lnTo>
                      <a:pt x="122916" y="470"/>
                    </a:lnTo>
                    <a:lnTo>
                      <a:pt x="123074" y="470"/>
                    </a:lnTo>
                    <a:lnTo>
                      <a:pt x="123074" y="1"/>
                    </a:lnTo>
                    <a:close/>
                    <a:moveTo>
                      <a:pt x="123855" y="1"/>
                    </a:moveTo>
                    <a:lnTo>
                      <a:pt x="123855" y="470"/>
                    </a:lnTo>
                    <a:lnTo>
                      <a:pt x="124010" y="470"/>
                    </a:lnTo>
                    <a:lnTo>
                      <a:pt x="124010" y="1"/>
                    </a:lnTo>
                    <a:close/>
                    <a:moveTo>
                      <a:pt x="124793" y="1"/>
                    </a:moveTo>
                    <a:lnTo>
                      <a:pt x="124793" y="470"/>
                    </a:lnTo>
                    <a:lnTo>
                      <a:pt x="124949" y="470"/>
                    </a:lnTo>
                    <a:lnTo>
                      <a:pt x="124949" y="1"/>
                    </a:lnTo>
                    <a:close/>
                    <a:moveTo>
                      <a:pt x="125732" y="1"/>
                    </a:moveTo>
                    <a:lnTo>
                      <a:pt x="125732" y="470"/>
                    </a:lnTo>
                    <a:lnTo>
                      <a:pt x="125888" y="470"/>
                    </a:lnTo>
                    <a:lnTo>
                      <a:pt x="1258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 name="Google Shape;901;p17"/>
            <p:cNvSpPr/>
            <p:nvPr/>
          </p:nvSpPr>
          <p:spPr>
            <a:xfrm>
              <a:off x="-33375" y="4587975"/>
              <a:ext cx="9186425" cy="297650"/>
            </a:xfrm>
            <a:custGeom>
              <a:rect b="b" l="l" r="r" t="t"/>
              <a:pathLst>
                <a:path extrusionOk="0" h="11906" w="367457">
                  <a:moveTo>
                    <a:pt x="0" y="11906"/>
                  </a:moveTo>
                  <a:lnTo>
                    <a:pt x="41672" y="1786"/>
                  </a:lnTo>
                  <a:lnTo>
                    <a:pt x="71438" y="10716"/>
                  </a:lnTo>
                  <a:lnTo>
                    <a:pt x="109538" y="3572"/>
                  </a:lnTo>
                  <a:lnTo>
                    <a:pt x="147340" y="10120"/>
                  </a:lnTo>
                  <a:lnTo>
                    <a:pt x="176808" y="1786"/>
                  </a:lnTo>
                  <a:lnTo>
                    <a:pt x="201960" y="10716"/>
                  </a:lnTo>
                  <a:lnTo>
                    <a:pt x="225624" y="2977"/>
                  </a:lnTo>
                  <a:lnTo>
                    <a:pt x="260301" y="8930"/>
                  </a:lnTo>
                  <a:lnTo>
                    <a:pt x="290215" y="0"/>
                  </a:lnTo>
                  <a:lnTo>
                    <a:pt x="334566" y="10716"/>
                  </a:lnTo>
                  <a:lnTo>
                    <a:pt x="367457" y="2084"/>
                  </a:lnTo>
                </a:path>
              </a:pathLst>
            </a:custGeom>
            <a:noFill/>
            <a:ln cap="flat" cmpd="sng" w="28575">
              <a:solidFill>
                <a:schemeClr val="dk2"/>
              </a:solidFill>
              <a:prstDash val="solid"/>
              <a:round/>
              <a:headEnd len="med" w="med" type="none"/>
              <a:tailEnd len="med" w="med" type="none"/>
            </a:ln>
          </p:spPr>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902" name="Shape 902"/>
        <p:cNvGrpSpPr/>
        <p:nvPr/>
      </p:nvGrpSpPr>
      <p:grpSpPr>
        <a:xfrm>
          <a:off x="0" y="0"/>
          <a:ext cx="0" cy="0"/>
          <a:chOff x="0" y="0"/>
          <a:chExt cx="0" cy="0"/>
        </a:xfrm>
      </p:grpSpPr>
      <p:sp>
        <p:nvSpPr>
          <p:cNvPr id="903" name="Google Shape;903;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04" name="Google Shape;904;p18"/>
          <p:cNvSpPr txBox="1"/>
          <p:nvPr>
            <p:ph idx="1" type="subTitle"/>
          </p:nvPr>
        </p:nvSpPr>
        <p:spPr>
          <a:xfrm>
            <a:off x="1214953" y="1731527"/>
            <a:ext cx="3051300" cy="98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05" name="Google Shape;905;p18"/>
          <p:cNvSpPr txBox="1"/>
          <p:nvPr>
            <p:ph idx="2" type="subTitle"/>
          </p:nvPr>
        </p:nvSpPr>
        <p:spPr>
          <a:xfrm>
            <a:off x="4877747" y="1731527"/>
            <a:ext cx="3051300" cy="98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06" name="Google Shape;906;p18"/>
          <p:cNvSpPr txBox="1"/>
          <p:nvPr>
            <p:ph idx="3" type="subTitle"/>
          </p:nvPr>
        </p:nvSpPr>
        <p:spPr>
          <a:xfrm>
            <a:off x="1214953" y="3297083"/>
            <a:ext cx="3051300" cy="98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07" name="Google Shape;907;p18"/>
          <p:cNvSpPr txBox="1"/>
          <p:nvPr>
            <p:ph idx="4" type="subTitle"/>
          </p:nvPr>
        </p:nvSpPr>
        <p:spPr>
          <a:xfrm>
            <a:off x="4877747" y="3297083"/>
            <a:ext cx="3051300" cy="98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08" name="Google Shape;908;p18"/>
          <p:cNvSpPr txBox="1"/>
          <p:nvPr>
            <p:ph idx="5" type="subTitle"/>
          </p:nvPr>
        </p:nvSpPr>
        <p:spPr>
          <a:xfrm>
            <a:off x="1214953" y="1343938"/>
            <a:ext cx="3051300" cy="395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2000">
                <a:solidFill>
                  <a:schemeClr val="dk1"/>
                </a:solidFill>
                <a:latin typeface="Kanit Medium"/>
                <a:ea typeface="Kanit Medium"/>
                <a:cs typeface="Kanit Medium"/>
                <a:sym typeface="Kanit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909" name="Google Shape;909;p18"/>
          <p:cNvSpPr txBox="1"/>
          <p:nvPr>
            <p:ph idx="6" type="subTitle"/>
          </p:nvPr>
        </p:nvSpPr>
        <p:spPr>
          <a:xfrm>
            <a:off x="1214953" y="2909622"/>
            <a:ext cx="3051300" cy="395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2000">
                <a:solidFill>
                  <a:schemeClr val="dk1"/>
                </a:solidFill>
                <a:latin typeface="Kanit Medium"/>
                <a:ea typeface="Kanit Medium"/>
                <a:cs typeface="Kanit Medium"/>
                <a:sym typeface="Kanit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910" name="Google Shape;910;p18"/>
          <p:cNvSpPr txBox="1"/>
          <p:nvPr>
            <p:ph idx="7" type="subTitle"/>
          </p:nvPr>
        </p:nvSpPr>
        <p:spPr>
          <a:xfrm>
            <a:off x="4877747" y="1343938"/>
            <a:ext cx="3051300" cy="395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2000">
                <a:solidFill>
                  <a:schemeClr val="dk1"/>
                </a:solidFill>
                <a:latin typeface="Kanit Medium"/>
                <a:ea typeface="Kanit Medium"/>
                <a:cs typeface="Kanit Medium"/>
                <a:sym typeface="Kanit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911" name="Google Shape;911;p18"/>
          <p:cNvSpPr txBox="1"/>
          <p:nvPr>
            <p:ph idx="8" type="subTitle"/>
          </p:nvPr>
        </p:nvSpPr>
        <p:spPr>
          <a:xfrm>
            <a:off x="4877747" y="2909622"/>
            <a:ext cx="3051300" cy="395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2000">
                <a:solidFill>
                  <a:schemeClr val="dk1"/>
                </a:solidFill>
                <a:latin typeface="Kanit Medium"/>
                <a:ea typeface="Kanit Medium"/>
                <a:cs typeface="Kanit Medium"/>
                <a:sym typeface="Kanit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912" name="Google Shape;912;p18"/>
          <p:cNvGrpSpPr/>
          <p:nvPr/>
        </p:nvGrpSpPr>
        <p:grpSpPr>
          <a:xfrm>
            <a:off x="-52675" y="4603999"/>
            <a:ext cx="9268850" cy="461022"/>
            <a:chOff x="-52675" y="4603999"/>
            <a:chExt cx="9268850" cy="461022"/>
          </a:xfrm>
        </p:grpSpPr>
        <p:grpSp>
          <p:nvGrpSpPr>
            <p:cNvPr id="913" name="Google Shape;913;p18"/>
            <p:cNvGrpSpPr/>
            <p:nvPr/>
          </p:nvGrpSpPr>
          <p:grpSpPr>
            <a:xfrm>
              <a:off x="1182" y="4603999"/>
              <a:ext cx="9141581" cy="331058"/>
              <a:chOff x="3961925" y="4666275"/>
              <a:chExt cx="3440824" cy="445150"/>
            </a:xfrm>
          </p:grpSpPr>
          <p:sp>
            <p:nvSpPr>
              <p:cNvPr id="914" name="Google Shape;914;p18"/>
              <p:cNvSpPr/>
              <p:nvPr/>
            </p:nvSpPr>
            <p:spPr>
              <a:xfrm>
                <a:off x="4404050" y="4792550"/>
                <a:ext cx="32100" cy="318850"/>
              </a:xfrm>
              <a:custGeom>
                <a:rect b="b" l="l" r="r" t="t"/>
                <a:pathLst>
                  <a:path extrusionOk="0" h="12754" w="1284">
                    <a:moveTo>
                      <a:pt x="161" y="0"/>
                    </a:moveTo>
                    <a:cubicBezTo>
                      <a:pt x="72" y="0"/>
                      <a:pt x="0" y="171"/>
                      <a:pt x="0" y="383"/>
                    </a:cubicBezTo>
                    <a:lnTo>
                      <a:pt x="0" y="12659"/>
                    </a:lnTo>
                    <a:cubicBezTo>
                      <a:pt x="0" y="12730"/>
                      <a:pt x="8" y="12754"/>
                      <a:pt x="22" y="12754"/>
                    </a:cubicBezTo>
                    <a:cubicBezTo>
                      <a:pt x="50" y="12754"/>
                      <a:pt x="102" y="12659"/>
                      <a:pt x="161" y="12659"/>
                    </a:cubicBezTo>
                    <a:lnTo>
                      <a:pt x="1124" y="12659"/>
                    </a:lnTo>
                    <a:cubicBezTo>
                      <a:pt x="1183" y="12659"/>
                      <a:pt x="1234" y="12754"/>
                      <a:pt x="1262" y="12754"/>
                    </a:cubicBezTo>
                    <a:cubicBezTo>
                      <a:pt x="1275" y="12754"/>
                      <a:pt x="1283" y="12730"/>
                      <a:pt x="1283" y="12659"/>
                    </a:cubicBezTo>
                    <a:lnTo>
                      <a:pt x="1283" y="383"/>
                    </a:lnTo>
                    <a:cubicBezTo>
                      <a:pt x="1283"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8"/>
              <p:cNvSpPr/>
              <p:nvPr/>
            </p:nvSpPr>
            <p:spPr>
              <a:xfrm>
                <a:off x="4456975" y="4934900"/>
                <a:ext cx="25225" cy="176500"/>
              </a:xfrm>
              <a:custGeom>
                <a:rect b="b" l="l" r="r" t="t"/>
                <a:pathLst>
                  <a:path extrusionOk="0" h="7060" w="1009">
                    <a:moveTo>
                      <a:pt x="160" y="0"/>
                    </a:moveTo>
                    <a:cubicBezTo>
                      <a:pt x="72" y="0"/>
                      <a:pt x="1" y="171"/>
                      <a:pt x="1" y="384"/>
                    </a:cubicBezTo>
                    <a:lnTo>
                      <a:pt x="1" y="6965"/>
                    </a:lnTo>
                    <a:cubicBezTo>
                      <a:pt x="1" y="7036"/>
                      <a:pt x="9" y="7060"/>
                      <a:pt x="22" y="7060"/>
                    </a:cubicBezTo>
                    <a:cubicBezTo>
                      <a:pt x="50" y="7060"/>
                      <a:pt x="101" y="6965"/>
                      <a:pt x="160" y="6965"/>
                    </a:cubicBezTo>
                    <a:lnTo>
                      <a:pt x="848" y="6965"/>
                    </a:lnTo>
                    <a:cubicBezTo>
                      <a:pt x="908" y="6965"/>
                      <a:pt x="959" y="7060"/>
                      <a:pt x="987" y="7060"/>
                    </a:cubicBezTo>
                    <a:cubicBezTo>
                      <a:pt x="1001" y="7060"/>
                      <a:pt x="1009" y="7036"/>
                      <a:pt x="1009" y="6965"/>
                    </a:cubicBezTo>
                    <a:lnTo>
                      <a:pt x="1009" y="384"/>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8"/>
              <p:cNvSpPr/>
              <p:nvPr/>
            </p:nvSpPr>
            <p:spPr>
              <a:xfrm>
                <a:off x="4507475" y="4990225"/>
                <a:ext cx="23225" cy="121175"/>
              </a:xfrm>
              <a:custGeom>
                <a:rect b="b" l="l" r="r" t="t"/>
                <a:pathLst>
                  <a:path extrusionOk="0" h="4847" w="929">
                    <a:moveTo>
                      <a:pt x="162" y="0"/>
                    </a:moveTo>
                    <a:cubicBezTo>
                      <a:pt x="74" y="0"/>
                      <a:pt x="1" y="171"/>
                      <a:pt x="1" y="383"/>
                    </a:cubicBezTo>
                    <a:lnTo>
                      <a:pt x="1" y="4752"/>
                    </a:lnTo>
                    <a:cubicBezTo>
                      <a:pt x="1" y="4823"/>
                      <a:pt x="9" y="4847"/>
                      <a:pt x="23" y="4847"/>
                    </a:cubicBezTo>
                    <a:cubicBezTo>
                      <a:pt x="51" y="4847"/>
                      <a:pt x="104" y="4752"/>
                      <a:pt x="162" y="4752"/>
                    </a:cubicBezTo>
                    <a:lnTo>
                      <a:pt x="767" y="4752"/>
                    </a:lnTo>
                    <a:cubicBezTo>
                      <a:pt x="826" y="4752"/>
                      <a:pt x="877" y="4847"/>
                      <a:pt x="905" y="4847"/>
                    </a:cubicBezTo>
                    <a:cubicBezTo>
                      <a:pt x="919" y="4847"/>
                      <a:pt x="927" y="4823"/>
                      <a:pt x="927" y="4752"/>
                    </a:cubicBezTo>
                    <a:lnTo>
                      <a:pt x="929" y="383"/>
                    </a:lnTo>
                    <a:cubicBezTo>
                      <a:pt x="929" y="171"/>
                      <a:pt x="857"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8"/>
              <p:cNvSpPr/>
              <p:nvPr/>
            </p:nvSpPr>
            <p:spPr>
              <a:xfrm>
                <a:off x="4555975" y="4849100"/>
                <a:ext cx="25225" cy="262300"/>
              </a:xfrm>
              <a:custGeom>
                <a:rect b="b" l="l" r="r" t="t"/>
                <a:pathLst>
                  <a:path extrusionOk="0" h="10492" w="1009">
                    <a:moveTo>
                      <a:pt x="162" y="0"/>
                    </a:moveTo>
                    <a:cubicBezTo>
                      <a:pt x="72" y="0"/>
                      <a:pt x="1" y="171"/>
                      <a:pt x="1" y="384"/>
                    </a:cubicBezTo>
                    <a:lnTo>
                      <a:pt x="1" y="10397"/>
                    </a:lnTo>
                    <a:cubicBezTo>
                      <a:pt x="1" y="10468"/>
                      <a:pt x="9" y="10492"/>
                      <a:pt x="23" y="10492"/>
                    </a:cubicBezTo>
                    <a:cubicBezTo>
                      <a:pt x="50" y="10492"/>
                      <a:pt x="102" y="10397"/>
                      <a:pt x="162" y="10397"/>
                    </a:cubicBezTo>
                    <a:lnTo>
                      <a:pt x="849" y="10397"/>
                    </a:lnTo>
                    <a:cubicBezTo>
                      <a:pt x="908" y="10397"/>
                      <a:pt x="959" y="10492"/>
                      <a:pt x="987" y="10492"/>
                    </a:cubicBezTo>
                    <a:cubicBezTo>
                      <a:pt x="1001" y="10492"/>
                      <a:pt x="1009" y="10468"/>
                      <a:pt x="1009" y="10397"/>
                    </a:cubicBezTo>
                    <a:lnTo>
                      <a:pt x="1009" y="384"/>
                    </a:lnTo>
                    <a:cubicBezTo>
                      <a:pt x="1009" y="171"/>
                      <a:pt x="937" y="0"/>
                      <a:pt x="8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8"/>
              <p:cNvSpPr/>
              <p:nvPr/>
            </p:nvSpPr>
            <p:spPr>
              <a:xfrm>
                <a:off x="4605475" y="4951175"/>
                <a:ext cx="25250" cy="160225"/>
              </a:xfrm>
              <a:custGeom>
                <a:rect b="b" l="l" r="r" t="t"/>
                <a:pathLst>
                  <a:path extrusionOk="0" h="6409" w="1010">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8"/>
              <p:cNvSpPr/>
              <p:nvPr/>
            </p:nvSpPr>
            <p:spPr>
              <a:xfrm>
                <a:off x="4654975" y="4972300"/>
                <a:ext cx="25250" cy="139100"/>
              </a:xfrm>
              <a:custGeom>
                <a:rect b="b" l="l" r="r" t="t"/>
                <a:pathLst>
                  <a:path extrusionOk="0" h="5564" w="1010">
                    <a:moveTo>
                      <a:pt x="162" y="0"/>
                    </a:moveTo>
                    <a:cubicBezTo>
                      <a:pt x="72"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8"/>
              <p:cNvSpPr/>
              <p:nvPr/>
            </p:nvSpPr>
            <p:spPr>
              <a:xfrm>
                <a:off x="470415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4" y="9149"/>
                      <a:pt x="162" y="9149"/>
                    </a:cubicBezTo>
                    <a:lnTo>
                      <a:pt x="875" y="9149"/>
                    </a:lnTo>
                    <a:cubicBezTo>
                      <a:pt x="935" y="9149"/>
                      <a:pt x="987" y="9244"/>
                      <a:pt x="1015" y="9244"/>
                    </a:cubicBezTo>
                    <a:cubicBezTo>
                      <a:pt x="1029" y="9244"/>
                      <a:pt x="1037" y="9220"/>
                      <a:pt x="1037" y="9149"/>
                    </a:cubicBezTo>
                    <a:lnTo>
                      <a:pt x="1037" y="386"/>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8"/>
              <p:cNvSpPr/>
              <p:nvPr/>
            </p:nvSpPr>
            <p:spPr>
              <a:xfrm>
                <a:off x="4752650" y="4850325"/>
                <a:ext cx="27950" cy="261075"/>
              </a:xfrm>
              <a:custGeom>
                <a:rect b="b" l="l" r="r" t="t"/>
                <a:pathLst>
                  <a:path extrusionOk="0" h="10443" w="1118">
                    <a:moveTo>
                      <a:pt x="162" y="1"/>
                    </a:moveTo>
                    <a:cubicBezTo>
                      <a:pt x="72" y="1"/>
                      <a:pt x="1" y="171"/>
                      <a:pt x="1" y="384"/>
                    </a:cubicBezTo>
                    <a:lnTo>
                      <a:pt x="1" y="10348"/>
                    </a:lnTo>
                    <a:cubicBezTo>
                      <a:pt x="1" y="10419"/>
                      <a:pt x="9" y="10443"/>
                      <a:pt x="22" y="10443"/>
                    </a:cubicBezTo>
                    <a:cubicBezTo>
                      <a:pt x="50" y="10443"/>
                      <a:pt x="102" y="10348"/>
                      <a:pt x="162" y="10348"/>
                    </a:cubicBezTo>
                    <a:lnTo>
                      <a:pt x="958" y="10348"/>
                    </a:lnTo>
                    <a:cubicBezTo>
                      <a:pt x="1016" y="10348"/>
                      <a:pt x="1068" y="10443"/>
                      <a:pt x="1095" y="10443"/>
                    </a:cubicBezTo>
                    <a:cubicBezTo>
                      <a:pt x="1109" y="10443"/>
                      <a:pt x="1117" y="10419"/>
                      <a:pt x="1117" y="10348"/>
                    </a:cubicBezTo>
                    <a:lnTo>
                      <a:pt x="1117" y="384"/>
                    </a:lnTo>
                    <a:cubicBezTo>
                      <a:pt x="1117" y="171"/>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8"/>
              <p:cNvSpPr/>
              <p:nvPr/>
            </p:nvSpPr>
            <p:spPr>
              <a:xfrm>
                <a:off x="4801475" y="4666275"/>
                <a:ext cx="29300" cy="445125"/>
              </a:xfrm>
              <a:custGeom>
                <a:rect b="b" l="l" r="r" t="t"/>
                <a:pathLst>
                  <a:path extrusionOk="0" h="17805" w="1172">
                    <a:moveTo>
                      <a:pt x="161" y="0"/>
                    </a:moveTo>
                    <a:cubicBezTo>
                      <a:pt x="72" y="0"/>
                      <a:pt x="0" y="173"/>
                      <a:pt x="0" y="385"/>
                    </a:cubicBezTo>
                    <a:lnTo>
                      <a:pt x="0" y="17710"/>
                    </a:lnTo>
                    <a:cubicBezTo>
                      <a:pt x="0" y="17781"/>
                      <a:pt x="8" y="17804"/>
                      <a:pt x="22" y="17804"/>
                    </a:cubicBezTo>
                    <a:cubicBezTo>
                      <a:pt x="50" y="17804"/>
                      <a:pt x="102" y="17710"/>
                      <a:pt x="161" y="17710"/>
                    </a:cubicBezTo>
                    <a:lnTo>
                      <a:pt x="1012" y="17710"/>
                    </a:lnTo>
                    <a:cubicBezTo>
                      <a:pt x="1071" y="17710"/>
                      <a:pt x="1122" y="17804"/>
                      <a:pt x="1150" y="17804"/>
                    </a:cubicBezTo>
                    <a:cubicBezTo>
                      <a:pt x="1164" y="17804"/>
                      <a:pt x="1172" y="17781"/>
                      <a:pt x="1172" y="17710"/>
                    </a:cubicBezTo>
                    <a:lnTo>
                      <a:pt x="1172" y="385"/>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8"/>
              <p:cNvSpPr/>
              <p:nvPr/>
            </p:nvSpPr>
            <p:spPr>
              <a:xfrm>
                <a:off x="4852350" y="4894150"/>
                <a:ext cx="26600" cy="217250"/>
              </a:xfrm>
              <a:custGeom>
                <a:rect b="b" l="l" r="r" t="t"/>
                <a:pathLst>
                  <a:path extrusionOk="0" h="8690" w="1064">
                    <a:moveTo>
                      <a:pt x="161" y="1"/>
                    </a:moveTo>
                    <a:cubicBezTo>
                      <a:pt x="72" y="1"/>
                      <a:pt x="0" y="173"/>
                      <a:pt x="0" y="384"/>
                    </a:cubicBezTo>
                    <a:lnTo>
                      <a:pt x="0" y="8595"/>
                    </a:lnTo>
                    <a:cubicBezTo>
                      <a:pt x="0" y="8666"/>
                      <a:pt x="8" y="8690"/>
                      <a:pt x="22" y="8690"/>
                    </a:cubicBezTo>
                    <a:cubicBezTo>
                      <a:pt x="50" y="8690"/>
                      <a:pt x="102" y="8595"/>
                      <a:pt x="161" y="8595"/>
                    </a:cubicBezTo>
                    <a:lnTo>
                      <a:pt x="902" y="8595"/>
                    </a:lnTo>
                    <a:cubicBezTo>
                      <a:pt x="961" y="8595"/>
                      <a:pt x="1013" y="8690"/>
                      <a:pt x="1041" y="8690"/>
                    </a:cubicBezTo>
                    <a:cubicBezTo>
                      <a:pt x="1055" y="8690"/>
                      <a:pt x="1063" y="8666"/>
                      <a:pt x="1063" y="8595"/>
                    </a:cubicBezTo>
                    <a:lnTo>
                      <a:pt x="1063" y="384"/>
                    </a:lnTo>
                    <a:cubicBezTo>
                      <a:pt x="1063"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8"/>
              <p:cNvSpPr/>
              <p:nvPr/>
            </p:nvSpPr>
            <p:spPr>
              <a:xfrm>
                <a:off x="4900500" y="4887650"/>
                <a:ext cx="29275" cy="223750"/>
              </a:xfrm>
              <a:custGeom>
                <a:rect b="b" l="l" r="r" t="t"/>
                <a:pathLst>
                  <a:path extrusionOk="0" h="8950" w="1171">
                    <a:moveTo>
                      <a:pt x="160" y="0"/>
                    </a:moveTo>
                    <a:cubicBezTo>
                      <a:pt x="72" y="0"/>
                      <a:pt x="1" y="173"/>
                      <a:pt x="1" y="383"/>
                    </a:cubicBezTo>
                    <a:lnTo>
                      <a:pt x="1" y="8855"/>
                    </a:lnTo>
                    <a:cubicBezTo>
                      <a:pt x="1" y="8926"/>
                      <a:pt x="9" y="8950"/>
                      <a:pt x="23" y="8950"/>
                    </a:cubicBezTo>
                    <a:cubicBezTo>
                      <a:pt x="50" y="8950"/>
                      <a:pt x="102" y="8855"/>
                      <a:pt x="160" y="8855"/>
                    </a:cubicBezTo>
                    <a:lnTo>
                      <a:pt x="1009" y="8855"/>
                    </a:lnTo>
                    <a:cubicBezTo>
                      <a:pt x="1069" y="8855"/>
                      <a:pt x="1121" y="8950"/>
                      <a:pt x="1149" y="8950"/>
                    </a:cubicBezTo>
                    <a:cubicBezTo>
                      <a:pt x="1163" y="8950"/>
                      <a:pt x="1171" y="8926"/>
                      <a:pt x="1171" y="8855"/>
                    </a:cubicBezTo>
                    <a:lnTo>
                      <a:pt x="1171" y="383"/>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8"/>
              <p:cNvSpPr/>
              <p:nvPr/>
            </p:nvSpPr>
            <p:spPr>
              <a:xfrm>
                <a:off x="495070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4" y="4167"/>
                      <a:pt x="1066" y="4262"/>
                      <a:pt x="1095" y="4262"/>
                    </a:cubicBezTo>
                    <a:cubicBezTo>
                      <a:pt x="1109" y="4262"/>
                      <a:pt x="1117" y="4238"/>
                      <a:pt x="1117" y="4167"/>
                    </a:cubicBezTo>
                    <a:lnTo>
                      <a:pt x="1117" y="385"/>
                    </a:lnTo>
                    <a:cubicBezTo>
                      <a:pt x="1117" y="172"/>
                      <a:pt x="1044"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8"/>
              <p:cNvSpPr/>
              <p:nvPr/>
            </p:nvSpPr>
            <p:spPr>
              <a:xfrm>
                <a:off x="5001200" y="4861600"/>
                <a:ext cx="25925" cy="249800"/>
              </a:xfrm>
              <a:custGeom>
                <a:rect b="b" l="l" r="r" t="t"/>
                <a:pathLst>
                  <a:path extrusionOk="0" h="9992" w="1037">
                    <a:moveTo>
                      <a:pt x="160" y="1"/>
                    </a:moveTo>
                    <a:cubicBezTo>
                      <a:pt x="72" y="1"/>
                      <a:pt x="1" y="171"/>
                      <a:pt x="1" y="384"/>
                    </a:cubicBezTo>
                    <a:lnTo>
                      <a:pt x="1" y="9897"/>
                    </a:lnTo>
                    <a:cubicBezTo>
                      <a:pt x="1" y="9968"/>
                      <a:pt x="9" y="9992"/>
                      <a:pt x="23" y="9992"/>
                    </a:cubicBezTo>
                    <a:cubicBezTo>
                      <a:pt x="50" y="9992"/>
                      <a:pt x="102" y="9897"/>
                      <a:pt x="160" y="9897"/>
                    </a:cubicBezTo>
                    <a:lnTo>
                      <a:pt x="875" y="9897"/>
                    </a:lnTo>
                    <a:cubicBezTo>
                      <a:pt x="934" y="9897"/>
                      <a:pt x="986" y="9992"/>
                      <a:pt x="1014" y="9992"/>
                    </a:cubicBezTo>
                    <a:cubicBezTo>
                      <a:pt x="1029" y="9992"/>
                      <a:pt x="1037" y="9968"/>
                      <a:pt x="1037" y="9897"/>
                    </a:cubicBezTo>
                    <a:lnTo>
                      <a:pt x="1037" y="384"/>
                    </a:lnTo>
                    <a:cubicBezTo>
                      <a:pt x="1037" y="171"/>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8"/>
              <p:cNvSpPr/>
              <p:nvPr/>
            </p:nvSpPr>
            <p:spPr>
              <a:xfrm>
                <a:off x="7278474" y="4934850"/>
                <a:ext cx="25250" cy="176550"/>
              </a:xfrm>
              <a:custGeom>
                <a:rect b="b" l="l" r="r" t="t"/>
                <a:pathLst>
                  <a:path extrusionOk="0" h="7062" w="1010">
                    <a:moveTo>
                      <a:pt x="162" y="1"/>
                    </a:moveTo>
                    <a:cubicBezTo>
                      <a:pt x="72" y="1"/>
                      <a:pt x="1" y="173"/>
                      <a:pt x="1" y="384"/>
                    </a:cubicBezTo>
                    <a:lnTo>
                      <a:pt x="1" y="6967"/>
                    </a:lnTo>
                    <a:cubicBezTo>
                      <a:pt x="1" y="7038"/>
                      <a:pt x="9" y="7062"/>
                      <a:pt x="23" y="7062"/>
                    </a:cubicBezTo>
                    <a:cubicBezTo>
                      <a:pt x="51" y="7062"/>
                      <a:pt x="103" y="6967"/>
                      <a:pt x="162" y="6967"/>
                    </a:cubicBezTo>
                    <a:lnTo>
                      <a:pt x="850" y="6967"/>
                    </a:lnTo>
                    <a:cubicBezTo>
                      <a:pt x="908" y="6967"/>
                      <a:pt x="960" y="7062"/>
                      <a:pt x="987" y="7062"/>
                    </a:cubicBezTo>
                    <a:cubicBezTo>
                      <a:pt x="1001" y="7062"/>
                      <a:pt x="1009" y="7038"/>
                      <a:pt x="1009" y="6967"/>
                    </a:cubicBezTo>
                    <a:lnTo>
                      <a:pt x="1009" y="384"/>
                    </a:lnTo>
                    <a:cubicBezTo>
                      <a:pt x="1009" y="173"/>
                      <a:pt x="938" y="1"/>
                      <a:pt x="8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8"/>
              <p:cNvSpPr/>
              <p:nvPr/>
            </p:nvSpPr>
            <p:spPr>
              <a:xfrm>
                <a:off x="7329024"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8"/>
              <p:cNvSpPr/>
              <p:nvPr/>
            </p:nvSpPr>
            <p:spPr>
              <a:xfrm>
                <a:off x="7377524" y="4849100"/>
                <a:ext cx="25225" cy="262300"/>
              </a:xfrm>
              <a:custGeom>
                <a:rect b="b" l="l" r="r" t="t"/>
                <a:pathLst>
                  <a:path extrusionOk="0" h="10492" w="1009">
                    <a:moveTo>
                      <a:pt x="160" y="0"/>
                    </a:moveTo>
                    <a:cubicBezTo>
                      <a:pt x="72" y="0"/>
                      <a:pt x="1" y="171"/>
                      <a:pt x="1" y="384"/>
                    </a:cubicBezTo>
                    <a:lnTo>
                      <a:pt x="1" y="10397"/>
                    </a:lnTo>
                    <a:cubicBezTo>
                      <a:pt x="1" y="10468"/>
                      <a:pt x="8" y="10492"/>
                      <a:pt x="22" y="10492"/>
                    </a:cubicBezTo>
                    <a:cubicBezTo>
                      <a:pt x="50" y="10492"/>
                      <a:pt x="101" y="10397"/>
                      <a:pt x="160" y="10397"/>
                    </a:cubicBezTo>
                    <a:lnTo>
                      <a:pt x="848" y="10397"/>
                    </a:lnTo>
                    <a:cubicBezTo>
                      <a:pt x="907" y="10397"/>
                      <a:pt x="959"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8"/>
              <p:cNvSpPr/>
              <p:nvPr/>
            </p:nvSpPr>
            <p:spPr>
              <a:xfrm>
                <a:off x="3961925" y="4951125"/>
                <a:ext cx="25225" cy="160275"/>
              </a:xfrm>
              <a:custGeom>
                <a:rect b="b" l="l" r="r" t="t"/>
                <a:pathLst>
                  <a:path extrusionOk="0" h="6411" w="1009">
                    <a:moveTo>
                      <a:pt x="160" y="0"/>
                    </a:moveTo>
                    <a:cubicBezTo>
                      <a:pt x="72" y="0"/>
                      <a:pt x="1" y="173"/>
                      <a:pt x="1" y="384"/>
                    </a:cubicBezTo>
                    <a:lnTo>
                      <a:pt x="1" y="6316"/>
                    </a:lnTo>
                    <a:cubicBezTo>
                      <a:pt x="1" y="6387"/>
                      <a:pt x="9" y="6411"/>
                      <a:pt x="22" y="6411"/>
                    </a:cubicBezTo>
                    <a:cubicBezTo>
                      <a:pt x="50" y="6411"/>
                      <a:pt x="101" y="6316"/>
                      <a:pt x="160" y="6316"/>
                    </a:cubicBezTo>
                    <a:lnTo>
                      <a:pt x="848" y="6316"/>
                    </a:lnTo>
                    <a:cubicBezTo>
                      <a:pt x="907" y="6316"/>
                      <a:pt x="959" y="6411"/>
                      <a:pt x="987" y="6411"/>
                    </a:cubicBezTo>
                    <a:cubicBezTo>
                      <a:pt x="1001" y="6411"/>
                      <a:pt x="1009" y="6387"/>
                      <a:pt x="1009" y="6316"/>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8"/>
              <p:cNvSpPr/>
              <p:nvPr/>
            </p:nvSpPr>
            <p:spPr>
              <a:xfrm>
                <a:off x="40114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7"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8"/>
              <p:cNvSpPr/>
              <p:nvPr/>
            </p:nvSpPr>
            <p:spPr>
              <a:xfrm>
                <a:off x="406060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3" y="9149"/>
                      <a:pt x="162" y="9149"/>
                    </a:cubicBezTo>
                    <a:lnTo>
                      <a:pt x="875" y="9149"/>
                    </a:lnTo>
                    <a:cubicBezTo>
                      <a:pt x="935" y="9149"/>
                      <a:pt x="987" y="9244"/>
                      <a:pt x="1015" y="9244"/>
                    </a:cubicBezTo>
                    <a:cubicBezTo>
                      <a:pt x="1029" y="9244"/>
                      <a:pt x="1037" y="9220"/>
                      <a:pt x="1037"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8"/>
              <p:cNvSpPr/>
              <p:nvPr/>
            </p:nvSpPr>
            <p:spPr>
              <a:xfrm>
                <a:off x="4109100" y="4850325"/>
                <a:ext cx="27925" cy="261075"/>
              </a:xfrm>
              <a:custGeom>
                <a:rect b="b" l="l" r="r" t="t"/>
                <a:pathLst>
                  <a:path extrusionOk="0" h="10443" w="1117">
                    <a:moveTo>
                      <a:pt x="160" y="1"/>
                    </a:moveTo>
                    <a:cubicBezTo>
                      <a:pt x="72" y="1"/>
                      <a:pt x="0" y="173"/>
                      <a:pt x="0" y="386"/>
                    </a:cubicBezTo>
                    <a:lnTo>
                      <a:pt x="0" y="10348"/>
                    </a:lnTo>
                    <a:cubicBezTo>
                      <a:pt x="0" y="10419"/>
                      <a:pt x="8"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6"/>
                    </a:lnTo>
                    <a:cubicBezTo>
                      <a:pt x="1117" y="173"/>
                      <a:pt x="1045"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8"/>
              <p:cNvSpPr/>
              <p:nvPr/>
            </p:nvSpPr>
            <p:spPr>
              <a:xfrm>
                <a:off x="4157900" y="4666325"/>
                <a:ext cx="29325" cy="445075"/>
              </a:xfrm>
              <a:custGeom>
                <a:rect b="b" l="l" r="r" t="t"/>
                <a:pathLst>
                  <a:path extrusionOk="0" h="17803" w="1173">
                    <a:moveTo>
                      <a:pt x="160" y="0"/>
                    </a:moveTo>
                    <a:cubicBezTo>
                      <a:pt x="72" y="0"/>
                      <a:pt x="1" y="171"/>
                      <a:pt x="1" y="383"/>
                    </a:cubicBezTo>
                    <a:lnTo>
                      <a:pt x="1" y="17708"/>
                    </a:lnTo>
                    <a:cubicBezTo>
                      <a:pt x="1" y="17779"/>
                      <a:pt x="9" y="17803"/>
                      <a:pt x="23" y="17803"/>
                    </a:cubicBezTo>
                    <a:cubicBezTo>
                      <a:pt x="50" y="17803"/>
                      <a:pt x="102" y="17708"/>
                      <a:pt x="160" y="17708"/>
                    </a:cubicBezTo>
                    <a:lnTo>
                      <a:pt x="1011" y="17708"/>
                    </a:lnTo>
                    <a:cubicBezTo>
                      <a:pt x="1071" y="17708"/>
                      <a:pt x="1123" y="17803"/>
                      <a:pt x="1151" y="17803"/>
                    </a:cubicBezTo>
                    <a:cubicBezTo>
                      <a:pt x="1165" y="17803"/>
                      <a:pt x="1172" y="17779"/>
                      <a:pt x="1172" y="17708"/>
                    </a:cubicBezTo>
                    <a:lnTo>
                      <a:pt x="1172" y="383"/>
                    </a:lnTo>
                    <a:cubicBezTo>
                      <a:pt x="1172" y="171"/>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8"/>
              <p:cNvSpPr/>
              <p:nvPr/>
            </p:nvSpPr>
            <p:spPr>
              <a:xfrm>
                <a:off x="42088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8"/>
              <p:cNvSpPr/>
              <p:nvPr/>
            </p:nvSpPr>
            <p:spPr>
              <a:xfrm>
                <a:off x="4256925" y="4887700"/>
                <a:ext cx="29300" cy="223700"/>
              </a:xfrm>
              <a:custGeom>
                <a:rect b="b" l="l" r="r" t="t"/>
                <a:pathLst>
                  <a:path extrusionOk="0" h="8948" w="1172">
                    <a:moveTo>
                      <a:pt x="161" y="0"/>
                    </a:moveTo>
                    <a:cubicBezTo>
                      <a:pt x="72" y="0"/>
                      <a:pt x="0" y="171"/>
                      <a:pt x="0" y="383"/>
                    </a:cubicBezTo>
                    <a:lnTo>
                      <a:pt x="0" y="8853"/>
                    </a:lnTo>
                    <a:cubicBezTo>
                      <a:pt x="0" y="8924"/>
                      <a:pt x="8" y="8948"/>
                      <a:pt x="22" y="8948"/>
                    </a:cubicBezTo>
                    <a:cubicBezTo>
                      <a:pt x="50" y="8948"/>
                      <a:pt x="101" y="8853"/>
                      <a:pt x="161" y="8853"/>
                    </a:cubicBezTo>
                    <a:lnTo>
                      <a:pt x="1010" y="8853"/>
                    </a:lnTo>
                    <a:cubicBezTo>
                      <a:pt x="1070" y="8853"/>
                      <a:pt x="1122" y="8948"/>
                      <a:pt x="1150" y="8948"/>
                    </a:cubicBezTo>
                    <a:cubicBezTo>
                      <a:pt x="1164" y="8948"/>
                      <a:pt x="1172" y="8924"/>
                      <a:pt x="1172" y="8853"/>
                    </a:cubicBezTo>
                    <a:lnTo>
                      <a:pt x="1172" y="383"/>
                    </a:lnTo>
                    <a:cubicBezTo>
                      <a:pt x="1172" y="171"/>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8"/>
              <p:cNvSpPr/>
              <p:nvPr/>
            </p:nvSpPr>
            <p:spPr>
              <a:xfrm>
                <a:off x="430715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5" y="4167"/>
                      <a:pt x="1067" y="4262"/>
                      <a:pt x="1095" y="4262"/>
                    </a:cubicBezTo>
                    <a:cubicBezTo>
                      <a:pt x="1109" y="4262"/>
                      <a:pt x="1117" y="4238"/>
                      <a:pt x="1117" y="4167"/>
                    </a:cubicBezTo>
                    <a:lnTo>
                      <a:pt x="1117" y="385"/>
                    </a:lnTo>
                    <a:cubicBezTo>
                      <a:pt x="1117" y="172"/>
                      <a:pt x="1045"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8"/>
              <p:cNvSpPr/>
              <p:nvPr/>
            </p:nvSpPr>
            <p:spPr>
              <a:xfrm>
                <a:off x="4357650" y="4861600"/>
                <a:ext cx="25875" cy="249800"/>
              </a:xfrm>
              <a:custGeom>
                <a:rect b="b" l="l" r="r" t="t"/>
                <a:pathLst>
                  <a:path extrusionOk="0" h="9992" w="1035">
                    <a:moveTo>
                      <a:pt x="160" y="1"/>
                    </a:moveTo>
                    <a:cubicBezTo>
                      <a:pt x="72" y="1"/>
                      <a:pt x="1" y="173"/>
                      <a:pt x="1" y="386"/>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8"/>
              <p:cNvSpPr/>
              <p:nvPr/>
            </p:nvSpPr>
            <p:spPr>
              <a:xfrm>
                <a:off x="50971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8"/>
              <p:cNvSpPr/>
              <p:nvPr/>
            </p:nvSpPr>
            <p:spPr>
              <a:xfrm>
                <a:off x="5150075" y="4934850"/>
                <a:ext cx="25225" cy="176550"/>
              </a:xfrm>
              <a:custGeom>
                <a:rect b="b" l="l" r="r" t="t"/>
                <a:pathLst>
                  <a:path extrusionOk="0" h="7062" w="1009">
                    <a:moveTo>
                      <a:pt x="160" y="1"/>
                    </a:moveTo>
                    <a:cubicBezTo>
                      <a:pt x="72" y="1"/>
                      <a:pt x="1" y="173"/>
                      <a:pt x="1" y="384"/>
                    </a:cubicBezTo>
                    <a:lnTo>
                      <a:pt x="1" y="6967"/>
                    </a:lnTo>
                    <a:cubicBezTo>
                      <a:pt x="1" y="7038"/>
                      <a:pt x="9" y="7062"/>
                      <a:pt x="22" y="7062"/>
                    </a:cubicBezTo>
                    <a:cubicBezTo>
                      <a:pt x="50" y="7062"/>
                      <a:pt x="101" y="6967"/>
                      <a:pt x="160" y="6967"/>
                    </a:cubicBezTo>
                    <a:lnTo>
                      <a:pt x="848" y="6967"/>
                    </a:lnTo>
                    <a:cubicBezTo>
                      <a:pt x="907" y="6967"/>
                      <a:pt x="959" y="7062"/>
                      <a:pt x="987" y="7062"/>
                    </a:cubicBezTo>
                    <a:cubicBezTo>
                      <a:pt x="1001" y="7062"/>
                      <a:pt x="1009" y="7038"/>
                      <a:pt x="1009" y="6967"/>
                    </a:cubicBezTo>
                    <a:lnTo>
                      <a:pt x="1009" y="384"/>
                    </a:lnTo>
                    <a:cubicBezTo>
                      <a:pt x="1009" y="173"/>
                      <a:pt x="936" y="1"/>
                      <a:pt x="8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8"/>
              <p:cNvSpPr/>
              <p:nvPr/>
            </p:nvSpPr>
            <p:spPr>
              <a:xfrm>
                <a:off x="520057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8"/>
              <p:cNvSpPr/>
              <p:nvPr/>
            </p:nvSpPr>
            <p:spPr>
              <a:xfrm>
                <a:off x="52490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8"/>
              <p:cNvSpPr/>
              <p:nvPr/>
            </p:nvSpPr>
            <p:spPr>
              <a:xfrm>
                <a:off x="52985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1" y="6314"/>
                      <a:pt x="160" y="6314"/>
                    </a:cubicBezTo>
                    <a:lnTo>
                      <a:pt x="848" y="6314"/>
                    </a:lnTo>
                    <a:cubicBezTo>
                      <a:pt x="908" y="6314"/>
                      <a:pt x="959" y="6409"/>
                      <a:pt x="987" y="6409"/>
                    </a:cubicBezTo>
                    <a:cubicBezTo>
                      <a:pt x="1001" y="6409"/>
                      <a:pt x="1009" y="6385"/>
                      <a:pt x="1009" y="6314"/>
                    </a:cubicBezTo>
                    <a:lnTo>
                      <a:pt x="1009" y="383"/>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8"/>
              <p:cNvSpPr/>
              <p:nvPr/>
            </p:nvSpPr>
            <p:spPr>
              <a:xfrm>
                <a:off x="534807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8"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8"/>
              <p:cNvSpPr/>
              <p:nvPr/>
            </p:nvSpPr>
            <p:spPr>
              <a:xfrm>
                <a:off x="5050700" y="4861600"/>
                <a:ext cx="25925" cy="249800"/>
              </a:xfrm>
              <a:custGeom>
                <a:rect b="b" l="l" r="r" t="t"/>
                <a:pathLst>
                  <a:path extrusionOk="0" h="9992" w="1037">
                    <a:moveTo>
                      <a:pt x="162" y="1"/>
                    </a:moveTo>
                    <a:cubicBezTo>
                      <a:pt x="72" y="1"/>
                      <a:pt x="1" y="171"/>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1"/>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8"/>
              <p:cNvSpPr/>
              <p:nvPr/>
            </p:nvSpPr>
            <p:spPr>
              <a:xfrm>
                <a:off x="67803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18"/>
              <p:cNvSpPr/>
              <p:nvPr/>
            </p:nvSpPr>
            <p:spPr>
              <a:xfrm>
                <a:off x="6485350" y="4850325"/>
                <a:ext cx="27950" cy="261075"/>
              </a:xfrm>
              <a:custGeom>
                <a:rect b="b" l="l" r="r" t="t"/>
                <a:pathLst>
                  <a:path extrusionOk="0" h="10443" w="1118">
                    <a:moveTo>
                      <a:pt x="162" y="1"/>
                    </a:moveTo>
                    <a:cubicBezTo>
                      <a:pt x="72" y="1"/>
                      <a:pt x="1" y="173"/>
                      <a:pt x="1" y="384"/>
                    </a:cubicBezTo>
                    <a:lnTo>
                      <a:pt x="1" y="10348"/>
                    </a:lnTo>
                    <a:cubicBezTo>
                      <a:pt x="1" y="10419"/>
                      <a:pt x="9" y="10443"/>
                      <a:pt x="23" y="10443"/>
                    </a:cubicBezTo>
                    <a:cubicBezTo>
                      <a:pt x="51" y="10443"/>
                      <a:pt x="103" y="10348"/>
                      <a:pt x="162" y="10348"/>
                    </a:cubicBezTo>
                    <a:lnTo>
                      <a:pt x="958" y="10348"/>
                    </a:lnTo>
                    <a:cubicBezTo>
                      <a:pt x="1016" y="10348"/>
                      <a:pt x="1068" y="10443"/>
                      <a:pt x="1095" y="10443"/>
                    </a:cubicBezTo>
                    <a:cubicBezTo>
                      <a:pt x="1109" y="10443"/>
                      <a:pt x="1117" y="10419"/>
                      <a:pt x="1117" y="10348"/>
                    </a:cubicBezTo>
                    <a:lnTo>
                      <a:pt x="1117" y="384"/>
                    </a:lnTo>
                    <a:cubicBezTo>
                      <a:pt x="1117" y="173"/>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8"/>
              <p:cNvSpPr/>
              <p:nvPr/>
            </p:nvSpPr>
            <p:spPr>
              <a:xfrm>
                <a:off x="6534200" y="4666275"/>
                <a:ext cx="29275" cy="445125"/>
              </a:xfrm>
              <a:custGeom>
                <a:rect b="b" l="l" r="r" t="t"/>
                <a:pathLst>
                  <a:path extrusionOk="0" h="17805" w="1171">
                    <a:moveTo>
                      <a:pt x="160" y="0"/>
                    </a:moveTo>
                    <a:cubicBezTo>
                      <a:pt x="72" y="0"/>
                      <a:pt x="1" y="173"/>
                      <a:pt x="1" y="385"/>
                    </a:cubicBezTo>
                    <a:lnTo>
                      <a:pt x="1" y="17710"/>
                    </a:lnTo>
                    <a:cubicBezTo>
                      <a:pt x="1" y="17781"/>
                      <a:pt x="9" y="17805"/>
                      <a:pt x="23" y="17805"/>
                    </a:cubicBezTo>
                    <a:cubicBezTo>
                      <a:pt x="50" y="17805"/>
                      <a:pt x="102" y="17710"/>
                      <a:pt x="160" y="17710"/>
                    </a:cubicBezTo>
                    <a:lnTo>
                      <a:pt x="1011" y="17710"/>
                    </a:lnTo>
                    <a:cubicBezTo>
                      <a:pt x="1070" y="17710"/>
                      <a:pt x="1121" y="17805"/>
                      <a:pt x="1149" y="17805"/>
                    </a:cubicBezTo>
                    <a:cubicBezTo>
                      <a:pt x="1163" y="17805"/>
                      <a:pt x="1171" y="17781"/>
                      <a:pt x="1171" y="17710"/>
                    </a:cubicBezTo>
                    <a:lnTo>
                      <a:pt x="1171" y="385"/>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8"/>
              <p:cNvSpPr/>
              <p:nvPr/>
            </p:nvSpPr>
            <p:spPr>
              <a:xfrm>
                <a:off x="6585050" y="4894150"/>
                <a:ext cx="26600" cy="217250"/>
              </a:xfrm>
              <a:custGeom>
                <a:rect b="b" l="l" r="r" t="t"/>
                <a:pathLst>
                  <a:path extrusionOk="0" h="8690" w="1064">
                    <a:moveTo>
                      <a:pt x="162" y="1"/>
                    </a:moveTo>
                    <a:cubicBezTo>
                      <a:pt x="74" y="1"/>
                      <a:pt x="0" y="173"/>
                      <a:pt x="0" y="384"/>
                    </a:cubicBezTo>
                    <a:lnTo>
                      <a:pt x="0" y="8595"/>
                    </a:lnTo>
                    <a:cubicBezTo>
                      <a:pt x="0" y="8666"/>
                      <a:pt x="8" y="8690"/>
                      <a:pt x="22" y="8690"/>
                    </a:cubicBezTo>
                    <a:cubicBezTo>
                      <a:pt x="51" y="8690"/>
                      <a:pt x="103" y="8595"/>
                      <a:pt x="162" y="8595"/>
                    </a:cubicBezTo>
                    <a:lnTo>
                      <a:pt x="902" y="8595"/>
                    </a:lnTo>
                    <a:cubicBezTo>
                      <a:pt x="962" y="8595"/>
                      <a:pt x="1014" y="8690"/>
                      <a:pt x="1042" y="8690"/>
                    </a:cubicBezTo>
                    <a:cubicBezTo>
                      <a:pt x="1056" y="8690"/>
                      <a:pt x="1064" y="8666"/>
                      <a:pt x="1064" y="8595"/>
                    </a:cubicBezTo>
                    <a:lnTo>
                      <a:pt x="1064" y="384"/>
                    </a:lnTo>
                    <a:cubicBezTo>
                      <a:pt x="1064" y="173"/>
                      <a:pt x="992"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8"/>
              <p:cNvSpPr/>
              <p:nvPr/>
            </p:nvSpPr>
            <p:spPr>
              <a:xfrm>
                <a:off x="6633225" y="4887650"/>
                <a:ext cx="29300" cy="223750"/>
              </a:xfrm>
              <a:custGeom>
                <a:rect b="b" l="l" r="r" t="t"/>
                <a:pathLst>
                  <a:path extrusionOk="0" h="8950" w="1172">
                    <a:moveTo>
                      <a:pt x="160" y="0"/>
                    </a:moveTo>
                    <a:cubicBezTo>
                      <a:pt x="72" y="0"/>
                      <a:pt x="0" y="173"/>
                      <a:pt x="0" y="383"/>
                    </a:cubicBezTo>
                    <a:lnTo>
                      <a:pt x="0" y="8855"/>
                    </a:lnTo>
                    <a:cubicBezTo>
                      <a:pt x="0" y="8926"/>
                      <a:pt x="8" y="8950"/>
                      <a:pt x="22" y="8950"/>
                    </a:cubicBezTo>
                    <a:cubicBezTo>
                      <a:pt x="50" y="8950"/>
                      <a:pt x="101" y="8855"/>
                      <a:pt x="160" y="8855"/>
                    </a:cubicBezTo>
                    <a:lnTo>
                      <a:pt x="1010" y="8855"/>
                    </a:lnTo>
                    <a:cubicBezTo>
                      <a:pt x="1069" y="8855"/>
                      <a:pt x="1121" y="8950"/>
                      <a:pt x="1149" y="8950"/>
                    </a:cubicBezTo>
                    <a:cubicBezTo>
                      <a:pt x="1163" y="8950"/>
                      <a:pt x="1172" y="8926"/>
                      <a:pt x="1172" y="8855"/>
                    </a:cubicBezTo>
                    <a:lnTo>
                      <a:pt x="1172" y="383"/>
                    </a:lnTo>
                    <a:cubicBezTo>
                      <a:pt x="1172" y="173"/>
                      <a:pt x="1098"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8"/>
              <p:cNvSpPr/>
              <p:nvPr/>
            </p:nvSpPr>
            <p:spPr>
              <a:xfrm>
                <a:off x="6683350" y="5004850"/>
                <a:ext cx="28000" cy="106550"/>
              </a:xfrm>
              <a:custGeom>
                <a:rect b="b" l="l" r="r" t="t"/>
                <a:pathLst>
                  <a:path extrusionOk="0" h="4262" w="1120">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9" y="4262"/>
                      <a:pt x="1097" y="4262"/>
                    </a:cubicBezTo>
                    <a:cubicBezTo>
                      <a:pt x="1111" y="4262"/>
                      <a:pt x="1119" y="4238"/>
                      <a:pt x="1119" y="4167"/>
                    </a:cubicBezTo>
                    <a:lnTo>
                      <a:pt x="1119" y="385"/>
                    </a:lnTo>
                    <a:cubicBezTo>
                      <a:pt x="1119"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8"/>
              <p:cNvSpPr/>
              <p:nvPr/>
            </p:nvSpPr>
            <p:spPr>
              <a:xfrm>
                <a:off x="673390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8"/>
              <p:cNvSpPr/>
              <p:nvPr/>
            </p:nvSpPr>
            <p:spPr>
              <a:xfrm>
                <a:off x="549320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1" y="12659"/>
                      <a:pt x="1233" y="12754"/>
                      <a:pt x="1261" y="12754"/>
                    </a:cubicBezTo>
                    <a:cubicBezTo>
                      <a:pt x="1275" y="12754"/>
                      <a:pt x="1283" y="12730"/>
                      <a:pt x="1283" y="12659"/>
                    </a:cubicBezTo>
                    <a:lnTo>
                      <a:pt x="1283" y="383"/>
                    </a:lnTo>
                    <a:cubicBezTo>
                      <a:pt x="1283" y="171"/>
                      <a:pt x="1210"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8"/>
              <p:cNvSpPr/>
              <p:nvPr/>
            </p:nvSpPr>
            <p:spPr>
              <a:xfrm>
                <a:off x="5546125" y="4934900"/>
                <a:ext cx="25225" cy="176525"/>
              </a:xfrm>
              <a:custGeom>
                <a:rect b="b" l="l" r="r" t="t"/>
                <a:pathLst>
                  <a:path extrusionOk="0" h="7061" w="1009">
                    <a:moveTo>
                      <a:pt x="160" y="0"/>
                    </a:moveTo>
                    <a:cubicBezTo>
                      <a:pt x="72" y="0"/>
                      <a:pt x="1" y="171"/>
                      <a:pt x="1" y="384"/>
                    </a:cubicBezTo>
                    <a:lnTo>
                      <a:pt x="1" y="6967"/>
                    </a:lnTo>
                    <a:cubicBezTo>
                      <a:pt x="1" y="7037"/>
                      <a:pt x="9" y="7061"/>
                      <a:pt x="22" y="7061"/>
                    </a:cubicBezTo>
                    <a:cubicBezTo>
                      <a:pt x="50" y="7061"/>
                      <a:pt x="101" y="6967"/>
                      <a:pt x="160" y="6967"/>
                    </a:cubicBezTo>
                    <a:lnTo>
                      <a:pt x="848" y="6967"/>
                    </a:lnTo>
                    <a:cubicBezTo>
                      <a:pt x="907" y="6967"/>
                      <a:pt x="959" y="7061"/>
                      <a:pt x="987" y="7061"/>
                    </a:cubicBezTo>
                    <a:cubicBezTo>
                      <a:pt x="1001" y="7061"/>
                      <a:pt x="1009" y="7037"/>
                      <a:pt x="1009" y="696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8"/>
              <p:cNvSpPr/>
              <p:nvPr/>
            </p:nvSpPr>
            <p:spPr>
              <a:xfrm>
                <a:off x="55966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8"/>
              <p:cNvSpPr/>
              <p:nvPr/>
            </p:nvSpPr>
            <p:spPr>
              <a:xfrm>
                <a:off x="564512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8"/>
              <p:cNvSpPr/>
              <p:nvPr/>
            </p:nvSpPr>
            <p:spPr>
              <a:xfrm>
                <a:off x="5694575" y="4951175"/>
                <a:ext cx="25250" cy="160225"/>
              </a:xfrm>
              <a:custGeom>
                <a:rect b="b" l="l" r="r" t="t"/>
                <a:pathLst>
                  <a:path extrusionOk="0" h="6409" w="1010">
                    <a:moveTo>
                      <a:pt x="162" y="0"/>
                    </a:moveTo>
                    <a:cubicBezTo>
                      <a:pt x="74" y="0"/>
                      <a:pt x="1" y="171"/>
                      <a:pt x="1" y="383"/>
                    </a:cubicBezTo>
                    <a:lnTo>
                      <a:pt x="1" y="6314"/>
                    </a:lnTo>
                    <a:cubicBezTo>
                      <a:pt x="1" y="6385"/>
                      <a:pt x="9" y="6409"/>
                      <a:pt x="23" y="6409"/>
                    </a:cubicBezTo>
                    <a:cubicBezTo>
                      <a:pt x="51" y="6409"/>
                      <a:pt x="103" y="6314"/>
                      <a:pt x="162" y="6314"/>
                    </a:cubicBezTo>
                    <a:lnTo>
                      <a:pt x="850" y="6314"/>
                    </a:lnTo>
                    <a:cubicBezTo>
                      <a:pt x="908" y="6314"/>
                      <a:pt x="960" y="6409"/>
                      <a:pt x="987" y="6409"/>
                    </a:cubicBezTo>
                    <a:cubicBezTo>
                      <a:pt x="1001" y="6409"/>
                      <a:pt x="1009" y="6385"/>
                      <a:pt x="1009" y="6314"/>
                    </a:cubicBezTo>
                    <a:lnTo>
                      <a:pt x="1009" y="383"/>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8"/>
              <p:cNvSpPr/>
              <p:nvPr/>
            </p:nvSpPr>
            <p:spPr>
              <a:xfrm>
                <a:off x="57441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6" y="5469"/>
                      <a:pt x="958"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8"/>
              <p:cNvSpPr/>
              <p:nvPr/>
            </p:nvSpPr>
            <p:spPr>
              <a:xfrm>
                <a:off x="5793300" y="4880300"/>
                <a:ext cx="25875" cy="231100"/>
              </a:xfrm>
              <a:custGeom>
                <a:rect b="b" l="l" r="r" t="t"/>
                <a:pathLst>
                  <a:path extrusionOk="0" h="9244" w="1035">
                    <a:moveTo>
                      <a:pt x="160" y="1"/>
                    </a:moveTo>
                    <a:cubicBezTo>
                      <a:pt x="72" y="1"/>
                      <a:pt x="1" y="173"/>
                      <a:pt x="1" y="386"/>
                    </a:cubicBezTo>
                    <a:lnTo>
                      <a:pt x="1" y="9149"/>
                    </a:lnTo>
                    <a:cubicBezTo>
                      <a:pt x="1" y="9220"/>
                      <a:pt x="9" y="9244"/>
                      <a:pt x="23" y="9244"/>
                    </a:cubicBezTo>
                    <a:cubicBezTo>
                      <a:pt x="50" y="9244"/>
                      <a:pt x="102" y="9149"/>
                      <a:pt x="160" y="9149"/>
                    </a:cubicBezTo>
                    <a:lnTo>
                      <a:pt x="875" y="9149"/>
                    </a:lnTo>
                    <a:cubicBezTo>
                      <a:pt x="934" y="9149"/>
                      <a:pt x="985" y="9244"/>
                      <a:pt x="1013" y="9244"/>
                    </a:cubicBezTo>
                    <a:cubicBezTo>
                      <a:pt x="1027" y="9244"/>
                      <a:pt x="1035" y="9220"/>
                      <a:pt x="1035"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8"/>
              <p:cNvSpPr/>
              <p:nvPr/>
            </p:nvSpPr>
            <p:spPr>
              <a:xfrm>
                <a:off x="5841800" y="4850325"/>
                <a:ext cx="27950" cy="261075"/>
              </a:xfrm>
              <a:custGeom>
                <a:rect b="b" l="l" r="r" t="t"/>
                <a:pathLst>
                  <a:path extrusionOk="0" h="10443" w="1118">
                    <a:moveTo>
                      <a:pt x="162" y="1"/>
                    </a:moveTo>
                    <a:cubicBezTo>
                      <a:pt x="72" y="1"/>
                      <a:pt x="1" y="173"/>
                      <a:pt x="1" y="384"/>
                    </a:cubicBezTo>
                    <a:lnTo>
                      <a:pt x="1" y="10348"/>
                    </a:lnTo>
                    <a:cubicBezTo>
                      <a:pt x="1" y="10419"/>
                      <a:pt x="8" y="10443"/>
                      <a:pt x="22" y="10443"/>
                    </a:cubicBezTo>
                    <a:cubicBezTo>
                      <a:pt x="50" y="10443"/>
                      <a:pt x="102" y="10348"/>
                      <a:pt x="162"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8"/>
              <p:cNvSpPr/>
              <p:nvPr/>
            </p:nvSpPr>
            <p:spPr>
              <a:xfrm>
                <a:off x="5890625" y="4666275"/>
                <a:ext cx="29300" cy="445125"/>
              </a:xfrm>
              <a:custGeom>
                <a:rect b="b" l="l" r="r" t="t"/>
                <a:pathLst>
                  <a:path extrusionOk="0" h="17805" w="1172">
                    <a:moveTo>
                      <a:pt x="161" y="0"/>
                    </a:moveTo>
                    <a:cubicBezTo>
                      <a:pt x="72" y="0"/>
                      <a:pt x="0" y="173"/>
                      <a:pt x="0" y="385"/>
                    </a:cubicBezTo>
                    <a:lnTo>
                      <a:pt x="0" y="17710"/>
                    </a:lnTo>
                    <a:cubicBezTo>
                      <a:pt x="0" y="17781"/>
                      <a:pt x="8" y="17805"/>
                      <a:pt x="22" y="17805"/>
                    </a:cubicBezTo>
                    <a:cubicBezTo>
                      <a:pt x="50" y="17805"/>
                      <a:pt x="101" y="17710"/>
                      <a:pt x="161"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8"/>
              <p:cNvSpPr/>
              <p:nvPr/>
            </p:nvSpPr>
            <p:spPr>
              <a:xfrm>
                <a:off x="59415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8"/>
              <p:cNvSpPr/>
              <p:nvPr/>
            </p:nvSpPr>
            <p:spPr>
              <a:xfrm>
                <a:off x="5989625" y="4887650"/>
                <a:ext cx="29300" cy="223750"/>
              </a:xfrm>
              <a:custGeom>
                <a:rect b="b" l="l" r="r" t="t"/>
                <a:pathLst>
                  <a:path extrusionOk="0" h="8950" w="1172">
                    <a:moveTo>
                      <a:pt x="161" y="0"/>
                    </a:moveTo>
                    <a:cubicBezTo>
                      <a:pt x="72" y="0"/>
                      <a:pt x="0" y="173"/>
                      <a:pt x="0" y="383"/>
                    </a:cubicBezTo>
                    <a:lnTo>
                      <a:pt x="0" y="8855"/>
                    </a:lnTo>
                    <a:cubicBezTo>
                      <a:pt x="0" y="8926"/>
                      <a:pt x="8" y="8950"/>
                      <a:pt x="22" y="8950"/>
                    </a:cubicBezTo>
                    <a:cubicBezTo>
                      <a:pt x="50" y="8950"/>
                      <a:pt x="102" y="8855"/>
                      <a:pt x="161" y="8855"/>
                    </a:cubicBezTo>
                    <a:lnTo>
                      <a:pt x="1012" y="8855"/>
                    </a:lnTo>
                    <a:cubicBezTo>
                      <a:pt x="1071" y="8855"/>
                      <a:pt x="1122" y="8950"/>
                      <a:pt x="1150" y="8950"/>
                    </a:cubicBezTo>
                    <a:cubicBezTo>
                      <a:pt x="1164" y="8950"/>
                      <a:pt x="1172" y="8926"/>
                      <a:pt x="1172" y="8855"/>
                    </a:cubicBezTo>
                    <a:lnTo>
                      <a:pt x="1172" y="383"/>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8"/>
              <p:cNvSpPr/>
              <p:nvPr/>
            </p:nvSpPr>
            <p:spPr>
              <a:xfrm>
                <a:off x="6039800" y="5004850"/>
                <a:ext cx="27950" cy="106550"/>
              </a:xfrm>
              <a:custGeom>
                <a:rect b="b" l="l" r="r" t="t"/>
                <a:pathLst>
                  <a:path extrusionOk="0" h="4262" w="1118">
                    <a:moveTo>
                      <a:pt x="160" y="0"/>
                    </a:moveTo>
                    <a:cubicBezTo>
                      <a:pt x="72" y="0"/>
                      <a:pt x="1" y="172"/>
                      <a:pt x="1" y="385"/>
                    </a:cubicBezTo>
                    <a:lnTo>
                      <a:pt x="1" y="4167"/>
                    </a:lnTo>
                    <a:cubicBezTo>
                      <a:pt x="1" y="4238"/>
                      <a:pt x="9" y="4262"/>
                      <a:pt x="22" y="4262"/>
                    </a:cubicBezTo>
                    <a:cubicBezTo>
                      <a:pt x="50" y="4262"/>
                      <a:pt x="101" y="4167"/>
                      <a:pt x="160"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8"/>
              <p:cNvSpPr/>
              <p:nvPr/>
            </p:nvSpPr>
            <p:spPr>
              <a:xfrm>
                <a:off x="6090300" y="4861600"/>
                <a:ext cx="25925" cy="249800"/>
              </a:xfrm>
              <a:custGeom>
                <a:rect b="b" l="l" r="r" t="t"/>
                <a:pathLst>
                  <a:path extrusionOk="0" h="9992" w="1037">
                    <a:moveTo>
                      <a:pt x="162" y="1"/>
                    </a:moveTo>
                    <a:cubicBezTo>
                      <a:pt x="74" y="1"/>
                      <a:pt x="1" y="173"/>
                      <a:pt x="1" y="384"/>
                    </a:cubicBezTo>
                    <a:lnTo>
                      <a:pt x="1" y="9897"/>
                    </a:lnTo>
                    <a:cubicBezTo>
                      <a:pt x="1" y="9968"/>
                      <a:pt x="9" y="9992"/>
                      <a:pt x="23" y="9992"/>
                    </a:cubicBezTo>
                    <a:cubicBezTo>
                      <a:pt x="51" y="9992"/>
                      <a:pt x="102" y="9897"/>
                      <a:pt x="162" y="9897"/>
                    </a:cubicBezTo>
                    <a:lnTo>
                      <a:pt x="877" y="9897"/>
                    </a:lnTo>
                    <a:cubicBezTo>
                      <a:pt x="936" y="9897"/>
                      <a:pt x="987" y="9992"/>
                      <a:pt x="1015" y="9992"/>
                    </a:cubicBezTo>
                    <a:cubicBezTo>
                      <a:pt x="1029" y="9992"/>
                      <a:pt x="1037" y="9968"/>
                      <a:pt x="1037" y="9897"/>
                    </a:cubicBezTo>
                    <a:lnTo>
                      <a:pt x="1037" y="384"/>
                    </a:lnTo>
                    <a:cubicBezTo>
                      <a:pt x="1037" y="173"/>
                      <a:pt x="96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8"/>
              <p:cNvSpPr/>
              <p:nvPr/>
            </p:nvSpPr>
            <p:spPr>
              <a:xfrm>
                <a:off x="5396250" y="5004850"/>
                <a:ext cx="27950" cy="106550"/>
              </a:xfrm>
              <a:custGeom>
                <a:rect b="b" l="l" r="r" t="t"/>
                <a:pathLst>
                  <a:path extrusionOk="0" h="4262" w="1118">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8"/>
              <p:cNvSpPr/>
              <p:nvPr/>
            </p:nvSpPr>
            <p:spPr>
              <a:xfrm>
                <a:off x="544675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4" y="9897"/>
                      <a:pt x="986" y="9992"/>
                      <a:pt x="1014" y="9992"/>
                    </a:cubicBezTo>
                    <a:cubicBezTo>
                      <a:pt x="1029" y="9992"/>
                      <a:pt x="1037" y="9968"/>
                      <a:pt x="1037" y="9897"/>
                    </a:cubicBezTo>
                    <a:lnTo>
                      <a:pt x="1037" y="384"/>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8"/>
              <p:cNvSpPr/>
              <p:nvPr/>
            </p:nvSpPr>
            <p:spPr>
              <a:xfrm>
                <a:off x="6186250" y="4792550"/>
                <a:ext cx="32100" cy="318850"/>
              </a:xfrm>
              <a:custGeom>
                <a:rect b="b" l="l" r="r" t="t"/>
                <a:pathLst>
                  <a:path extrusionOk="0" h="12754" w="1284">
                    <a:moveTo>
                      <a:pt x="162" y="0"/>
                    </a:moveTo>
                    <a:cubicBezTo>
                      <a:pt x="72" y="0"/>
                      <a:pt x="0" y="171"/>
                      <a:pt x="0" y="383"/>
                    </a:cubicBezTo>
                    <a:lnTo>
                      <a:pt x="0" y="12659"/>
                    </a:lnTo>
                    <a:cubicBezTo>
                      <a:pt x="0" y="12730"/>
                      <a:pt x="8" y="12754"/>
                      <a:pt x="22" y="12754"/>
                    </a:cubicBezTo>
                    <a:cubicBezTo>
                      <a:pt x="50" y="12754"/>
                      <a:pt x="102" y="12659"/>
                      <a:pt x="162" y="12659"/>
                    </a:cubicBezTo>
                    <a:lnTo>
                      <a:pt x="1124" y="12659"/>
                    </a:lnTo>
                    <a:cubicBezTo>
                      <a:pt x="1183" y="12659"/>
                      <a:pt x="1234" y="12754"/>
                      <a:pt x="1262" y="12754"/>
                    </a:cubicBezTo>
                    <a:cubicBezTo>
                      <a:pt x="1276" y="12754"/>
                      <a:pt x="1284" y="12730"/>
                      <a:pt x="1284" y="12659"/>
                    </a:cubicBezTo>
                    <a:lnTo>
                      <a:pt x="1284" y="383"/>
                    </a:lnTo>
                    <a:cubicBezTo>
                      <a:pt x="1284"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8"/>
              <p:cNvSpPr/>
              <p:nvPr/>
            </p:nvSpPr>
            <p:spPr>
              <a:xfrm>
                <a:off x="623917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8"/>
              <p:cNvSpPr/>
              <p:nvPr/>
            </p:nvSpPr>
            <p:spPr>
              <a:xfrm>
                <a:off x="62897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5" y="4752"/>
                    </a:lnTo>
                    <a:cubicBezTo>
                      <a:pt x="825" y="4752"/>
                      <a:pt x="877" y="4847"/>
                      <a:pt x="905" y="4847"/>
                    </a:cubicBezTo>
                    <a:cubicBezTo>
                      <a:pt x="919" y="4847"/>
                      <a:pt x="927" y="4823"/>
                      <a:pt x="927" y="4752"/>
                    </a:cubicBezTo>
                    <a:lnTo>
                      <a:pt x="927" y="383"/>
                    </a:lnTo>
                    <a:cubicBezTo>
                      <a:pt x="927" y="171"/>
                      <a:pt x="855" y="0"/>
                      <a:pt x="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8"/>
              <p:cNvSpPr/>
              <p:nvPr/>
            </p:nvSpPr>
            <p:spPr>
              <a:xfrm>
                <a:off x="6338175" y="4849100"/>
                <a:ext cx="25250" cy="262300"/>
              </a:xfrm>
              <a:custGeom>
                <a:rect b="b" l="l" r="r" t="t"/>
                <a:pathLst>
                  <a:path extrusionOk="0" h="10492" w="1010">
                    <a:moveTo>
                      <a:pt x="162" y="0"/>
                    </a:moveTo>
                    <a:cubicBezTo>
                      <a:pt x="72" y="0"/>
                      <a:pt x="1" y="171"/>
                      <a:pt x="1" y="384"/>
                    </a:cubicBezTo>
                    <a:lnTo>
                      <a:pt x="1" y="10397"/>
                    </a:lnTo>
                    <a:cubicBezTo>
                      <a:pt x="1" y="10468"/>
                      <a:pt x="9" y="10492"/>
                      <a:pt x="23" y="10492"/>
                    </a:cubicBezTo>
                    <a:cubicBezTo>
                      <a:pt x="50" y="10492"/>
                      <a:pt x="102" y="10397"/>
                      <a:pt x="162" y="10397"/>
                    </a:cubicBezTo>
                    <a:lnTo>
                      <a:pt x="850" y="10397"/>
                    </a:lnTo>
                    <a:cubicBezTo>
                      <a:pt x="908" y="10397"/>
                      <a:pt x="960" y="10492"/>
                      <a:pt x="987" y="10492"/>
                    </a:cubicBezTo>
                    <a:cubicBezTo>
                      <a:pt x="1001" y="10492"/>
                      <a:pt x="1009" y="10468"/>
                      <a:pt x="1009" y="1039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8"/>
              <p:cNvSpPr/>
              <p:nvPr/>
            </p:nvSpPr>
            <p:spPr>
              <a:xfrm>
                <a:off x="6387675" y="4951125"/>
                <a:ext cx="25250" cy="160275"/>
              </a:xfrm>
              <a:custGeom>
                <a:rect b="b" l="l" r="r" t="t"/>
                <a:pathLst>
                  <a:path extrusionOk="0" h="6411" w="1010">
                    <a:moveTo>
                      <a:pt x="162" y="0"/>
                    </a:moveTo>
                    <a:cubicBezTo>
                      <a:pt x="74" y="0"/>
                      <a:pt x="1" y="173"/>
                      <a:pt x="1" y="384"/>
                    </a:cubicBezTo>
                    <a:lnTo>
                      <a:pt x="1" y="6316"/>
                    </a:lnTo>
                    <a:cubicBezTo>
                      <a:pt x="1" y="6387"/>
                      <a:pt x="9" y="6411"/>
                      <a:pt x="23" y="6411"/>
                    </a:cubicBezTo>
                    <a:cubicBezTo>
                      <a:pt x="51" y="6411"/>
                      <a:pt x="103" y="6316"/>
                      <a:pt x="162" y="6316"/>
                    </a:cubicBezTo>
                    <a:lnTo>
                      <a:pt x="850" y="6316"/>
                    </a:lnTo>
                    <a:cubicBezTo>
                      <a:pt x="908" y="6316"/>
                      <a:pt x="960" y="6411"/>
                      <a:pt x="987" y="6411"/>
                    </a:cubicBezTo>
                    <a:cubicBezTo>
                      <a:pt x="1001" y="6411"/>
                      <a:pt x="1009" y="6387"/>
                      <a:pt x="1009" y="6316"/>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8"/>
              <p:cNvSpPr/>
              <p:nvPr/>
            </p:nvSpPr>
            <p:spPr>
              <a:xfrm>
                <a:off x="6437175" y="4972300"/>
                <a:ext cx="25250" cy="139100"/>
              </a:xfrm>
              <a:custGeom>
                <a:rect b="b" l="l" r="r" t="t"/>
                <a:pathLst>
                  <a:path extrusionOk="0" h="5564" w="1010">
                    <a:moveTo>
                      <a:pt x="162" y="0"/>
                    </a:moveTo>
                    <a:cubicBezTo>
                      <a:pt x="74"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8"/>
              <p:cNvSpPr/>
              <p:nvPr/>
            </p:nvSpPr>
            <p:spPr>
              <a:xfrm>
                <a:off x="6139850" y="4861600"/>
                <a:ext cx="25875" cy="249800"/>
              </a:xfrm>
              <a:custGeom>
                <a:rect b="b" l="l" r="r" t="t"/>
                <a:pathLst>
                  <a:path extrusionOk="0" h="9992" w="1035">
                    <a:moveTo>
                      <a:pt x="160" y="1"/>
                    </a:moveTo>
                    <a:cubicBezTo>
                      <a:pt x="72" y="1"/>
                      <a:pt x="1" y="173"/>
                      <a:pt x="1" y="384"/>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4"/>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8"/>
              <p:cNvSpPr/>
              <p:nvPr/>
            </p:nvSpPr>
            <p:spPr>
              <a:xfrm>
                <a:off x="683322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8"/>
              <p:cNvSpPr/>
              <p:nvPr/>
            </p:nvSpPr>
            <p:spPr>
              <a:xfrm>
                <a:off x="688377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8"/>
              <p:cNvSpPr/>
              <p:nvPr/>
            </p:nvSpPr>
            <p:spPr>
              <a:xfrm>
                <a:off x="69322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8"/>
              <p:cNvSpPr/>
              <p:nvPr/>
            </p:nvSpPr>
            <p:spPr>
              <a:xfrm>
                <a:off x="69817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8"/>
              <p:cNvSpPr/>
              <p:nvPr/>
            </p:nvSpPr>
            <p:spPr>
              <a:xfrm>
                <a:off x="7031275" y="4972300"/>
                <a:ext cx="25250" cy="139100"/>
              </a:xfrm>
              <a:custGeom>
                <a:rect b="b" l="l" r="r" t="t"/>
                <a:pathLst>
                  <a:path extrusionOk="0" h="5564" w="1010">
                    <a:moveTo>
                      <a:pt x="160" y="0"/>
                    </a:moveTo>
                    <a:cubicBezTo>
                      <a:pt x="72" y="0"/>
                      <a:pt x="1" y="173"/>
                      <a:pt x="1" y="384"/>
                    </a:cubicBezTo>
                    <a:lnTo>
                      <a:pt x="1" y="5469"/>
                    </a:lnTo>
                    <a:cubicBezTo>
                      <a:pt x="1" y="5540"/>
                      <a:pt x="9" y="5564"/>
                      <a:pt x="22" y="5564"/>
                    </a:cubicBezTo>
                    <a:cubicBezTo>
                      <a:pt x="50" y="5564"/>
                      <a:pt x="102" y="5469"/>
                      <a:pt x="160" y="5469"/>
                    </a:cubicBezTo>
                    <a:lnTo>
                      <a:pt x="848" y="5469"/>
                    </a:lnTo>
                    <a:cubicBezTo>
                      <a:pt x="908" y="5469"/>
                      <a:pt x="959" y="5564"/>
                      <a:pt x="987" y="5564"/>
                    </a:cubicBezTo>
                    <a:cubicBezTo>
                      <a:pt x="1001" y="5564"/>
                      <a:pt x="1009" y="5540"/>
                      <a:pt x="1009" y="5469"/>
                    </a:cubicBezTo>
                    <a:lnTo>
                      <a:pt x="1009" y="384"/>
                    </a:lnTo>
                    <a:cubicBezTo>
                      <a:pt x="1009" y="173"/>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8"/>
              <p:cNvSpPr/>
              <p:nvPr/>
            </p:nvSpPr>
            <p:spPr>
              <a:xfrm>
                <a:off x="7080450" y="4880300"/>
                <a:ext cx="25925" cy="231100"/>
              </a:xfrm>
              <a:custGeom>
                <a:rect b="b" l="l" r="r" t="t"/>
                <a:pathLst>
                  <a:path extrusionOk="0" h="9244" w="1037">
                    <a:moveTo>
                      <a:pt x="162" y="1"/>
                    </a:moveTo>
                    <a:cubicBezTo>
                      <a:pt x="72" y="1"/>
                      <a:pt x="1" y="173"/>
                      <a:pt x="1" y="386"/>
                    </a:cubicBezTo>
                    <a:lnTo>
                      <a:pt x="1" y="9149"/>
                    </a:lnTo>
                    <a:cubicBezTo>
                      <a:pt x="1" y="9220"/>
                      <a:pt x="9" y="9244"/>
                      <a:pt x="23" y="9244"/>
                    </a:cubicBezTo>
                    <a:cubicBezTo>
                      <a:pt x="51" y="9244"/>
                      <a:pt x="102" y="9149"/>
                      <a:pt x="162" y="9149"/>
                    </a:cubicBezTo>
                    <a:lnTo>
                      <a:pt x="875" y="9149"/>
                    </a:lnTo>
                    <a:cubicBezTo>
                      <a:pt x="935" y="9149"/>
                      <a:pt x="987" y="9244"/>
                      <a:pt x="1015" y="9244"/>
                    </a:cubicBezTo>
                    <a:cubicBezTo>
                      <a:pt x="1029" y="9244"/>
                      <a:pt x="1037" y="9220"/>
                      <a:pt x="1037" y="9149"/>
                    </a:cubicBezTo>
                    <a:lnTo>
                      <a:pt x="1037" y="386"/>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8"/>
              <p:cNvSpPr/>
              <p:nvPr/>
            </p:nvSpPr>
            <p:spPr>
              <a:xfrm>
                <a:off x="7128950" y="4850325"/>
                <a:ext cx="27950" cy="261075"/>
              </a:xfrm>
              <a:custGeom>
                <a:rect b="b" l="l" r="r" t="t"/>
                <a:pathLst>
                  <a:path extrusionOk="0" h="10443" w="1118">
                    <a:moveTo>
                      <a:pt x="160" y="1"/>
                    </a:moveTo>
                    <a:cubicBezTo>
                      <a:pt x="72" y="1"/>
                      <a:pt x="1" y="173"/>
                      <a:pt x="1" y="384"/>
                    </a:cubicBezTo>
                    <a:lnTo>
                      <a:pt x="1" y="10348"/>
                    </a:lnTo>
                    <a:cubicBezTo>
                      <a:pt x="1" y="10419"/>
                      <a:pt x="9"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8"/>
              <p:cNvSpPr/>
              <p:nvPr/>
            </p:nvSpPr>
            <p:spPr>
              <a:xfrm>
                <a:off x="7177775" y="4666275"/>
                <a:ext cx="29300" cy="445125"/>
              </a:xfrm>
              <a:custGeom>
                <a:rect b="b" l="l" r="r" t="t"/>
                <a:pathLst>
                  <a:path extrusionOk="0" h="17805" w="1172">
                    <a:moveTo>
                      <a:pt x="160" y="0"/>
                    </a:moveTo>
                    <a:cubicBezTo>
                      <a:pt x="72" y="0"/>
                      <a:pt x="0" y="173"/>
                      <a:pt x="0" y="385"/>
                    </a:cubicBezTo>
                    <a:lnTo>
                      <a:pt x="0" y="17710"/>
                    </a:lnTo>
                    <a:cubicBezTo>
                      <a:pt x="0" y="17781"/>
                      <a:pt x="8" y="17805"/>
                      <a:pt x="22" y="17805"/>
                    </a:cubicBezTo>
                    <a:cubicBezTo>
                      <a:pt x="50" y="17805"/>
                      <a:pt x="101" y="17710"/>
                      <a:pt x="160"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8"/>
              <p:cNvSpPr/>
              <p:nvPr/>
            </p:nvSpPr>
            <p:spPr>
              <a:xfrm>
                <a:off x="722865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 name="Google Shape;984;p18"/>
            <p:cNvGrpSpPr/>
            <p:nvPr/>
          </p:nvGrpSpPr>
          <p:grpSpPr>
            <a:xfrm>
              <a:off x="-1" y="4935256"/>
              <a:ext cx="9144134" cy="129765"/>
              <a:chOff x="237925" y="603400"/>
              <a:chExt cx="3162200" cy="44875"/>
            </a:xfrm>
          </p:grpSpPr>
          <p:sp>
            <p:nvSpPr>
              <p:cNvPr id="985" name="Google Shape;985;p18"/>
              <p:cNvSpPr/>
              <p:nvPr/>
            </p:nvSpPr>
            <p:spPr>
              <a:xfrm>
                <a:off x="238125" y="603400"/>
                <a:ext cx="3162000" cy="7850"/>
              </a:xfrm>
              <a:custGeom>
                <a:rect b="b" l="l" r="r" t="t"/>
                <a:pathLst>
                  <a:path extrusionOk="0" h="314" w="126480">
                    <a:moveTo>
                      <a:pt x="0" y="0"/>
                    </a:moveTo>
                    <a:lnTo>
                      <a:pt x="0" y="314"/>
                    </a:lnTo>
                    <a:lnTo>
                      <a:pt x="126479" y="314"/>
                    </a:lnTo>
                    <a:lnTo>
                      <a:pt x="126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8"/>
              <p:cNvSpPr/>
              <p:nvPr/>
            </p:nvSpPr>
            <p:spPr>
              <a:xfrm>
                <a:off x="237925" y="636525"/>
                <a:ext cx="3147200" cy="11750"/>
              </a:xfrm>
              <a:custGeom>
                <a:rect b="b" l="l" r="r" t="t"/>
                <a:pathLst>
                  <a:path extrusionOk="0" h="470" w="125888">
                    <a:moveTo>
                      <a:pt x="1" y="1"/>
                    </a:moveTo>
                    <a:lnTo>
                      <a:pt x="1" y="470"/>
                    </a:lnTo>
                    <a:lnTo>
                      <a:pt x="157" y="470"/>
                    </a:lnTo>
                    <a:lnTo>
                      <a:pt x="157" y="1"/>
                    </a:lnTo>
                    <a:close/>
                    <a:moveTo>
                      <a:pt x="947" y="1"/>
                    </a:moveTo>
                    <a:lnTo>
                      <a:pt x="947" y="470"/>
                    </a:lnTo>
                    <a:lnTo>
                      <a:pt x="1095" y="470"/>
                    </a:lnTo>
                    <a:lnTo>
                      <a:pt x="1103" y="1"/>
                    </a:lnTo>
                    <a:close/>
                    <a:moveTo>
                      <a:pt x="1876" y="1"/>
                    </a:moveTo>
                    <a:lnTo>
                      <a:pt x="1876" y="470"/>
                    </a:lnTo>
                    <a:lnTo>
                      <a:pt x="2032" y="470"/>
                    </a:lnTo>
                    <a:lnTo>
                      <a:pt x="2032" y="1"/>
                    </a:lnTo>
                    <a:close/>
                    <a:moveTo>
                      <a:pt x="2815" y="1"/>
                    </a:moveTo>
                    <a:lnTo>
                      <a:pt x="2815" y="470"/>
                    </a:lnTo>
                    <a:lnTo>
                      <a:pt x="2971" y="470"/>
                    </a:lnTo>
                    <a:lnTo>
                      <a:pt x="2971" y="1"/>
                    </a:lnTo>
                    <a:close/>
                    <a:moveTo>
                      <a:pt x="3754" y="1"/>
                    </a:moveTo>
                    <a:lnTo>
                      <a:pt x="3754" y="470"/>
                    </a:lnTo>
                    <a:lnTo>
                      <a:pt x="3909" y="470"/>
                    </a:lnTo>
                    <a:lnTo>
                      <a:pt x="3909" y="1"/>
                    </a:lnTo>
                    <a:close/>
                    <a:moveTo>
                      <a:pt x="4692" y="1"/>
                    </a:moveTo>
                    <a:lnTo>
                      <a:pt x="4692" y="470"/>
                    </a:lnTo>
                    <a:lnTo>
                      <a:pt x="4848" y="470"/>
                    </a:lnTo>
                    <a:lnTo>
                      <a:pt x="4848" y="1"/>
                    </a:lnTo>
                    <a:close/>
                    <a:moveTo>
                      <a:pt x="5631" y="1"/>
                    </a:moveTo>
                    <a:lnTo>
                      <a:pt x="5631" y="470"/>
                    </a:lnTo>
                    <a:lnTo>
                      <a:pt x="5787" y="470"/>
                    </a:lnTo>
                    <a:lnTo>
                      <a:pt x="5787" y="1"/>
                    </a:lnTo>
                    <a:close/>
                    <a:moveTo>
                      <a:pt x="6570" y="1"/>
                    </a:moveTo>
                    <a:lnTo>
                      <a:pt x="6570" y="470"/>
                    </a:lnTo>
                    <a:lnTo>
                      <a:pt x="6725" y="470"/>
                    </a:lnTo>
                    <a:lnTo>
                      <a:pt x="6725" y="1"/>
                    </a:lnTo>
                    <a:close/>
                    <a:moveTo>
                      <a:pt x="7506" y="1"/>
                    </a:moveTo>
                    <a:lnTo>
                      <a:pt x="7506" y="470"/>
                    </a:lnTo>
                    <a:lnTo>
                      <a:pt x="7664" y="470"/>
                    </a:lnTo>
                    <a:lnTo>
                      <a:pt x="7664" y="1"/>
                    </a:lnTo>
                    <a:close/>
                    <a:moveTo>
                      <a:pt x="8445" y="1"/>
                    </a:moveTo>
                    <a:lnTo>
                      <a:pt x="8445" y="470"/>
                    </a:lnTo>
                    <a:lnTo>
                      <a:pt x="8601" y="470"/>
                    </a:lnTo>
                    <a:lnTo>
                      <a:pt x="8601" y="1"/>
                    </a:lnTo>
                    <a:close/>
                    <a:moveTo>
                      <a:pt x="9384" y="1"/>
                    </a:moveTo>
                    <a:lnTo>
                      <a:pt x="9384" y="470"/>
                    </a:lnTo>
                    <a:lnTo>
                      <a:pt x="9540" y="470"/>
                    </a:lnTo>
                    <a:lnTo>
                      <a:pt x="9540" y="1"/>
                    </a:lnTo>
                    <a:close/>
                    <a:moveTo>
                      <a:pt x="10328" y="1"/>
                    </a:moveTo>
                    <a:lnTo>
                      <a:pt x="10328" y="470"/>
                    </a:lnTo>
                    <a:lnTo>
                      <a:pt x="10478" y="470"/>
                    </a:lnTo>
                    <a:lnTo>
                      <a:pt x="10486" y="1"/>
                    </a:lnTo>
                    <a:close/>
                    <a:moveTo>
                      <a:pt x="11259" y="1"/>
                    </a:moveTo>
                    <a:lnTo>
                      <a:pt x="11259" y="470"/>
                    </a:lnTo>
                    <a:lnTo>
                      <a:pt x="11417" y="470"/>
                    </a:lnTo>
                    <a:lnTo>
                      <a:pt x="11417" y="1"/>
                    </a:lnTo>
                    <a:close/>
                    <a:moveTo>
                      <a:pt x="12198" y="1"/>
                    </a:moveTo>
                    <a:lnTo>
                      <a:pt x="12198" y="470"/>
                    </a:lnTo>
                    <a:lnTo>
                      <a:pt x="12354" y="470"/>
                    </a:lnTo>
                    <a:lnTo>
                      <a:pt x="12354" y="1"/>
                    </a:lnTo>
                    <a:close/>
                    <a:moveTo>
                      <a:pt x="13137" y="1"/>
                    </a:moveTo>
                    <a:lnTo>
                      <a:pt x="13137" y="470"/>
                    </a:lnTo>
                    <a:lnTo>
                      <a:pt x="13292" y="470"/>
                    </a:lnTo>
                    <a:lnTo>
                      <a:pt x="13298" y="1"/>
                    </a:lnTo>
                    <a:close/>
                    <a:moveTo>
                      <a:pt x="14075" y="1"/>
                    </a:moveTo>
                    <a:lnTo>
                      <a:pt x="14075" y="470"/>
                    </a:lnTo>
                    <a:lnTo>
                      <a:pt x="14231" y="470"/>
                    </a:lnTo>
                    <a:lnTo>
                      <a:pt x="14238" y="1"/>
                    </a:lnTo>
                    <a:close/>
                    <a:moveTo>
                      <a:pt x="15012" y="1"/>
                    </a:moveTo>
                    <a:lnTo>
                      <a:pt x="15012" y="470"/>
                    </a:lnTo>
                    <a:lnTo>
                      <a:pt x="15170" y="470"/>
                    </a:lnTo>
                    <a:lnTo>
                      <a:pt x="15170" y="1"/>
                    </a:lnTo>
                    <a:close/>
                    <a:moveTo>
                      <a:pt x="15956" y="1"/>
                    </a:moveTo>
                    <a:lnTo>
                      <a:pt x="15956" y="470"/>
                    </a:lnTo>
                    <a:lnTo>
                      <a:pt x="16107" y="470"/>
                    </a:lnTo>
                    <a:lnTo>
                      <a:pt x="16114" y="1"/>
                    </a:lnTo>
                    <a:close/>
                    <a:moveTo>
                      <a:pt x="16897" y="1"/>
                    </a:moveTo>
                    <a:lnTo>
                      <a:pt x="16897" y="470"/>
                    </a:lnTo>
                    <a:lnTo>
                      <a:pt x="17045" y="470"/>
                    </a:lnTo>
                    <a:lnTo>
                      <a:pt x="17053" y="1"/>
                    </a:lnTo>
                    <a:close/>
                    <a:moveTo>
                      <a:pt x="17828" y="1"/>
                    </a:moveTo>
                    <a:lnTo>
                      <a:pt x="17828" y="470"/>
                    </a:lnTo>
                    <a:lnTo>
                      <a:pt x="17986" y="470"/>
                    </a:lnTo>
                    <a:lnTo>
                      <a:pt x="17986" y="1"/>
                    </a:lnTo>
                    <a:close/>
                    <a:moveTo>
                      <a:pt x="18767" y="1"/>
                    </a:moveTo>
                    <a:lnTo>
                      <a:pt x="18767" y="470"/>
                    </a:lnTo>
                    <a:lnTo>
                      <a:pt x="18923" y="470"/>
                    </a:lnTo>
                    <a:lnTo>
                      <a:pt x="18923" y="1"/>
                    </a:lnTo>
                    <a:close/>
                    <a:moveTo>
                      <a:pt x="19706" y="1"/>
                    </a:moveTo>
                    <a:lnTo>
                      <a:pt x="19706" y="470"/>
                    </a:lnTo>
                    <a:lnTo>
                      <a:pt x="19861" y="470"/>
                    </a:lnTo>
                    <a:lnTo>
                      <a:pt x="19861" y="1"/>
                    </a:lnTo>
                    <a:close/>
                    <a:moveTo>
                      <a:pt x="20644" y="1"/>
                    </a:moveTo>
                    <a:lnTo>
                      <a:pt x="20644" y="470"/>
                    </a:lnTo>
                    <a:lnTo>
                      <a:pt x="20800" y="470"/>
                    </a:lnTo>
                    <a:lnTo>
                      <a:pt x="20800" y="1"/>
                    </a:lnTo>
                    <a:close/>
                    <a:moveTo>
                      <a:pt x="21581" y="1"/>
                    </a:moveTo>
                    <a:lnTo>
                      <a:pt x="21581" y="470"/>
                    </a:lnTo>
                    <a:lnTo>
                      <a:pt x="21739" y="470"/>
                    </a:lnTo>
                    <a:lnTo>
                      <a:pt x="21739" y="1"/>
                    </a:lnTo>
                    <a:close/>
                    <a:moveTo>
                      <a:pt x="22520" y="1"/>
                    </a:moveTo>
                    <a:lnTo>
                      <a:pt x="22520" y="470"/>
                    </a:lnTo>
                    <a:lnTo>
                      <a:pt x="22676" y="470"/>
                    </a:lnTo>
                    <a:lnTo>
                      <a:pt x="22676" y="1"/>
                    </a:lnTo>
                    <a:close/>
                    <a:moveTo>
                      <a:pt x="23458" y="1"/>
                    </a:moveTo>
                    <a:lnTo>
                      <a:pt x="23458" y="470"/>
                    </a:lnTo>
                    <a:lnTo>
                      <a:pt x="23614" y="470"/>
                    </a:lnTo>
                    <a:lnTo>
                      <a:pt x="23614" y="1"/>
                    </a:lnTo>
                    <a:close/>
                    <a:moveTo>
                      <a:pt x="24397" y="1"/>
                    </a:moveTo>
                    <a:lnTo>
                      <a:pt x="24397" y="470"/>
                    </a:lnTo>
                    <a:lnTo>
                      <a:pt x="24553" y="470"/>
                    </a:lnTo>
                    <a:lnTo>
                      <a:pt x="24553" y="1"/>
                    </a:lnTo>
                    <a:close/>
                    <a:moveTo>
                      <a:pt x="25334" y="1"/>
                    </a:moveTo>
                    <a:lnTo>
                      <a:pt x="25334" y="470"/>
                    </a:lnTo>
                    <a:lnTo>
                      <a:pt x="25492" y="470"/>
                    </a:lnTo>
                    <a:lnTo>
                      <a:pt x="25492" y="1"/>
                    </a:lnTo>
                    <a:close/>
                    <a:moveTo>
                      <a:pt x="26273" y="1"/>
                    </a:moveTo>
                    <a:lnTo>
                      <a:pt x="26273" y="470"/>
                    </a:lnTo>
                    <a:lnTo>
                      <a:pt x="26428" y="470"/>
                    </a:lnTo>
                    <a:lnTo>
                      <a:pt x="26428" y="1"/>
                    </a:lnTo>
                    <a:close/>
                    <a:moveTo>
                      <a:pt x="27211" y="1"/>
                    </a:moveTo>
                    <a:lnTo>
                      <a:pt x="27211" y="470"/>
                    </a:lnTo>
                    <a:lnTo>
                      <a:pt x="27367" y="470"/>
                    </a:lnTo>
                    <a:lnTo>
                      <a:pt x="27367" y="1"/>
                    </a:lnTo>
                    <a:close/>
                    <a:moveTo>
                      <a:pt x="28150" y="1"/>
                    </a:moveTo>
                    <a:lnTo>
                      <a:pt x="28150" y="470"/>
                    </a:lnTo>
                    <a:lnTo>
                      <a:pt x="28306" y="470"/>
                    </a:lnTo>
                    <a:lnTo>
                      <a:pt x="28306" y="1"/>
                    </a:lnTo>
                    <a:close/>
                    <a:moveTo>
                      <a:pt x="29087" y="1"/>
                    </a:moveTo>
                    <a:lnTo>
                      <a:pt x="29087" y="470"/>
                    </a:lnTo>
                    <a:lnTo>
                      <a:pt x="29244" y="470"/>
                    </a:lnTo>
                    <a:lnTo>
                      <a:pt x="29248" y="1"/>
                    </a:lnTo>
                    <a:close/>
                    <a:moveTo>
                      <a:pt x="30027" y="1"/>
                    </a:moveTo>
                    <a:lnTo>
                      <a:pt x="30027" y="470"/>
                    </a:lnTo>
                    <a:lnTo>
                      <a:pt x="30183" y="470"/>
                    </a:lnTo>
                    <a:lnTo>
                      <a:pt x="30189" y="1"/>
                    </a:lnTo>
                    <a:close/>
                    <a:moveTo>
                      <a:pt x="30966" y="1"/>
                    </a:moveTo>
                    <a:lnTo>
                      <a:pt x="30966" y="470"/>
                    </a:lnTo>
                    <a:lnTo>
                      <a:pt x="31122" y="470"/>
                    </a:lnTo>
                    <a:lnTo>
                      <a:pt x="31122" y="1"/>
                    </a:lnTo>
                    <a:close/>
                    <a:moveTo>
                      <a:pt x="31907" y="1"/>
                    </a:moveTo>
                    <a:lnTo>
                      <a:pt x="31907" y="470"/>
                    </a:lnTo>
                    <a:lnTo>
                      <a:pt x="32061" y="470"/>
                    </a:lnTo>
                    <a:lnTo>
                      <a:pt x="32064" y="1"/>
                    </a:lnTo>
                    <a:close/>
                    <a:moveTo>
                      <a:pt x="32847" y="1"/>
                    </a:moveTo>
                    <a:lnTo>
                      <a:pt x="32847" y="470"/>
                    </a:lnTo>
                    <a:lnTo>
                      <a:pt x="32997" y="470"/>
                    </a:lnTo>
                    <a:lnTo>
                      <a:pt x="33003" y="1"/>
                    </a:lnTo>
                    <a:close/>
                    <a:moveTo>
                      <a:pt x="33780" y="1"/>
                    </a:moveTo>
                    <a:lnTo>
                      <a:pt x="33780" y="470"/>
                    </a:lnTo>
                    <a:lnTo>
                      <a:pt x="33936" y="470"/>
                    </a:lnTo>
                    <a:lnTo>
                      <a:pt x="33936" y="1"/>
                    </a:lnTo>
                    <a:close/>
                    <a:moveTo>
                      <a:pt x="34719" y="1"/>
                    </a:moveTo>
                    <a:lnTo>
                      <a:pt x="34719" y="470"/>
                    </a:lnTo>
                    <a:lnTo>
                      <a:pt x="34875" y="470"/>
                    </a:lnTo>
                    <a:lnTo>
                      <a:pt x="34875" y="1"/>
                    </a:lnTo>
                    <a:close/>
                    <a:moveTo>
                      <a:pt x="35656" y="1"/>
                    </a:moveTo>
                    <a:lnTo>
                      <a:pt x="35656" y="470"/>
                    </a:lnTo>
                    <a:lnTo>
                      <a:pt x="35813" y="470"/>
                    </a:lnTo>
                    <a:lnTo>
                      <a:pt x="35813" y="1"/>
                    </a:lnTo>
                    <a:close/>
                    <a:moveTo>
                      <a:pt x="36594" y="1"/>
                    </a:moveTo>
                    <a:lnTo>
                      <a:pt x="36594" y="470"/>
                    </a:lnTo>
                    <a:lnTo>
                      <a:pt x="36750" y="470"/>
                    </a:lnTo>
                    <a:lnTo>
                      <a:pt x="36750" y="1"/>
                    </a:lnTo>
                    <a:close/>
                    <a:moveTo>
                      <a:pt x="37533" y="1"/>
                    </a:moveTo>
                    <a:lnTo>
                      <a:pt x="37533" y="470"/>
                    </a:lnTo>
                    <a:lnTo>
                      <a:pt x="37689" y="470"/>
                    </a:lnTo>
                    <a:lnTo>
                      <a:pt x="37689" y="1"/>
                    </a:lnTo>
                    <a:close/>
                    <a:moveTo>
                      <a:pt x="38472" y="1"/>
                    </a:moveTo>
                    <a:lnTo>
                      <a:pt x="38472" y="470"/>
                    </a:lnTo>
                    <a:lnTo>
                      <a:pt x="38628" y="470"/>
                    </a:lnTo>
                    <a:lnTo>
                      <a:pt x="38628" y="1"/>
                    </a:lnTo>
                    <a:close/>
                    <a:moveTo>
                      <a:pt x="39409" y="1"/>
                    </a:moveTo>
                    <a:lnTo>
                      <a:pt x="39409" y="470"/>
                    </a:lnTo>
                    <a:lnTo>
                      <a:pt x="39566" y="470"/>
                    </a:lnTo>
                    <a:lnTo>
                      <a:pt x="39566" y="1"/>
                    </a:lnTo>
                    <a:close/>
                    <a:moveTo>
                      <a:pt x="40347" y="1"/>
                    </a:moveTo>
                    <a:lnTo>
                      <a:pt x="40347" y="470"/>
                    </a:lnTo>
                    <a:lnTo>
                      <a:pt x="40503" y="470"/>
                    </a:lnTo>
                    <a:lnTo>
                      <a:pt x="40503" y="1"/>
                    </a:lnTo>
                    <a:close/>
                    <a:moveTo>
                      <a:pt x="41286" y="1"/>
                    </a:moveTo>
                    <a:lnTo>
                      <a:pt x="41286" y="470"/>
                    </a:lnTo>
                    <a:lnTo>
                      <a:pt x="41442" y="470"/>
                    </a:lnTo>
                    <a:lnTo>
                      <a:pt x="41442" y="1"/>
                    </a:lnTo>
                    <a:close/>
                    <a:moveTo>
                      <a:pt x="42225" y="1"/>
                    </a:moveTo>
                    <a:lnTo>
                      <a:pt x="42225" y="470"/>
                    </a:lnTo>
                    <a:lnTo>
                      <a:pt x="42380" y="470"/>
                    </a:lnTo>
                    <a:lnTo>
                      <a:pt x="42380" y="1"/>
                    </a:lnTo>
                    <a:close/>
                    <a:moveTo>
                      <a:pt x="43163" y="1"/>
                    </a:moveTo>
                    <a:lnTo>
                      <a:pt x="43163" y="470"/>
                    </a:lnTo>
                    <a:lnTo>
                      <a:pt x="43319" y="470"/>
                    </a:lnTo>
                    <a:lnTo>
                      <a:pt x="43319" y="1"/>
                    </a:lnTo>
                    <a:close/>
                    <a:moveTo>
                      <a:pt x="44102" y="1"/>
                    </a:moveTo>
                    <a:lnTo>
                      <a:pt x="44102" y="470"/>
                    </a:lnTo>
                    <a:lnTo>
                      <a:pt x="44258" y="470"/>
                    </a:lnTo>
                    <a:lnTo>
                      <a:pt x="44258" y="1"/>
                    </a:lnTo>
                    <a:close/>
                    <a:moveTo>
                      <a:pt x="45041" y="1"/>
                    </a:moveTo>
                    <a:lnTo>
                      <a:pt x="45041" y="470"/>
                    </a:lnTo>
                    <a:lnTo>
                      <a:pt x="45196" y="470"/>
                    </a:lnTo>
                    <a:lnTo>
                      <a:pt x="45198" y="1"/>
                    </a:lnTo>
                    <a:close/>
                    <a:moveTo>
                      <a:pt x="45977" y="1"/>
                    </a:moveTo>
                    <a:lnTo>
                      <a:pt x="45977" y="470"/>
                    </a:lnTo>
                    <a:lnTo>
                      <a:pt x="46135" y="470"/>
                    </a:lnTo>
                    <a:lnTo>
                      <a:pt x="46139" y="1"/>
                    </a:lnTo>
                    <a:close/>
                    <a:moveTo>
                      <a:pt x="46916" y="1"/>
                    </a:moveTo>
                    <a:lnTo>
                      <a:pt x="46916" y="470"/>
                    </a:lnTo>
                    <a:lnTo>
                      <a:pt x="47072" y="470"/>
                    </a:lnTo>
                    <a:lnTo>
                      <a:pt x="47072" y="1"/>
                    </a:lnTo>
                    <a:close/>
                    <a:moveTo>
                      <a:pt x="47857" y="1"/>
                    </a:moveTo>
                    <a:lnTo>
                      <a:pt x="47857" y="470"/>
                    </a:lnTo>
                    <a:lnTo>
                      <a:pt x="48011" y="470"/>
                    </a:lnTo>
                    <a:lnTo>
                      <a:pt x="48014" y="1"/>
                    </a:lnTo>
                    <a:close/>
                    <a:moveTo>
                      <a:pt x="48797" y="1"/>
                    </a:moveTo>
                    <a:lnTo>
                      <a:pt x="48797" y="470"/>
                    </a:lnTo>
                    <a:lnTo>
                      <a:pt x="48949" y="470"/>
                    </a:lnTo>
                    <a:lnTo>
                      <a:pt x="48953" y="1"/>
                    </a:lnTo>
                    <a:close/>
                    <a:moveTo>
                      <a:pt x="49730" y="1"/>
                    </a:moveTo>
                    <a:lnTo>
                      <a:pt x="49730" y="470"/>
                    </a:lnTo>
                    <a:lnTo>
                      <a:pt x="49888" y="470"/>
                    </a:lnTo>
                    <a:lnTo>
                      <a:pt x="49888" y="1"/>
                    </a:lnTo>
                    <a:close/>
                    <a:moveTo>
                      <a:pt x="50669" y="1"/>
                    </a:moveTo>
                    <a:lnTo>
                      <a:pt x="50669" y="470"/>
                    </a:lnTo>
                    <a:lnTo>
                      <a:pt x="50825" y="470"/>
                    </a:lnTo>
                    <a:lnTo>
                      <a:pt x="50825" y="1"/>
                    </a:lnTo>
                    <a:close/>
                    <a:moveTo>
                      <a:pt x="51608" y="1"/>
                    </a:moveTo>
                    <a:lnTo>
                      <a:pt x="51608" y="470"/>
                    </a:lnTo>
                    <a:lnTo>
                      <a:pt x="51764" y="470"/>
                    </a:lnTo>
                    <a:lnTo>
                      <a:pt x="51764" y="1"/>
                    </a:lnTo>
                    <a:close/>
                    <a:moveTo>
                      <a:pt x="52546" y="1"/>
                    </a:moveTo>
                    <a:lnTo>
                      <a:pt x="52546" y="470"/>
                    </a:lnTo>
                    <a:lnTo>
                      <a:pt x="52702" y="470"/>
                    </a:lnTo>
                    <a:lnTo>
                      <a:pt x="52702" y="1"/>
                    </a:lnTo>
                    <a:close/>
                    <a:moveTo>
                      <a:pt x="53483" y="1"/>
                    </a:moveTo>
                    <a:lnTo>
                      <a:pt x="53483" y="470"/>
                    </a:lnTo>
                    <a:lnTo>
                      <a:pt x="53641" y="470"/>
                    </a:lnTo>
                    <a:lnTo>
                      <a:pt x="53641" y="1"/>
                    </a:lnTo>
                    <a:close/>
                    <a:moveTo>
                      <a:pt x="54422" y="1"/>
                    </a:moveTo>
                    <a:lnTo>
                      <a:pt x="54422" y="470"/>
                    </a:lnTo>
                    <a:lnTo>
                      <a:pt x="54578" y="470"/>
                    </a:lnTo>
                    <a:lnTo>
                      <a:pt x="54578" y="1"/>
                    </a:lnTo>
                    <a:close/>
                    <a:moveTo>
                      <a:pt x="55362" y="1"/>
                    </a:moveTo>
                    <a:lnTo>
                      <a:pt x="55362" y="470"/>
                    </a:lnTo>
                    <a:lnTo>
                      <a:pt x="55518" y="470"/>
                    </a:lnTo>
                    <a:lnTo>
                      <a:pt x="55518" y="1"/>
                    </a:lnTo>
                    <a:close/>
                    <a:moveTo>
                      <a:pt x="56299" y="1"/>
                    </a:moveTo>
                    <a:lnTo>
                      <a:pt x="56299" y="470"/>
                    </a:lnTo>
                    <a:lnTo>
                      <a:pt x="56457" y="470"/>
                    </a:lnTo>
                    <a:lnTo>
                      <a:pt x="56457" y="1"/>
                    </a:lnTo>
                    <a:close/>
                    <a:moveTo>
                      <a:pt x="57238" y="1"/>
                    </a:moveTo>
                    <a:lnTo>
                      <a:pt x="57238" y="470"/>
                    </a:lnTo>
                    <a:lnTo>
                      <a:pt x="57394" y="470"/>
                    </a:lnTo>
                    <a:lnTo>
                      <a:pt x="57394" y="1"/>
                    </a:lnTo>
                    <a:close/>
                    <a:moveTo>
                      <a:pt x="58177" y="1"/>
                    </a:moveTo>
                    <a:lnTo>
                      <a:pt x="58177" y="470"/>
                    </a:lnTo>
                    <a:lnTo>
                      <a:pt x="58332" y="470"/>
                    </a:lnTo>
                    <a:lnTo>
                      <a:pt x="58332" y="1"/>
                    </a:lnTo>
                    <a:close/>
                    <a:moveTo>
                      <a:pt x="59115" y="1"/>
                    </a:moveTo>
                    <a:lnTo>
                      <a:pt x="59115" y="470"/>
                    </a:lnTo>
                    <a:lnTo>
                      <a:pt x="59271" y="470"/>
                    </a:lnTo>
                    <a:lnTo>
                      <a:pt x="59271" y="1"/>
                    </a:lnTo>
                    <a:close/>
                    <a:moveTo>
                      <a:pt x="60052" y="1"/>
                    </a:moveTo>
                    <a:lnTo>
                      <a:pt x="60052" y="470"/>
                    </a:lnTo>
                    <a:lnTo>
                      <a:pt x="60210" y="470"/>
                    </a:lnTo>
                    <a:lnTo>
                      <a:pt x="60210" y="1"/>
                    </a:lnTo>
                    <a:close/>
                    <a:moveTo>
                      <a:pt x="60991" y="1"/>
                    </a:moveTo>
                    <a:lnTo>
                      <a:pt x="60991" y="470"/>
                    </a:lnTo>
                    <a:lnTo>
                      <a:pt x="61147" y="470"/>
                    </a:lnTo>
                    <a:lnTo>
                      <a:pt x="61148" y="1"/>
                    </a:lnTo>
                    <a:close/>
                    <a:moveTo>
                      <a:pt x="61929" y="1"/>
                    </a:moveTo>
                    <a:lnTo>
                      <a:pt x="61929" y="470"/>
                    </a:lnTo>
                    <a:lnTo>
                      <a:pt x="62085" y="470"/>
                    </a:lnTo>
                    <a:lnTo>
                      <a:pt x="62089" y="1"/>
                    </a:lnTo>
                    <a:close/>
                    <a:moveTo>
                      <a:pt x="62868" y="1"/>
                    </a:moveTo>
                    <a:lnTo>
                      <a:pt x="62868" y="470"/>
                    </a:lnTo>
                    <a:lnTo>
                      <a:pt x="63024" y="470"/>
                    </a:lnTo>
                    <a:lnTo>
                      <a:pt x="63024" y="1"/>
                    </a:lnTo>
                    <a:close/>
                    <a:moveTo>
                      <a:pt x="63807" y="1"/>
                    </a:moveTo>
                    <a:lnTo>
                      <a:pt x="63807" y="470"/>
                    </a:lnTo>
                    <a:lnTo>
                      <a:pt x="63963" y="470"/>
                    </a:lnTo>
                    <a:lnTo>
                      <a:pt x="63965" y="1"/>
                    </a:lnTo>
                    <a:close/>
                    <a:moveTo>
                      <a:pt x="64747" y="1"/>
                    </a:moveTo>
                    <a:lnTo>
                      <a:pt x="64747" y="470"/>
                    </a:lnTo>
                    <a:lnTo>
                      <a:pt x="64901" y="470"/>
                    </a:lnTo>
                    <a:lnTo>
                      <a:pt x="64903" y="1"/>
                    </a:lnTo>
                    <a:close/>
                    <a:moveTo>
                      <a:pt x="65682" y="1"/>
                    </a:moveTo>
                    <a:lnTo>
                      <a:pt x="65682" y="470"/>
                    </a:lnTo>
                    <a:lnTo>
                      <a:pt x="65838" y="470"/>
                    </a:lnTo>
                    <a:lnTo>
                      <a:pt x="65838" y="1"/>
                    </a:lnTo>
                    <a:close/>
                    <a:moveTo>
                      <a:pt x="66621" y="1"/>
                    </a:moveTo>
                    <a:lnTo>
                      <a:pt x="66621" y="470"/>
                    </a:lnTo>
                    <a:lnTo>
                      <a:pt x="66777" y="470"/>
                    </a:lnTo>
                    <a:lnTo>
                      <a:pt x="66777" y="1"/>
                    </a:lnTo>
                    <a:close/>
                    <a:moveTo>
                      <a:pt x="67560" y="1"/>
                    </a:moveTo>
                    <a:lnTo>
                      <a:pt x="67560" y="470"/>
                    </a:lnTo>
                    <a:lnTo>
                      <a:pt x="67716" y="470"/>
                    </a:lnTo>
                    <a:lnTo>
                      <a:pt x="67716" y="1"/>
                    </a:lnTo>
                    <a:close/>
                    <a:moveTo>
                      <a:pt x="68497" y="1"/>
                    </a:moveTo>
                    <a:lnTo>
                      <a:pt x="68497" y="470"/>
                    </a:lnTo>
                    <a:lnTo>
                      <a:pt x="68652" y="470"/>
                    </a:lnTo>
                    <a:lnTo>
                      <a:pt x="68652" y="1"/>
                    </a:lnTo>
                    <a:close/>
                    <a:moveTo>
                      <a:pt x="69435" y="1"/>
                    </a:moveTo>
                    <a:lnTo>
                      <a:pt x="69435" y="470"/>
                    </a:lnTo>
                    <a:lnTo>
                      <a:pt x="69591" y="470"/>
                    </a:lnTo>
                    <a:lnTo>
                      <a:pt x="69591" y="1"/>
                    </a:lnTo>
                    <a:close/>
                    <a:moveTo>
                      <a:pt x="70374" y="1"/>
                    </a:moveTo>
                    <a:lnTo>
                      <a:pt x="70374" y="470"/>
                    </a:lnTo>
                    <a:lnTo>
                      <a:pt x="70530" y="470"/>
                    </a:lnTo>
                    <a:lnTo>
                      <a:pt x="70530" y="1"/>
                    </a:lnTo>
                    <a:close/>
                    <a:moveTo>
                      <a:pt x="71311" y="1"/>
                    </a:moveTo>
                    <a:lnTo>
                      <a:pt x="71311" y="470"/>
                    </a:lnTo>
                    <a:lnTo>
                      <a:pt x="71468" y="470"/>
                    </a:lnTo>
                    <a:lnTo>
                      <a:pt x="71468" y="1"/>
                    </a:lnTo>
                    <a:close/>
                    <a:moveTo>
                      <a:pt x="72249" y="1"/>
                    </a:moveTo>
                    <a:lnTo>
                      <a:pt x="72249" y="470"/>
                    </a:lnTo>
                    <a:lnTo>
                      <a:pt x="72405" y="470"/>
                    </a:lnTo>
                    <a:lnTo>
                      <a:pt x="72405" y="1"/>
                    </a:lnTo>
                    <a:close/>
                    <a:moveTo>
                      <a:pt x="73188" y="1"/>
                    </a:moveTo>
                    <a:lnTo>
                      <a:pt x="73188" y="470"/>
                    </a:lnTo>
                    <a:lnTo>
                      <a:pt x="73344" y="470"/>
                    </a:lnTo>
                    <a:lnTo>
                      <a:pt x="73344" y="1"/>
                    </a:lnTo>
                    <a:close/>
                    <a:moveTo>
                      <a:pt x="74127" y="1"/>
                    </a:moveTo>
                    <a:lnTo>
                      <a:pt x="74127" y="470"/>
                    </a:lnTo>
                    <a:lnTo>
                      <a:pt x="74283" y="470"/>
                    </a:lnTo>
                    <a:lnTo>
                      <a:pt x="74283" y="1"/>
                    </a:lnTo>
                    <a:close/>
                    <a:moveTo>
                      <a:pt x="75064" y="1"/>
                    </a:moveTo>
                    <a:lnTo>
                      <a:pt x="75064" y="470"/>
                    </a:lnTo>
                    <a:lnTo>
                      <a:pt x="75221" y="470"/>
                    </a:lnTo>
                    <a:lnTo>
                      <a:pt x="75221" y="1"/>
                    </a:lnTo>
                    <a:close/>
                    <a:moveTo>
                      <a:pt x="76002" y="1"/>
                    </a:moveTo>
                    <a:lnTo>
                      <a:pt x="76002" y="470"/>
                    </a:lnTo>
                    <a:lnTo>
                      <a:pt x="76158" y="470"/>
                    </a:lnTo>
                    <a:lnTo>
                      <a:pt x="76158" y="1"/>
                    </a:lnTo>
                    <a:close/>
                    <a:moveTo>
                      <a:pt x="76943" y="1"/>
                    </a:moveTo>
                    <a:lnTo>
                      <a:pt x="76943" y="470"/>
                    </a:lnTo>
                    <a:lnTo>
                      <a:pt x="77099" y="470"/>
                    </a:lnTo>
                    <a:lnTo>
                      <a:pt x="77099" y="1"/>
                    </a:lnTo>
                    <a:close/>
                    <a:moveTo>
                      <a:pt x="77880" y="1"/>
                    </a:moveTo>
                    <a:lnTo>
                      <a:pt x="77880" y="470"/>
                    </a:lnTo>
                    <a:lnTo>
                      <a:pt x="78037" y="470"/>
                    </a:lnTo>
                    <a:lnTo>
                      <a:pt x="78039" y="1"/>
                    </a:lnTo>
                    <a:close/>
                    <a:moveTo>
                      <a:pt x="78818" y="1"/>
                    </a:moveTo>
                    <a:lnTo>
                      <a:pt x="78818" y="470"/>
                    </a:lnTo>
                    <a:lnTo>
                      <a:pt x="78974" y="470"/>
                    </a:lnTo>
                    <a:lnTo>
                      <a:pt x="78974" y="1"/>
                    </a:lnTo>
                    <a:close/>
                    <a:moveTo>
                      <a:pt x="79757" y="1"/>
                    </a:moveTo>
                    <a:lnTo>
                      <a:pt x="79757" y="470"/>
                    </a:lnTo>
                    <a:lnTo>
                      <a:pt x="79913" y="470"/>
                    </a:lnTo>
                    <a:lnTo>
                      <a:pt x="79915" y="1"/>
                    </a:lnTo>
                    <a:close/>
                    <a:moveTo>
                      <a:pt x="80696" y="1"/>
                    </a:moveTo>
                    <a:lnTo>
                      <a:pt x="80696" y="470"/>
                    </a:lnTo>
                    <a:lnTo>
                      <a:pt x="80852" y="470"/>
                    </a:lnTo>
                    <a:lnTo>
                      <a:pt x="80852" y="1"/>
                    </a:lnTo>
                    <a:close/>
                    <a:moveTo>
                      <a:pt x="81633" y="1"/>
                    </a:moveTo>
                    <a:lnTo>
                      <a:pt x="81633" y="470"/>
                    </a:lnTo>
                    <a:lnTo>
                      <a:pt x="81790" y="470"/>
                    </a:lnTo>
                    <a:lnTo>
                      <a:pt x="81790" y="1"/>
                    </a:lnTo>
                    <a:close/>
                    <a:moveTo>
                      <a:pt x="82571" y="1"/>
                    </a:moveTo>
                    <a:lnTo>
                      <a:pt x="82571" y="470"/>
                    </a:lnTo>
                    <a:lnTo>
                      <a:pt x="82727" y="470"/>
                    </a:lnTo>
                    <a:lnTo>
                      <a:pt x="82727" y="1"/>
                    </a:lnTo>
                    <a:close/>
                    <a:moveTo>
                      <a:pt x="83510" y="1"/>
                    </a:moveTo>
                    <a:lnTo>
                      <a:pt x="83510" y="470"/>
                    </a:lnTo>
                    <a:lnTo>
                      <a:pt x="83666" y="470"/>
                    </a:lnTo>
                    <a:lnTo>
                      <a:pt x="83666" y="1"/>
                    </a:lnTo>
                    <a:close/>
                    <a:moveTo>
                      <a:pt x="84449" y="1"/>
                    </a:moveTo>
                    <a:lnTo>
                      <a:pt x="84449" y="470"/>
                    </a:lnTo>
                    <a:lnTo>
                      <a:pt x="84604" y="470"/>
                    </a:lnTo>
                    <a:lnTo>
                      <a:pt x="84604" y="1"/>
                    </a:lnTo>
                    <a:close/>
                    <a:moveTo>
                      <a:pt x="85385" y="1"/>
                    </a:moveTo>
                    <a:lnTo>
                      <a:pt x="85385" y="470"/>
                    </a:lnTo>
                    <a:lnTo>
                      <a:pt x="85543" y="470"/>
                    </a:lnTo>
                    <a:lnTo>
                      <a:pt x="85543" y="1"/>
                    </a:lnTo>
                    <a:close/>
                    <a:moveTo>
                      <a:pt x="86324" y="1"/>
                    </a:moveTo>
                    <a:lnTo>
                      <a:pt x="86324" y="470"/>
                    </a:lnTo>
                    <a:lnTo>
                      <a:pt x="86480" y="470"/>
                    </a:lnTo>
                    <a:lnTo>
                      <a:pt x="86480" y="1"/>
                    </a:lnTo>
                    <a:close/>
                    <a:moveTo>
                      <a:pt x="87263" y="1"/>
                    </a:moveTo>
                    <a:lnTo>
                      <a:pt x="87263" y="470"/>
                    </a:lnTo>
                    <a:lnTo>
                      <a:pt x="87419" y="470"/>
                    </a:lnTo>
                    <a:lnTo>
                      <a:pt x="87419" y="1"/>
                    </a:lnTo>
                    <a:close/>
                    <a:moveTo>
                      <a:pt x="88201" y="1"/>
                    </a:moveTo>
                    <a:lnTo>
                      <a:pt x="88201" y="470"/>
                    </a:lnTo>
                    <a:lnTo>
                      <a:pt x="88357" y="470"/>
                    </a:lnTo>
                    <a:lnTo>
                      <a:pt x="88357" y="1"/>
                    </a:lnTo>
                    <a:close/>
                    <a:moveTo>
                      <a:pt x="89138" y="1"/>
                    </a:moveTo>
                    <a:lnTo>
                      <a:pt x="89138" y="470"/>
                    </a:lnTo>
                    <a:lnTo>
                      <a:pt x="89296" y="470"/>
                    </a:lnTo>
                    <a:lnTo>
                      <a:pt x="89296" y="1"/>
                    </a:lnTo>
                    <a:close/>
                    <a:moveTo>
                      <a:pt x="90079" y="1"/>
                    </a:moveTo>
                    <a:lnTo>
                      <a:pt x="90079" y="470"/>
                    </a:lnTo>
                    <a:lnTo>
                      <a:pt x="90235" y="470"/>
                    </a:lnTo>
                    <a:lnTo>
                      <a:pt x="90235" y="1"/>
                    </a:lnTo>
                    <a:close/>
                    <a:moveTo>
                      <a:pt x="91017" y="1"/>
                    </a:moveTo>
                    <a:lnTo>
                      <a:pt x="91017" y="470"/>
                    </a:lnTo>
                    <a:lnTo>
                      <a:pt x="91173" y="470"/>
                    </a:lnTo>
                    <a:lnTo>
                      <a:pt x="91173" y="1"/>
                    </a:lnTo>
                    <a:close/>
                    <a:moveTo>
                      <a:pt x="91954" y="1"/>
                    </a:moveTo>
                    <a:lnTo>
                      <a:pt x="91954" y="470"/>
                    </a:lnTo>
                    <a:lnTo>
                      <a:pt x="92112" y="470"/>
                    </a:lnTo>
                    <a:lnTo>
                      <a:pt x="92112" y="1"/>
                    </a:lnTo>
                    <a:close/>
                    <a:moveTo>
                      <a:pt x="92893" y="1"/>
                    </a:moveTo>
                    <a:lnTo>
                      <a:pt x="92893" y="470"/>
                    </a:lnTo>
                    <a:lnTo>
                      <a:pt x="93049" y="470"/>
                    </a:lnTo>
                    <a:lnTo>
                      <a:pt x="93049" y="1"/>
                    </a:lnTo>
                    <a:close/>
                    <a:moveTo>
                      <a:pt x="93832" y="1"/>
                    </a:moveTo>
                    <a:lnTo>
                      <a:pt x="93832" y="470"/>
                    </a:lnTo>
                    <a:lnTo>
                      <a:pt x="93987" y="470"/>
                    </a:lnTo>
                    <a:lnTo>
                      <a:pt x="93987" y="1"/>
                    </a:lnTo>
                    <a:close/>
                    <a:moveTo>
                      <a:pt x="94770" y="1"/>
                    </a:moveTo>
                    <a:lnTo>
                      <a:pt x="94770" y="470"/>
                    </a:lnTo>
                    <a:lnTo>
                      <a:pt x="94926" y="470"/>
                    </a:lnTo>
                    <a:lnTo>
                      <a:pt x="94926" y="1"/>
                    </a:lnTo>
                    <a:close/>
                    <a:moveTo>
                      <a:pt x="95707" y="1"/>
                    </a:moveTo>
                    <a:lnTo>
                      <a:pt x="95707" y="470"/>
                    </a:lnTo>
                    <a:lnTo>
                      <a:pt x="95865" y="470"/>
                    </a:lnTo>
                    <a:lnTo>
                      <a:pt x="95865" y="1"/>
                    </a:lnTo>
                    <a:close/>
                    <a:moveTo>
                      <a:pt x="96646" y="1"/>
                    </a:moveTo>
                    <a:lnTo>
                      <a:pt x="96646" y="470"/>
                    </a:lnTo>
                    <a:lnTo>
                      <a:pt x="96802" y="470"/>
                    </a:lnTo>
                    <a:lnTo>
                      <a:pt x="96802" y="1"/>
                    </a:lnTo>
                    <a:close/>
                    <a:moveTo>
                      <a:pt x="97585" y="1"/>
                    </a:moveTo>
                    <a:lnTo>
                      <a:pt x="97585" y="470"/>
                    </a:lnTo>
                    <a:lnTo>
                      <a:pt x="97740" y="470"/>
                    </a:lnTo>
                    <a:lnTo>
                      <a:pt x="97740" y="1"/>
                    </a:lnTo>
                    <a:close/>
                    <a:moveTo>
                      <a:pt x="98523" y="1"/>
                    </a:moveTo>
                    <a:lnTo>
                      <a:pt x="98523" y="470"/>
                    </a:lnTo>
                    <a:lnTo>
                      <a:pt x="98679" y="470"/>
                    </a:lnTo>
                    <a:lnTo>
                      <a:pt x="98679" y="1"/>
                    </a:lnTo>
                    <a:close/>
                    <a:moveTo>
                      <a:pt x="99460" y="1"/>
                    </a:moveTo>
                    <a:lnTo>
                      <a:pt x="99460" y="470"/>
                    </a:lnTo>
                    <a:lnTo>
                      <a:pt x="99618" y="470"/>
                    </a:lnTo>
                    <a:lnTo>
                      <a:pt x="99618" y="1"/>
                    </a:lnTo>
                    <a:close/>
                    <a:moveTo>
                      <a:pt x="100399" y="1"/>
                    </a:moveTo>
                    <a:lnTo>
                      <a:pt x="100399" y="470"/>
                    </a:lnTo>
                    <a:lnTo>
                      <a:pt x="100555" y="470"/>
                    </a:lnTo>
                    <a:lnTo>
                      <a:pt x="100555" y="1"/>
                    </a:lnTo>
                    <a:close/>
                    <a:moveTo>
                      <a:pt x="101337" y="1"/>
                    </a:moveTo>
                    <a:lnTo>
                      <a:pt x="101337" y="470"/>
                    </a:lnTo>
                    <a:lnTo>
                      <a:pt x="101493" y="470"/>
                    </a:lnTo>
                    <a:lnTo>
                      <a:pt x="101493" y="1"/>
                    </a:lnTo>
                    <a:close/>
                    <a:moveTo>
                      <a:pt x="102276" y="1"/>
                    </a:moveTo>
                    <a:lnTo>
                      <a:pt x="102276" y="470"/>
                    </a:lnTo>
                    <a:lnTo>
                      <a:pt x="102432" y="470"/>
                    </a:lnTo>
                    <a:lnTo>
                      <a:pt x="102432" y="1"/>
                    </a:lnTo>
                    <a:close/>
                    <a:moveTo>
                      <a:pt x="103213" y="1"/>
                    </a:moveTo>
                    <a:lnTo>
                      <a:pt x="103213" y="470"/>
                    </a:lnTo>
                    <a:lnTo>
                      <a:pt x="103371" y="470"/>
                    </a:lnTo>
                    <a:lnTo>
                      <a:pt x="103371" y="1"/>
                    </a:lnTo>
                    <a:close/>
                    <a:moveTo>
                      <a:pt x="104152" y="1"/>
                    </a:moveTo>
                    <a:lnTo>
                      <a:pt x="104152" y="470"/>
                    </a:lnTo>
                    <a:lnTo>
                      <a:pt x="104309" y="470"/>
                    </a:lnTo>
                    <a:lnTo>
                      <a:pt x="104309" y="1"/>
                    </a:lnTo>
                    <a:close/>
                    <a:moveTo>
                      <a:pt x="105090" y="1"/>
                    </a:moveTo>
                    <a:lnTo>
                      <a:pt x="105090" y="470"/>
                    </a:lnTo>
                    <a:lnTo>
                      <a:pt x="105246" y="470"/>
                    </a:lnTo>
                    <a:lnTo>
                      <a:pt x="105246" y="1"/>
                    </a:lnTo>
                    <a:close/>
                    <a:moveTo>
                      <a:pt x="106029" y="1"/>
                    </a:moveTo>
                    <a:lnTo>
                      <a:pt x="106029" y="470"/>
                    </a:lnTo>
                    <a:lnTo>
                      <a:pt x="106185" y="470"/>
                    </a:lnTo>
                    <a:lnTo>
                      <a:pt x="106185" y="1"/>
                    </a:lnTo>
                    <a:close/>
                    <a:moveTo>
                      <a:pt x="106968" y="1"/>
                    </a:moveTo>
                    <a:lnTo>
                      <a:pt x="106968" y="470"/>
                    </a:lnTo>
                    <a:lnTo>
                      <a:pt x="107123" y="470"/>
                    </a:lnTo>
                    <a:lnTo>
                      <a:pt x="107123" y="1"/>
                    </a:lnTo>
                    <a:close/>
                    <a:moveTo>
                      <a:pt x="107904" y="1"/>
                    </a:moveTo>
                    <a:lnTo>
                      <a:pt x="107904" y="470"/>
                    </a:lnTo>
                    <a:lnTo>
                      <a:pt x="108062" y="470"/>
                    </a:lnTo>
                    <a:lnTo>
                      <a:pt x="108062" y="1"/>
                    </a:lnTo>
                    <a:close/>
                    <a:moveTo>
                      <a:pt x="108843" y="1"/>
                    </a:moveTo>
                    <a:lnTo>
                      <a:pt x="108843" y="470"/>
                    </a:lnTo>
                    <a:lnTo>
                      <a:pt x="108999" y="470"/>
                    </a:lnTo>
                    <a:lnTo>
                      <a:pt x="108999" y="1"/>
                    </a:lnTo>
                    <a:close/>
                    <a:moveTo>
                      <a:pt x="109782" y="1"/>
                    </a:moveTo>
                    <a:lnTo>
                      <a:pt x="109782" y="470"/>
                    </a:lnTo>
                    <a:lnTo>
                      <a:pt x="109938" y="470"/>
                    </a:lnTo>
                    <a:lnTo>
                      <a:pt x="109938" y="1"/>
                    </a:lnTo>
                    <a:close/>
                    <a:moveTo>
                      <a:pt x="110720" y="1"/>
                    </a:moveTo>
                    <a:lnTo>
                      <a:pt x="110720" y="470"/>
                    </a:lnTo>
                    <a:lnTo>
                      <a:pt x="110876" y="470"/>
                    </a:lnTo>
                    <a:lnTo>
                      <a:pt x="110876" y="1"/>
                    </a:lnTo>
                    <a:close/>
                    <a:moveTo>
                      <a:pt x="111657" y="1"/>
                    </a:moveTo>
                    <a:lnTo>
                      <a:pt x="111657" y="470"/>
                    </a:lnTo>
                    <a:lnTo>
                      <a:pt x="111813" y="470"/>
                    </a:lnTo>
                    <a:lnTo>
                      <a:pt x="111815" y="1"/>
                    </a:lnTo>
                    <a:close/>
                    <a:moveTo>
                      <a:pt x="112596" y="1"/>
                    </a:moveTo>
                    <a:lnTo>
                      <a:pt x="112596" y="470"/>
                    </a:lnTo>
                    <a:lnTo>
                      <a:pt x="112752" y="470"/>
                    </a:lnTo>
                    <a:lnTo>
                      <a:pt x="112752" y="1"/>
                    </a:lnTo>
                    <a:close/>
                    <a:moveTo>
                      <a:pt x="113535" y="1"/>
                    </a:moveTo>
                    <a:lnTo>
                      <a:pt x="113535" y="470"/>
                    </a:lnTo>
                    <a:lnTo>
                      <a:pt x="113691" y="470"/>
                    </a:lnTo>
                    <a:lnTo>
                      <a:pt x="113691" y="1"/>
                    </a:lnTo>
                    <a:close/>
                    <a:moveTo>
                      <a:pt x="114472" y="1"/>
                    </a:moveTo>
                    <a:lnTo>
                      <a:pt x="114472" y="470"/>
                    </a:lnTo>
                    <a:lnTo>
                      <a:pt x="114629" y="470"/>
                    </a:lnTo>
                    <a:lnTo>
                      <a:pt x="114629" y="1"/>
                    </a:lnTo>
                    <a:close/>
                    <a:moveTo>
                      <a:pt x="115410" y="1"/>
                    </a:moveTo>
                    <a:lnTo>
                      <a:pt x="115410" y="470"/>
                    </a:lnTo>
                    <a:lnTo>
                      <a:pt x="115566" y="470"/>
                    </a:lnTo>
                    <a:lnTo>
                      <a:pt x="115566" y="1"/>
                    </a:lnTo>
                    <a:close/>
                    <a:moveTo>
                      <a:pt x="116349" y="1"/>
                    </a:moveTo>
                    <a:lnTo>
                      <a:pt x="116349" y="470"/>
                    </a:lnTo>
                    <a:lnTo>
                      <a:pt x="116505" y="470"/>
                    </a:lnTo>
                    <a:lnTo>
                      <a:pt x="116505" y="1"/>
                    </a:lnTo>
                    <a:close/>
                    <a:moveTo>
                      <a:pt x="117288" y="1"/>
                    </a:moveTo>
                    <a:lnTo>
                      <a:pt x="117288" y="470"/>
                    </a:lnTo>
                    <a:lnTo>
                      <a:pt x="117443" y="470"/>
                    </a:lnTo>
                    <a:lnTo>
                      <a:pt x="117443" y="1"/>
                    </a:lnTo>
                    <a:close/>
                    <a:moveTo>
                      <a:pt x="118224" y="1"/>
                    </a:moveTo>
                    <a:lnTo>
                      <a:pt x="118224" y="470"/>
                    </a:lnTo>
                    <a:lnTo>
                      <a:pt x="118382" y="470"/>
                    </a:lnTo>
                    <a:lnTo>
                      <a:pt x="118382" y="1"/>
                    </a:lnTo>
                    <a:close/>
                    <a:moveTo>
                      <a:pt x="119163" y="1"/>
                    </a:moveTo>
                    <a:lnTo>
                      <a:pt x="119163" y="470"/>
                    </a:lnTo>
                    <a:lnTo>
                      <a:pt x="119321" y="470"/>
                    </a:lnTo>
                    <a:lnTo>
                      <a:pt x="119321" y="1"/>
                    </a:lnTo>
                    <a:close/>
                    <a:moveTo>
                      <a:pt x="120102" y="1"/>
                    </a:moveTo>
                    <a:lnTo>
                      <a:pt x="120102" y="470"/>
                    </a:lnTo>
                    <a:lnTo>
                      <a:pt x="120258" y="470"/>
                    </a:lnTo>
                    <a:lnTo>
                      <a:pt x="120258" y="1"/>
                    </a:lnTo>
                    <a:close/>
                    <a:moveTo>
                      <a:pt x="121040" y="1"/>
                    </a:moveTo>
                    <a:lnTo>
                      <a:pt x="121040" y="470"/>
                    </a:lnTo>
                    <a:lnTo>
                      <a:pt x="121196" y="470"/>
                    </a:lnTo>
                    <a:lnTo>
                      <a:pt x="121196" y="1"/>
                    </a:lnTo>
                    <a:close/>
                    <a:moveTo>
                      <a:pt x="121977" y="1"/>
                    </a:moveTo>
                    <a:lnTo>
                      <a:pt x="121977" y="470"/>
                    </a:lnTo>
                    <a:lnTo>
                      <a:pt x="122135" y="470"/>
                    </a:lnTo>
                    <a:lnTo>
                      <a:pt x="122135" y="1"/>
                    </a:lnTo>
                    <a:close/>
                    <a:moveTo>
                      <a:pt x="122916" y="1"/>
                    </a:moveTo>
                    <a:lnTo>
                      <a:pt x="122916" y="470"/>
                    </a:lnTo>
                    <a:lnTo>
                      <a:pt x="123074" y="470"/>
                    </a:lnTo>
                    <a:lnTo>
                      <a:pt x="123074" y="1"/>
                    </a:lnTo>
                    <a:close/>
                    <a:moveTo>
                      <a:pt x="123855" y="1"/>
                    </a:moveTo>
                    <a:lnTo>
                      <a:pt x="123855" y="470"/>
                    </a:lnTo>
                    <a:lnTo>
                      <a:pt x="124010" y="470"/>
                    </a:lnTo>
                    <a:lnTo>
                      <a:pt x="124010" y="1"/>
                    </a:lnTo>
                    <a:close/>
                    <a:moveTo>
                      <a:pt x="124793" y="1"/>
                    </a:moveTo>
                    <a:lnTo>
                      <a:pt x="124793" y="470"/>
                    </a:lnTo>
                    <a:lnTo>
                      <a:pt x="124949" y="470"/>
                    </a:lnTo>
                    <a:lnTo>
                      <a:pt x="124949" y="1"/>
                    </a:lnTo>
                    <a:close/>
                    <a:moveTo>
                      <a:pt x="125732" y="1"/>
                    </a:moveTo>
                    <a:lnTo>
                      <a:pt x="125732" y="470"/>
                    </a:lnTo>
                    <a:lnTo>
                      <a:pt x="125888" y="470"/>
                    </a:lnTo>
                    <a:lnTo>
                      <a:pt x="1258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 name="Google Shape;987;p18"/>
            <p:cNvSpPr/>
            <p:nvPr/>
          </p:nvSpPr>
          <p:spPr>
            <a:xfrm>
              <a:off x="-52675" y="4625650"/>
              <a:ext cx="9268850" cy="263300"/>
            </a:xfrm>
            <a:custGeom>
              <a:rect b="b" l="l" r="r" t="t"/>
              <a:pathLst>
                <a:path extrusionOk="0" h="10532" w="370754">
                  <a:moveTo>
                    <a:pt x="0" y="10532"/>
                  </a:moveTo>
                  <a:lnTo>
                    <a:pt x="15800" y="3510"/>
                  </a:lnTo>
                  <a:lnTo>
                    <a:pt x="33705" y="9479"/>
                  </a:lnTo>
                  <a:lnTo>
                    <a:pt x="72677" y="2808"/>
                  </a:lnTo>
                  <a:lnTo>
                    <a:pt x="95849" y="10532"/>
                  </a:lnTo>
                  <a:lnTo>
                    <a:pt x="144299" y="2106"/>
                  </a:lnTo>
                  <a:lnTo>
                    <a:pt x="174142" y="9128"/>
                  </a:lnTo>
                  <a:lnTo>
                    <a:pt x="206794" y="0"/>
                  </a:lnTo>
                  <a:lnTo>
                    <a:pt x="244712" y="9830"/>
                  </a:lnTo>
                  <a:lnTo>
                    <a:pt x="279119" y="2808"/>
                  </a:lnTo>
                  <a:lnTo>
                    <a:pt x="346528" y="8075"/>
                  </a:lnTo>
                  <a:lnTo>
                    <a:pt x="370754" y="2106"/>
                  </a:lnTo>
                </a:path>
              </a:pathLst>
            </a:custGeom>
            <a:noFill/>
            <a:ln cap="flat" cmpd="sng" w="28575">
              <a:solidFill>
                <a:schemeClr val="dk2"/>
              </a:solidFill>
              <a:prstDash val="solid"/>
              <a:round/>
              <a:headEnd len="med" w="med" type="none"/>
              <a:tailEnd len="med" w="med" type="none"/>
            </a:ln>
          </p:spPr>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988" name="Shape 988"/>
        <p:cNvGrpSpPr/>
        <p:nvPr/>
      </p:nvGrpSpPr>
      <p:grpSpPr>
        <a:xfrm>
          <a:off x="0" y="0"/>
          <a:ext cx="0" cy="0"/>
          <a:chOff x="0" y="0"/>
          <a:chExt cx="0" cy="0"/>
        </a:xfrm>
      </p:grpSpPr>
      <p:sp>
        <p:nvSpPr>
          <p:cNvPr id="989" name="Google Shape;989;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90" name="Google Shape;990;p19"/>
          <p:cNvSpPr txBox="1"/>
          <p:nvPr>
            <p:ph idx="1" type="subTitle"/>
          </p:nvPr>
        </p:nvSpPr>
        <p:spPr>
          <a:xfrm>
            <a:off x="719999" y="1697873"/>
            <a:ext cx="2396100" cy="106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91" name="Google Shape;991;p19"/>
          <p:cNvSpPr txBox="1"/>
          <p:nvPr>
            <p:ph idx="2" type="subTitle"/>
          </p:nvPr>
        </p:nvSpPr>
        <p:spPr>
          <a:xfrm>
            <a:off x="3373950" y="1697882"/>
            <a:ext cx="2396100" cy="106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92" name="Google Shape;992;p19"/>
          <p:cNvSpPr txBox="1"/>
          <p:nvPr>
            <p:ph idx="3" type="subTitle"/>
          </p:nvPr>
        </p:nvSpPr>
        <p:spPr>
          <a:xfrm>
            <a:off x="719999" y="3276572"/>
            <a:ext cx="2396100" cy="106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93" name="Google Shape;993;p19"/>
          <p:cNvSpPr txBox="1"/>
          <p:nvPr>
            <p:ph idx="4" type="subTitle"/>
          </p:nvPr>
        </p:nvSpPr>
        <p:spPr>
          <a:xfrm>
            <a:off x="3373950" y="3276572"/>
            <a:ext cx="2396100" cy="106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94" name="Google Shape;994;p19"/>
          <p:cNvSpPr txBox="1"/>
          <p:nvPr>
            <p:ph idx="5" type="subTitle"/>
          </p:nvPr>
        </p:nvSpPr>
        <p:spPr>
          <a:xfrm>
            <a:off x="6027901" y="1697882"/>
            <a:ext cx="2396100" cy="106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95" name="Google Shape;995;p19"/>
          <p:cNvSpPr txBox="1"/>
          <p:nvPr>
            <p:ph idx="6" type="subTitle"/>
          </p:nvPr>
        </p:nvSpPr>
        <p:spPr>
          <a:xfrm>
            <a:off x="6027901" y="3276572"/>
            <a:ext cx="2396100" cy="106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96" name="Google Shape;996;p19"/>
          <p:cNvSpPr txBox="1"/>
          <p:nvPr>
            <p:ph idx="7" type="subTitle"/>
          </p:nvPr>
        </p:nvSpPr>
        <p:spPr>
          <a:xfrm>
            <a:off x="720149" y="1328650"/>
            <a:ext cx="2395800" cy="372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2000">
                <a:solidFill>
                  <a:schemeClr val="dk1"/>
                </a:solidFill>
                <a:latin typeface="Kanit Medium"/>
                <a:ea typeface="Kanit Medium"/>
                <a:cs typeface="Kanit Medium"/>
                <a:sym typeface="Kanit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997" name="Google Shape;997;p19"/>
          <p:cNvSpPr txBox="1"/>
          <p:nvPr>
            <p:ph idx="8" type="subTitle"/>
          </p:nvPr>
        </p:nvSpPr>
        <p:spPr>
          <a:xfrm>
            <a:off x="3373950" y="1328655"/>
            <a:ext cx="2395800" cy="372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2000">
                <a:solidFill>
                  <a:schemeClr val="dk1"/>
                </a:solidFill>
                <a:latin typeface="Kanit Medium"/>
                <a:ea typeface="Kanit Medium"/>
                <a:cs typeface="Kanit Medium"/>
                <a:sym typeface="Kanit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998" name="Google Shape;998;p19"/>
          <p:cNvSpPr txBox="1"/>
          <p:nvPr>
            <p:ph idx="9" type="subTitle"/>
          </p:nvPr>
        </p:nvSpPr>
        <p:spPr>
          <a:xfrm>
            <a:off x="6028051" y="1328655"/>
            <a:ext cx="2395800" cy="372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2000">
                <a:solidFill>
                  <a:schemeClr val="dk1"/>
                </a:solidFill>
                <a:latin typeface="Kanit Medium"/>
                <a:ea typeface="Kanit Medium"/>
                <a:cs typeface="Kanit Medium"/>
                <a:sym typeface="Kanit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999" name="Google Shape;999;p19"/>
          <p:cNvSpPr txBox="1"/>
          <p:nvPr>
            <p:ph idx="13" type="subTitle"/>
          </p:nvPr>
        </p:nvSpPr>
        <p:spPr>
          <a:xfrm>
            <a:off x="719999" y="2904443"/>
            <a:ext cx="2396100" cy="372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2000">
                <a:solidFill>
                  <a:schemeClr val="dk1"/>
                </a:solidFill>
                <a:latin typeface="Kanit Medium"/>
                <a:ea typeface="Kanit Medium"/>
                <a:cs typeface="Kanit Medium"/>
                <a:sym typeface="Kanit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000" name="Google Shape;1000;p19"/>
          <p:cNvSpPr txBox="1"/>
          <p:nvPr>
            <p:ph idx="14" type="subTitle"/>
          </p:nvPr>
        </p:nvSpPr>
        <p:spPr>
          <a:xfrm>
            <a:off x="3373950" y="2904443"/>
            <a:ext cx="2395800" cy="372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2000">
                <a:solidFill>
                  <a:schemeClr val="dk1"/>
                </a:solidFill>
                <a:latin typeface="Kanit Medium"/>
                <a:ea typeface="Kanit Medium"/>
                <a:cs typeface="Kanit Medium"/>
                <a:sym typeface="Kanit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001" name="Google Shape;1001;p19"/>
          <p:cNvSpPr txBox="1"/>
          <p:nvPr>
            <p:ph idx="15" type="subTitle"/>
          </p:nvPr>
        </p:nvSpPr>
        <p:spPr>
          <a:xfrm>
            <a:off x="6028051" y="2904443"/>
            <a:ext cx="2395800" cy="372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2000">
                <a:solidFill>
                  <a:schemeClr val="dk1"/>
                </a:solidFill>
                <a:latin typeface="Kanit Medium"/>
                <a:ea typeface="Kanit Medium"/>
                <a:cs typeface="Kanit Medium"/>
                <a:sym typeface="Kanit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1002" name="Google Shape;1002;p19"/>
          <p:cNvGrpSpPr/>
          <p:nvPr/>
        </p:nvGrpSpPr>
        <p:grpSpPr>
          <a:xfrm>
            <a:off x="-29650" y="4573100"/>
            <a:ext cx="9205025" cy="491921"/>
            <a:chOff x="-29650" y="4573100"/>
            <a:chExt cx="9205025" cy="491921"/>
          </a:xfrm>
        </p:grpSpPr>
        <p:grpSp>
          <p:nvGrpSpPr>
            <p:cNvPr id="1003" name="Google Shape;1003;p19"/>
            <p:cNvGrpSpPr/>
            <p:nvPr/>
          </p:nvGrpSpPr>
          <p:grpSpPr>
            <a:xfrm>
              <a:off x="-8997" y="4603999"/>
              <a:ext cx="9148780" cy="331069"/>
              <a:chOff x="-8997" y="4603999"/>
              <a:chExt cx="9148780" cy="331069"/>
            </a:xfrm>
          </p:grpSpPr>
          <p:sp>
            <p:nvSpPr>
              <p:cNvPr id="1004" name="Google Shape;1004;p19"/>
              <p:cNvSpPr/>
              <p:nvPr/>
            </p:nvSpPr>
            <p:spPr>
              <a:xfrm flipH="1">
                <a:off x="5642880" y="4697909"/>
                <a:ext cx="85283" cy="237129"/>
              </a:xfrm>
              <a:custGeom>
                <a:rect b="b" l="l" r="r" t="t"/>
                <a:pathLst>
                  <a:path extrusionOk="0" h="12754" w="1284">
                    <a:moveTo>
                      <a:pt x="161" y="0"/>
                    </a:moveTo>
                    <a:cubicBezTo>
                      <a:pt x="72" y="0"/>
                      <a:pt x="0" y="171"/>
                      <a:pt x="0" y="383"/>
                    </a:cubicBezTo>
                    <a:lnTo>
                      <a:pt x="0" y="12659"/>
                    </a:lnTo>
                    <a:cubicBezTo>
                      <a:pt x="0" y="12730"/>
                      <a:pt x="8" y="12754"/>
                      <a:pt x="22" y="12754"/>
                    </a:cubicBezTo>
                    <a:cubicBezTo>
                      <a:pt x="50" y="12754"/>
                      <a:pt x="102" y="12659"/>
                      <a:pt x="161" y="12659"/>
                    </a:cubicBezTo>
                    <a:lnTo>
                      <a:pt x="1124" y="12659"/>
                    </a:lnTo>
                    <a:cubicBezTo>
                      <a:pt x="1183" y="12659"/>
                      <a:pt x="1234" y="12754"/>
                      <a:pt x="1262" y="12754"/>
                    </a:cubicBezTo>
                    <a:cubicBezTo>
                      <a:pt x="1275" y="12754"/>
                      <a:pt x="1283" y="12730"/>
                      <a:pt x="1283" y="12659"/>
                    </a:cubicBezTo>
                    <a:lnTo>
                      <a:pt x="1283" y="383"/>
                    </a:lnTo>
                    <a:cubicBezTo>
                      <a:pt x="1283"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9"/>
              <p:cNvSpPr/>
              <p:nvPr/>
            </p:nvSpPr>
            <p:spPr>
              <a:xfrm flipH="1">
                <a:off x="5520534" y="4803775"/>
                <a:ext cx="67018" cy="131263"/>
              </a:xfrm>
              <a:custGeom>
                <a:rect b="b" l="l" r="r" t="t"/>
                <a:pathLst>
                  <a:path extrusionOk="0" h="7060" w="1009">
                    <a:moveTo>
                      <a:pt x="160" y="0"/>
                    </a:moveTo>
                    <a:cubicBezTo>
                      <a:pt x="72" y="0"/>
                      <a:pt x="1" y="171"/>
                      <a:pt x="1" y="384"/>
                    </a:cubicBezTo>
                    <a:lnTo>
                      <a:pt x="1" y="6965"/>
                    </a:lnTo>
                    <a:cubicBezTo>
                      <a:pt x="1" y="7036"/>
                      <a:pt x="9" y="7060"/>
                      <a:pt x="22" y="7060"/>
                    </a:cubicBezTo>
                    <a:cubicBezTo>
                      <a:pt x="50" y="7060"/>
                      <a:pt x="101" y="6965"/>
                      <a:pt x="160" y="6965"/>
                    </a:cubicBezTo>
                    <a:lnTo>
                      <a:pt x="848" y="6965"/>
                    </a:lnTo>
                    <a:cubicBezTo>
                      <a:pt x="908" y="6965"/>
                      <a:pt x="959" y="7060"/>
                      <a:pt x="987" y="7060"/>
                    </a:cubicBezTo>
                    <a:cubicBezTo>
                      <a:pt x="1001" y="7060"/>
                      <a:pt x="1009" y="7036"/>
                      <a:pt x="1009" y="6965"/>
                    </a:cubicBezTo>
                    <a:lnTo>
                      <a:pt x="1009" y="384"/>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9"/>
              <p:cNvSpPr/>
              <p:nvPr/>
            </p:nvSpPr>
            <p:spPr>
              <a:xfrm flipH="1">
                <a:off x="5391680" y="4844920"/>
                <a:ext cx="61704" cy="90118"/>
              </a:xfrm>
              <a:custGeom>
                <a:rect b="b" l="l" r="r" t="t"/>
                <a:pathLst>
                  <a:path extrusionOk="0" h="4847" w="929">
                    <a:moveTo>
                      <a:pt x="162" y="0"/>
                    </a:moveTo>
                    <a:cubicBezTo>
                      <a:pt x="74" y="0"/>
                      <a:pt x="1" y="171"/>
                      <a:pt x="1" y="383"/>
                    </a:cubicBezTo>
                    <a:lnTo>
                      <a:pt x="1" y="4752"/>
                    </a:lnTo>
                    <a:cubicBezTo>
                      <a:pt x="1" y="4823"/>
                      <a:pt x="9" y="4847"/>
                      <a:pt x="23" y="4847"/>
                    </a:cubicBezTo>
                    <a:cubicBezTo>
                      <a:pt x="51" y="4847"/>
                      <a:pt x="104" y="4752"/>
                      <a:pt x="162" y="4752"/>
                    </a:cubicBezTo>
                    <a:lnTo>
                      <a:pt x="767" y="4752"/>
                    </a:lnTo>
                    <a:cubicBezTo>
                      <a:pt x="826" y="4752"/>
                      <a:pt x="877" y="4847"/>
                      <a:pt x="905" y="4847"/>
                    </a:cubicBezTo>
                    <a:cubicBezTo>
                      <a:pt x="919" y="4847"/>
                      <a:pt x="927" y="4823"/>
                      <a:pt x="927" y="4752"/>
                    </a:cubicBezTo>
                    <a:lnTo>
                      <a:pt x="929" y="383"/>
                    </a:lnTo>
                    <a:cubicBezTo>
                      <a:pt x="929" y="171"/>
                      <a:pt x="857"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9"/>
              <p:cNvSpPr/>
              <p:nvPr/>
            </p:nvSpPr>
            <p:spPr>
              <a:xfrm flipH="1">
                <a:off x="5257511" y="4739966"/>
                <a:ext cx="67018" cy="195073"/>
              </a:xfrm>
              <a:custGeom>
                <a:rect b="b" l="l" r="r" t="t"/>
                <a:pathLst>
                  <a:path extrusionOk="0" h="10492" w="1009">
                    <a:moveTo>
                      <a:pt x="162" y="0"/>
                    </a:moveTo>
                    <a:cubicBezTo>
                      <a:pt x="72" y="0"/>
                      <a:pt x="1" y="171"/>
                      <a:pt x="1" y="384"/>
                    </a:cubicBezTo>
                    <a:lnTo>
                      <a:pt x="1" y="10397"/>
                    </a:lnTo>
                    <a:cubicBezTo>
                      <a:pt x="1" y="10468"/>
                      <a:pt x="9" y="10492"/>
                      <a:pt x="23" y="10492"/>
                    </a:cubicBezTo>
                    <a:cubicBezTo>
                      <a:pt x="50" y="10492"/>
                      <a:pt x="102" y="10397"/>
                      <a:pt x="162" y="10397"/>
                    </a:cubicBezTo>
                    <a:lnTo>
                      <a:pt x="849" y="10397"/>
                    </a:lnTo>
                    <a:cubicBezTo>
                      <a:pt x="908" y="10397"/>
                      <a:pt x="959" y="10492"/>
                      <a:pt x="987" y="10492"/>
                    </a:cubicBezTo>
                    <a:cubicBezTo>
                      <a:pt x="1001" y="10492"/>
                      <a:pt x="1009" y="10468"/>
                      <a:pt x="1009" y="10397"/>
                    </a:cubicBezTo>
                    <a:lnTo>
                      <a:pt x="1009" y="384"/>
                    </a:lnTo>
                    <a:cubicBezTo>
                      <a:pt x="1009" y="171"/>
                      <a:pt x="937" y="0"/>
                      <a:pt x="8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9"/>
              <p:cNvSpPr/>
              <p:nvPr/>
            </p:nvSpPr>
            <p:spPr>
              <a:xfrm flipH="1">
                <a:off x="5125933" y="4815879"/>
                <a:ext cx="67084" cy="119159"/>
              </a:xfrm>
              <a:custGeom>
                <a:rect b="b" l="l" r="r" t="t"/>
                <a:pathLst>
                  <a:path extrusionOk="0" h="6409" w="1010">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9"/>
              <p:cNvSpPr/>
              <p:nvPr/>
            </p:nvSpPr>
            <p:spPr>
              <a:xfrm flipH="1">
                <a:off x="4994422" y="4831590"/>
                <a:ext cx="67084" cy="103449"/>
              </a:xfrm>
              <a:custGeom>
                <a:rect b="b" l="l" r="r" t="t"/>
                <a:pathLst>
                  <a:path extrusionOk="0" h="5564" w="1010">
                    <a:moveTo>
                      <a:pt x="162" y="0"/>
                    </a:moveTo>
                    <a:cubicBezTo>
                      <a:pt x="72"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9"/>
              <p:cNvSpPr/>
              <p:nvPr/>
            </p:nvSpPr>
            <p:spPr>
              <a:xfrm flipH="1">
                <a:off x="4861980" y="4763169"/>
                <a:ext cx="68878" cy="171869"/>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4" y="9149"/>
                      <a:pt x="162" y="9149"/>
                    </a:cubicBezTo>
                    <a:lnTo>
                      <a:pt x="875" y="9149"/>
                    </a:lnTo>
                    <a:cubicBezTo>
                      <a:pt x="935" y="9149"/>
                      <a:pt x="987" y="9244"/>
                      <a:pt x="1015" y="9244"/>
                    </a:cubicBezTo>
                    <a:cubicBezTo>
                      <a:pt x="1029" y="9244"/>
                      <a:pt x="1037" y="9220"/>
                      <a:pt x="1037" y="9149"/>
                    </a:cubicBezTo>
                    <a:lnTo>
                      <a:pt x="1037" y="386"/>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9"/>
              <p:cNvSpPr/>
              <p:nvPr/>
            </p:nvSpPr>
            <p:spPr>
              <a:xfrm flipH="1">
                <a:off x="4727745" y="4740877"/>
                <a:ext cx="74258" cy="194161"/>
              </a:xfrm>
              <a:custGeom>
                <a:rect b="b" l="l" r="r" t="t"/>
                <a:pathLst>
                  <a:path extrusionOk="0" h="10443" w="1118">
                    <a:moveTo>
                      <a:pt x="162" y="1"/>
                    </a:moveTo>
                    <a:cubicBezTo>
                      <a:pt x="72" y="1"/>
                      <a:pt x="1" y="171"/>
                      <a:pt x="1" y="384"/>
                    </a:cubicBezTo>
                    <a:lnTo>
                      <a:pt x="1" y="10348"/>
                    </a:lnTo>
                    <a:cubicBezTo>
                      <a:pt x="1" y="10419"/>
                      <a:pt x="9" y="10443"/>
                      <a:pt x="22" y="10443"/>
                    </a:cubicBezTo>
                    <a:cubicBezTo>
                      <a:pt x="50" y="10443"/>
                      <a:pt x="102" y="10348"/>
                      <a:pt x="162" y="10348"/>
                    </a:cubicBezTo>
                    <a:lnTo>
                      <a:pt x="958" y="10348"/>
                    </a:lnTo>
                    <a:cubicBezTo>
                      <a:pt x="1016" y="10348"/>
                      <a:pt x="1068" y="10443"/>
                      <a:pt x="1095" y="10443"/>
                    </a:cubicBezTo>
                    <a:cubicBezTo>
                      <a:pt x="1109" y="10443"/>
                      <a:pt x="1117" y="10419"/>
                      <a:pt x="1117" y="10348"/>
                    </a:cubicBezTo>
                    <a:lnTo>
                      <a:pt x="1117" y="384"/>
                    </a:lnTo>
                    <a:cubicBezTo>
                      <a:pt x="1117" y="171"/>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9"/>
              <p:cNvSpPr/>
              <p:nvPr/>
            </p:nvSpPr>
            <p:spPr>
              <a:xfrm flipH="1">
                <a:off x="4594440" y="4603999"/>
                <a:ext cx="77844" cy="331039"/>
              </a:xfrm>
              <a:custGeom>
                <a:rect b="b" l="l" r="r" t="t"/>
                <a:pathLst>
                  <a:path extrusionOk="0" h="17805" w="1172">
                    <a:moveTo>
                      <a:pt x="161" y="0"/>
                    </a:moveTo>
                    <a:cubicBezTo>
                      <a:pt x="72" y="0"/>
                      <a:pt x="0" y="173"/>
                      <a:pt x="0" y="385"/>
                    </a:cubicBezTo>
                    <a:lnTo>
                      <a:pt x="0" y="17710"/>
                    </a:lnTo>
                    <a:cubicBezTo>
                      <a:pt x="0" y="17781"/>
                      <a:pt x="8" y="17804"/>
                      <a:pt x="22" y="17804"/>
                    </a:cubicBezTo>
                    <a:cubicBezTo>
                      <a:pt x="50" y="17804"/>
                      <a:pt x="102" y="17710"/>
                      <a:pt x="161" y="17710"/>
                    </a:cubicBezTo>
                    <a:lnTo>
                      <a:pt x="1012" y="17710"/>
                    </a:lnTo>
                    <a:cubicBezTo>
                      <a:pt x="1071" y="17710"/>
                      <a:pt x="1122" y="17804"/>
                      <a:pt x="1150" y="17804"/>
                    </a:cubicBezTo>
                    <a:cubicBezTo>
                      <a:pt x="1164" y="17804"/>
                      <a:pt x="1172" y="17781"/>
                      <a:pt x="1172" y="17710"/>
                    </a:cubicBezTo>
                    <a:lnTo>
                      <a:pt x="1172" y="385"/>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9"/>
              <p:cNvSpPr/>
              <p:nvPr/>
            </p:nvSpPr>
            <p:spPr>
              <a:xfrm flipH="1">
                <a:off x="4466449" y="4773469"/>
                <a:ext cx="70671" cy="161569"/>
              </a:xfrm>
              <a:custGeom>
                <a:rect b="b" l="l" r="r" t="t"/>
                <a:pathLst>
                  <a:path extrusionOk="0" h="8690" w="1064">
                    <a:moveTo>
                      <a:pt x="161" y="1"/>
                    </a:moveTo>
                    <a:cubicBezTo>
                      <a:pt x="72" y="1"/>
                      <a:pt x="0" y="173"/>
                      <a:pt x="0" y="384"/>
                    </a:cubicBezTo>
                    <a:lnTo>
                      <a:pt x="0" y="8595"/>
                    </a:lnTo>
                    <a:cubicBezTo>
                      <a:pt x="0" y="8666"/>
                      <a:pt x="8" y="8690"/>
                      <a:pt x="22" y="8690"/>
                    </a:cubicBezTo>
                    <a:cubicBezTo>
                      <a:pt x="50" y="8690"/>
                      <a:pt x="102" y="8595"/>
                      <a:pt x="161" y="8595"/>
                    </a:cubicBezTo>
                    <a:lnTo>
                      <a:pt x="902" y="8595"/>
                    </a:lnTo>
                    <a:cubicBezTo>
                      <a:pt x="961" y="8595"/>
                      <a:pt x="1013" y="8690"/>
                      <a:pt x="1041" y="8690"/>
                    </a:cubicBezTo>
                    <a:cubicBezTo>
                      <a:pt x="1055" y="8690"/>
                      <a:pt x="1063" y="8666"/>
                      <a:pt x="1063" y="8595"/>
                    </a:cubicBezTo>
                    <a:lnTo>
                      <a:pt x="1063" y="384"/>
                    </a:lnTo>
                    <a:cubicBezTo>
                      <a:pt x="1063"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9"/>
              <p:cNvSpPr/>
              <p:nvPr/>
            </p:nvSpPr>
            <p:spPr>
              <a:xfrm flipH="1">
                <a:off x="4331417" y="4768635"/>
                <a:ext cx="77778" cy="166403"/>
              </a:xfrm>
              <a:custGeom>
                <a:rect b="b" l="l" r="r" t="t"/>
                <a:pathLst>
                  <a:path extrusionOk="0" h="8950" w="1171">
                    <a:moveTo>
                      <a:pt x="160" y="0"/>
                    </a:moveTo>
                    <a:cubicBezTo>
                      <a:pt x="72" y="0"/>
                      <a:pt x="1" y="173"/>
                      <a:pt x="1" y="383"/>
                    </a:cubicBezTo>
                    <a:lnTo>
                      <a:pt x="1" y="8855"/>
                    </a:lnTo>
                    <a:cubicBezTo>
                      <a:pt x="1" y="8926"/>
                      <a:pt x="9" y="8950"/>
                      <a:pt x="23" y="8950"/>
                    </a:cubicBezTo>
                    <a:cubicBezTo>
                      <a:pt x="50" y="8950"/>
                      <a:pt x="102" y="8855"/>
                      <a:pt x="160" y="8855"/>
                    </a:cubicBezTo>
                    <a:lnTo>
                      <a:pt x="1009" y="8855"/>
                    </a:lnTo>
                    <a:cubicBezTo>
                      <a:pt x="1069" y="8855"/>
                      <a:pt x="1121" y="8950"/>
                      <a:pt x="1149" y="8950"/>
                    </a:cubicBezTo>
                    <a:cubicBezTo>
                      <a:pt x="1163" y="8950"/>
                      <a:pt x="1171" y="8926"/>
                      <a:pt x="1171" y="8855"/>
                    </a:cubicBezTo>
                    <a:lnTo>
                      <a:pt x="1171" y="383"/>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9"/>
              <p:cNvSpPr/>
              <p:nvPr/>
            </p:nvSpPr>
            <p:spPr>
              <a:xfrm flipH="1">
                <a:off x="4201632" y="4855797"/>
                <a:ext cx="74191" cy="79241"/>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4" y="4167"/>
                      <a:pt x="1066" y="4262"/>
                      <a:pt x="1095" y="4262"/>
                    </a:cubicBezTo>
                    <a:cubicBezTo>
                      <a:pt x="1109" y="4262"/>
                      <a:pt x="1117" y="4238"/>
                      <a:pt x="1117" y="4167"/>
                    </a:cubicBezTo>
                    <a:lnTo>
                      <a:pt x="1117" y="385"/>
                    </a:lnTo>
                    <a:cubicBezTo>
                      <a:pt x="1117" y="172"/>
                      <a:pt x="1044"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9"/>
              <p:cNvSpPr/>
              <p:nvPr/>
            </p:nvSpPr>
            <p:spPr>
              <a:xfrm flipH="1">
                <a:off x="4072778" y="4749262"/>
                <a:ext cx="68878" cy="185776"/>
              </a:xfrm>
              <a:custGeom>
                <a:rect b="b" l="l" r="r" t="t"/>
                <a:pathLst>
                  <a:path extrusionOk="0" h="9992" w="1037">
                    <a:moveTo>
                      <a:pt x="160" y="1"/>
                    </a:moveTo>
                    <a:cubicBezTo>
                      <a:pt x="72" y="1"/>
                      <a:pt x="1" y="171"/>
                      <a:pt x="1" y="384"/>
                    </a:cubicBezTo>
                    <a:lnTo>
                      <a:pt x="1" y="9897"/>
                    </a:lnTo>
                    <a:cubicBezTo>
                      <a:pt x="1" y="9968"/>
                      <a:pt x="9" y="9992"/>
                      <a:pt x="23" y="9992"/>
                    </a:cubicBezTo>
                    <a:cubicBezTo>
                      <a:pt x="50" y="9992"/>
                      <a:pt x="102" y="9897"/>
                      <a:pt x="160" y="9897"/>
                    </a:cubicBezTo>
                    <a:lnTo>
                      <a:pt x="875" y="9897"/>
                    </a:lnTo>
                    <a:cubicBezTo>
                      <a:pt x="934" y="9897"/>
                      <a:pt x="986" y="9992"/>
                      <a:pt x="1014" y="9992"/>
                    </a:cubicBezTo>
                    <a:cubicBezTo>
                      <a:pt x="1029" y="9992"/>
                      <a:pt x="1037" y="9968"/>
                      <a:pt x="1037" y="9897"/>
                    </a:cubicBezTo>
                    <a:lnTo>
                      <a:pt x="1037" y="384"/>
                    </a:lnTo>
                    <a:cubicBezTo>
                      <a:pt x="1037" y="171"/>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9"/>
              <p:cNvSpPr/>
              <p:nvPr/>
            </p:nvSpPr>
            <p:spPr>
              <a:xfrm flipH="1">
                <a:off x="7230409" y="4803738"/>
                <a:ext cx="67084" cy="131300"/>
              </a:xfrm>
              <a:custGeom>
                <a:rect b="b" l="l" r="r" t="t"/>
                <a:pathLst>
                  <a:path extrusionOk="0" h="7062" w="1010">
                    <a:moveTo>
                      <a:pt x="162" y="1"/>
                    </a:moveTo>
                    <a:cubicBezTo>
                      <a:pt x="72" y="1"/>
                      <a:pt x="1" y="173"/>
                      <a:pt x="1" y="384"/>
                    </a:cubicBezTo>
                    <a:lnTo>
                      <a:pt x="1" y="6967"/>
                    </a:lnTo>
                    <a:cubicBezTo>
                      <a:pt x="1" y="7038"/>
                      <a:pt x="9" y="7062"/>
                      <a:pt x="23" y="7062"/>
                    </a:cubicBezTo>
                    <a:cubicBezTo>
                      <a:pt x="51" y="7062"/>
                      <a:pt x="103" y="6967"/>
                      <a:pt x="162" y="6967"/>
                    </a:cubicBezTo>
                    <a:lnTo>
                      <a:pt x="850" y="6967"/>
                    </a:lnTo>
                    <a:cubicBezTo>
                      <a:pt x="908" y="6967"/>
                      <a:pt x="960" y="7062"/>
                      <a:pt x="987" y="7062"/>
                    </a:cubicBezTo>
                    <a:cubicBezTo>
                      <a:pt x="1001" y="7062"/>
                      <a:pt x="1009" y="7038"/>
                      <a:pt x="1009" y="6967"/>
                    </a:cubicBezTo>
                    <a:lnTo>
                      <a:pt x="1009" y="384"/>
                    </a:lnTo>
                    <a:cubicBezTo>
                      <a:pt x="1009" y="173"/>
                      <a:pt x="938" y="1"/>
                      <a:pt x="8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9"/>
              <p:cNvSpPr/>
              <p:nvPr/>
            </p:nvSpPr>
            <p:spPr>
              <a:xfrm flipH="1">
                <a:off x="7101621" y="4844920"/>
                <a:ext cx="61571" cy="90118"/>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9"/>
              <p:cNvSpPr/>
              <p:nvPr/>
            </p:nvSpPr>
            <p:spPr>
              <a:xfrm flipH="1">
                <a:off x="6967320" y="4739966"/>
                <a:ext cx="67018" cy="195073"/>
              </a:xfrm>
              <a:custGeom>
                <a:rect b="b" l="l" r="r" t="t"/>
                <a:pathLst>
                  <a:path extrusionOk="0" h="10492" w="1009">
                    <a:moveTo>
                      <a:pt x="160" y="0"/>
                    </a:moveTo>
                    <a:cubicBezTo>
                      <a:pt x="72" y="0"/>
                      <a:pt x="1" y="171"/>
                      <a:pt x="1" y="384"/>
                    </a:cubicBezTo>
                    <a:lnTo>
                      <a:pt x="1" y="10397"/>
                    </a:lnTo>
                    <a:cubicBezTo>
                      <a:pt x="1" y="10468"/>
                      <a:pt x="8" y="10492"/>
                      <a:pt x="22" y="10492"/>
                    </a:cubicBezTo>
                    <a:cubicBezTo>
                      <a:pt x="50" y="10492"/>
                      <a:pt x="101" y="10397"/>
                      <a:pt x="160" y="10397"/>
                    </a:cubicBezTo>
                    <a:lnTo>
                      <a:pt x="848" y="10397"/>
                    </a:lnTo>
                    <a:cubicBezTo>
                      <a:pt x="907" y="10397"/>
                      <a:pt x="959"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9"/>
              <p:cNvSpPr/>
              <p:nvPr/>
            </p:nvSpPr>
            <p:spPr>
              <a:xfrm flipH="1">
                <a:off x="6835783" y="4815842"/>
                <a:ext cx="67018" cy="119197"/>
              </a:xfrm>
              <a:custGeom>
                <a:rect b="b" l="l" r="r" t="t"/>
                <a:pathLst>
                  <a:path extrusionOk="0" h="6411" w="1009">
                    <a:moveTo>
                      <a:pt x="160" y="0"/>
                    </a:moveTo>
                    <a:cubicBezTo>
                      <a:pt x="72" y="0"/>
                      <a:pt x="1" y="173"/>
                      <a:pt x="1" y="384"/>
                    </a:cubicBezTo>
                    <a:lnTo>
                      <a:pt x="1" y="6316"/>
                    </a:lnTo>
                    <a:cubicBezTo>
                      <a:pt x="1" y="6387"/>
                      <a:pt x="9" y="6411"/>
                      <a:pt x="22" y="6411"/>
                    </a:cubicBezTo>
                    <a:cubicBezTo>
                      <a:pt x="50" y="6411"/>
                      <a:pt x="101" y="6316"/>
                      <a:pt x="160" y="6316"/>
                    </a:cubicBezTo>
                    <a:lnTo>
                      <a:pt x="848" y="6316"/>
                    </a:lnTo>
                    <a:cubicBezTo>
                      <a:pt x="907" y="6316"/>
                      <a:pt x="959" y="6411"/>
                      <a:pt x="987" y="6411"/>
                    </a:cubicBezTo>
                    <a:cubicBezTo>
                      <a:pt x="1001" y="6411"/>
                      <a:pt x="1009" y="6387"/>
                      <a:pt x="1009" y="6316"/>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9"/>
              <p:cNvSpPr/>
              <p:nvPr/>
            </p:nvSpPr>
            <p:spPr>
              <a:xfrm flipH="1">
                <a:off x="6704272" y="4831590"/>
                <a:ext cx="67018" cy="103449"/>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7"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9"/>
              <p:cNvSpPr/>
              <p:nvPr/>
            </p:nvSpPr>
            <p:spPr>
              <a:xfrm flipH="1">
                <a:off x="6571764" y="4763169"/>
                <a:ext cx="68878" cy="171869"/>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3" y="9149"/>
                      <a:pt x="162" y="9149"/>
                    </a:cubicBezTo>
                    <a:lnTo>
                      <a:pt x="875" y="9149"/>
                    </a:lnTo>
                    <a:cubicBezTo>
                      <a:pt x="935" y="9149"/>
                      <a:pt x="987" y="9244"/>
                      <a:pt x="1015" y="9244"/>
                    </a:cubicBezTo>
                    <a:cubicBezTo>
                      <a:pt x="1029" y="9244"/>
                      <a:pt x="1037" y="9220"/>
                      <a:pt x="1037"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9"/>
              <p:cNvSpPr/>
              <p:nvPr/>
            </p:nvSpPr>
            <p:spPr>
              <a:xfrm flipH="1">
                <a:off x="6437595" y="4740877"/>
                <a:ext cx="74191" cy="194161"/>
              </a:xfrm>
              <a:custGeom>
                <a:rect b="b" l="l" r="r" t="t"/>
                <a:pathLst>
                  <a:path extrusionOk="0" h="10443" w="1117">
                    <a:moveTo>
                      <a:pt x="160" y="1"/>
                    </a:moveTo>
                    <a:cubicBezTo>
                      <a:pt x="72" y="1"/>
                      <a:pt x="0" y="173"/>
                      <a:pt x="0" y="386"/>
                    </a:cubicBezTo>
                    <a:lnTo>
                      <a:pt x="0" y="10348"/>
                    </a:lnTo>
                    <a:cubicBezTo>
                      <a:pt x="0" y="10419"/>
                      <a:pt x="8"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6"/>
                    </a:lnTo>
                    <a:cubicBezTo>
                      <a:pt x="1117" y="173"/>
                      <a:pt x="1045"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9"/>
              <p:cNvSpPr/>
              <p:nvPr/>
            </p:nvSpPr>
            <p:spPr>
              <a:xfrm flipH="1">
                <a:off x="6304224" y="4604036"/>
                <a:ext cx="77911" cy="331002"/>
              </a:xfrm>
              <a:custGeom>
                <a:rect b="b" l="l" r="r" t="t"/>
                <a:pathLst>
                  <a:path extrusionOk="0" h="17803" w="1173">
                    <a:moveTo>
                      <a:pt x="160" y="0"/>
                    </a:moveTo>
                    <a:cubicBezTo>
                      <a:pt x="72" y="0"/>
                      <a:pt x="1" y="171"/>
                      <a:pt x="1" y="383"/>
                    </a:cubicBezTo>
                    <a:lnTo>
                      <a:pt x="1" y="17708"/>
                    </a:lnTo>
                    <a:cubicBezTo>
                      <a:pt x="1" y="17779"/>
                      <a:pt x="9" y="17803"/>
                      <a:pt x="23" y="17803"/>
                    </a:cubicBezTo>
                    <a:cubicBezTo>
                      <a:pt x="50" y="17803"/>
                      <a:pt x="102" y="17708"/>
                      <a:pt x="160" y="17708"/>
                    </a:cubicBezTo>
                    <a:lnTo>
                      <a:pt x="1011" y="17708"/>
                    </a:lnTo>
                    <a:cubicBezTo>
                      <a:pt x="1071" y="17708"/>
                      <a:pt x="1123" y="17803"/>
                      <a:pt x="1151" y="17803"/>
                    </a:cubicBezTo>
                    <a:cubicBezTo>
                      <a:pt x="1165" y="17803"/>
                      <a:pt x="1172" y="17779"/>
                      <a:pt x="1172" y="17708"/>
                    </a:cubicBezTo>
                    <a:lnTo>
                      <a:pt x="1172" y="383"/>
                    </a:lnTo>
                    <a:cubicBezTo>
                      <a:pt x="1172" y="171"/>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9"/>
              <p:cNvSpPr/>
              <p:nvPr/>
            </p:nvSpPr>
            <p:spPr>
              <a:xfrm flipH="1">
                <a:off x="6176365" y="4773469"/>
                <a:ext cx="70538" cy="161569"/>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9"/>
              <p:cNvSpPr/>
              <p:nvPr/>
            </p:nvSpPr>
            <p:spPr>
              <a:xfrm flipH="1">
                <a:off x="6041201" y="4768673"/>
                <a:ext cx="77844" cy="166366"/>
              </a:xfrm>
              <a:custGeom>
                <a:rect b="b" l="l" r="r" t="t"/>
                <a:pathLst>
                  <a:path extrusionOk="0" h="8948" w="1172">
                    <a:moveTo>
                      <a:pt x="161" y="0"/>
                    </a:moveTo>
                    <a:cubicBezTo>
                      <a:pt x="72" y="0"/>
                      <a:pt x="0" y="171"/>
                      <a:pt x="0" y="383"/>
                    </a:cubicBezTo>
                    <a:lnTo>
                      <a:pt x="0" y="8853"/>
                    </a:lnTo>
                    <a:cubicBezTo>
                      <a:pt x="0" y="8924"/>
                      <a:pt x="8" y="8948"/>
                      <a:pt x="22" y="8948"/>
                    </a:cubicBezTo>
                    <a:cubicBezTo>
                      <a:pt x="50" y="8948"/>
                      <a:pt x="101" y="8853"/>
                      <a:pt x="161" y="8853"/>
                    </a:cubicBezTo>
                    <a:lnTo>
                      <a:pt x="1010" y="8853"/>
                    </a:lnTo>
                    <a:cubicBezTo>
                      <a:pt x="1070" y="8853"/>
                      <a:pt x="1122" y="8948"/>
                      <a:pt x="1150" y="8948"/>
                    </a:cubicBezTo>
                    <a:cubicBezTo>
                      <a:pt x="1164" y="8948"/>
                      <a:pt x="1172" y="8924"/>
                      <a:pt x="1172" y="8853"/>
                    </a:cubicBezTo>
                    <a:lnTo>
                      <a:pt x="1172" y="383"/>
                    </a:lnTo>
                    <a:cubicBezTo>
                      <a:pt x="1172" y="171"/>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9"/>
              <p:cNvSpPr/>
              <p:nvPr/>
            </p:nvSpPr>
            <p:spPr>
              <a:xfrm flipH="1">
                <a:off x="5911416" y="4855797"/>
                <a:ext cx="74191" cy="79241"/>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5" y="4167"/>
                      <a:pt x="1067" y="4262"/>
                      <a:pt x="1095" y="4262"/>
                    </a:cubicBezTo>
                    <a:cubicBezTo>
                      <a:pt x="1109" y="4262"/>
                      <a:pt x="1117" y="4238"/>
                      <a:pt x="1117" y="4167"/>
                    </a:cubicBezTo>
                    <a:lnTo>
                      <a:pt x="1117" y="385"/>
                    </a:lnTo>
                    <a:cubicBezTo>
                      <a:pt x="1117" y="172"/>
                      <a:pt x="1045"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9"/>
              <p:cNvSpPr/>
              <p:nvPr/>
            </p:nvSpPr>
            <p:spPr>
              <a:xfrm flipH="1">
                <a:off x="5782694" y="4749262"/>
                <a:ext cx="68745" cy="185776"/>
              </a:xfrm>
              <a:custGeom>
                <a:rect b="b" l="l" r="r" t="t"/>
                <a:pathLst>
                  <a:path extrusionOk="0" h="9992" w="1035">
                    <a:moveTo>
                      <a:pt x="160" y="1"/>
                    </a:moveTo>
                    <a:cubicBezTo>
                      <a:pt x="72" y="1"/>
                      <a:pt x="1" y="173"/>
                      <a:pt x="1" y="386"/>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9"/>
              <p:cNvSpPr/>
              <p:nvPr/>
            </p:nvSpPr>
            <p:spPr>
              <a:xfrm flipH="1">
                <a:off x="3801452" y="4697909"/>
                <a:ext cx="85283" cy="237129"/>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9"/>
              <p:cNvSpPr/>
              <p:nvPr/>
            </p:nvSpPr>
            <p:spPr>
              <a:xfrm flipH="1">
                <a:off x="3679106" y="4803738"/>
                <a:ext cx="67018" cy="131300"/>
              </a:xfrm>
              <a:custGeom>
                <a:rect b="b" l="l" r="r" t="t"/>
                <a:pathLst>
                  <a:path extrusionOk="0" h="7062" w="1009">
                    <a:moveTo>
                      <a:pt x="160" y="1"/>
                    </a:moveTo>
                    <a:cubicBezTo>
                      <a:pt x="72" y="1"/>
                      <a:pt x="1" y="173"/>
                      <a:pt x="1" y="384"/>
                    </a:cubicBezTo>
                    <a:lnTo>
                      <a:pt x="1" y="6967"/>
                    </a:lnTo>
                    <a:cubicBezTo>
                      <a:pt x="1" y="7038"/>
                      <a:pt x="9" y="7062"/>
                      <a:pt x="22" y="7062"/>
                    </a:cubicBezTo>
                    <a:cubicBezTo>
                      <a:pt x="50" y="7062"/>
                      <a:pt x="101" y="6967"/>
                      <a:pt x="160" y="6967"/>
                    </a:cubicBezTo>
                    <a:lnTo>
                      <a:pt x="848" y="6967"/>
                    </a:lnTo>
                    <a:cubicBezTo>
                      <a:pt x="907" y="6967"/>
                      <a:pt x="959" y="7062"/>
                      <a:pt x="987" y="7062"/>
                    </a:cubicBezTo>
                    <a:cubicBezTo>
                      <a:pt x="1001" y="7062"/>
                      <a:pt x="1009" y="7038"/>
                      <a:pt x="1009" y="6967"/>
                    </a:cubicBezTo>
                    <a:lnTo>
                      <a:pt x="1009" y="384"/>
                    </a:lnTo>
                    <a:cubicBezTo>
                      <a:pt x="1009" y="173"/>
                      <a:pt x="936" y="1"/>
                      <a:pt x="8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9"/>
              <p:cNvSpPr/>
              <p:nvPr/>
            </p:nvSpPr>
            <p:spPr>
              <a:xfrm flipH="1">
                <a:off x="3550384" y="4844920"/>
                <a:ext cx="61571" cy="90118"/>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9"/>
              <p:cNvSpPr/>
              <p:nvPr/>
            </p:nvSpPr>
            <p:spPr>
              <a:xfrm flipH="1">
                <a:off x="3416083" y="4739966"/>
                <a:ext cx="67018" cy="195073"/>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9"/>
              <p:cNvSpPr/>
              <p:nvPr/>
            </p:nvSpPr>
            <p:spPr>
              <a:xfrm flipH="1">
                <a:off x="3284571" y="4815879"/>
                <a:ext cx="67018" cy="119159"/>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1" y="6314"/>
                      <a:pt x="160" y="6314"/>
                    </a:cubicBezTo>
                    <a:lnTo>
                      <a:pt x="848" y="6314"/>
                    </a:lnTo>
                    <a:cubicBezTo>
                      <a:pt x="908" y="6314"/>
                      <a:pt x="959" y="6409"/>
                      <a:pt x="987" y="6409"/>
                    </a:cubicBezTo>
                    <a:cubicBezTo>
                      <a:pt x="1001" y="6409"/>
                      <a:pt x="1009" y="6385"/>
                      <a:pt x="1009" y="6314"/>
                    </a:cubicBezTo>
                    <a:lnTo>
                      <a:pt x="1009" y="383"/>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9"/>
              <p:cNvSpPr/>
              <p:nvPr/>
            </p:nvSpPr>
            <p:spPr>
              <a:xfrm flipH="1">
                <a:off x="3153060" y="4831590"/>
                <a:ext cx="67018" cy="103449"/>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8"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9"/>
              <p:cNvSpPr/>
              <p:nvPr/>
            </p:nvSpPr>
            <p:spPr>
              <a:xfrm flipH="1">
                <a:off x="3941266" y="4749262"/>
                <a:ext cx="68878" cy="185776"/>
              </a:xfrm>
              <a:custGeom>
                <a:rect b="b" l="l" r="r" t="t"/>
                <a:pathLst>
                  <a:path extrusionOk="0" h="9992" w="1037">
                    <a:moveTo>
                      <a:pt x="162" y="1"/>
                    </a:moveTo>
                    <a:cubicBezTo>
                      <a:pt x="72" y="1"/>
                      <a:pt x="1" y="171"/>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1"/>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9"/>
              <p:cNvSpPr/>
              <p:nvPr/>
            </p:nvSpPr>
            <p:spPr>
              <a:xfrm flipH="1">
                <a:off x="8535626" y="4697909"/>
                <a:ext cx="85283" cy="237129"/>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9"/>
              <p:cNvSpPr/>
              <p:nvPr/>
            </p:nvSpPr>
            <p:spPr>
              <a:xfrm flipH="1">
                <a:off x="124308" y="4740877"/>
                <a:ext cx="74258" cy="194161"/>
              </a:xfrm>
              <a:custGeom>
                <a:rect b="b" l="l" r="r" t="t"/>
                <a:pathLst>
                  <a:path extrusionOk="0" h="10443" w="1118">
                    <a:moveTo>
                      <a:pt x="162" y="1"/>
                    </a:moveTo>
                    <a:cubicBezTo>
                      <a:pt x="72" y="1"/>
                      <a:pt x="1" y="173"/>
                      <a:pt x="1" y="384"/>
                    </a:cubicBezTo>
                    <a:lnTo>
                      <a:pt x="1" y="10348"/>
                    </a:lnTo>
                    <a:cubicBezTo>
                      <a:pt x="1" y="10419"/>
                      <a:pt x="9" y="10443"/>
                      <a:pt x="23" y="10443"/>
                    </a:cubicBezTo>
                    <a:cubicBezTo>
                      <a:pt x="51" y="10443"/>
                      <a:pt x="103" y="10348"/>
                      <a:pt x="162" y="10348"/>
                    </a:cubicBezTo>
                    <a:lnTo>
                      <a:pt x="958" y="10348"/>
                    </a:lnTo>
                    <a:cubicBezTo>
                      <a:pt x="1016" y="10348"/>
                      <a:pt x="1068" y="10443"/>
                      <a:pt x="1095" y="10443"/>
                    </a:cubicBezTo>
                    <a:cubicBezTo>
                      <a:pt x="1109" y="10443"/>
                      <a:pt x="1117" y="10419"/>
                      <a:pt x="1117" y="10348"/>
                    </a:cubicBezTo>
                    <a:lnTo>
                      <a:pt x="1117" y="384"/>
                    </a:lnTo>
                    <a:cubicBezTo>
                      <a:pt x="1117" y="173"/>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9"/>
              <p:cNvSpPr/>
              <p:nvPr/>
            </p:nvSpPr>
            <p:spPr>
              <a:xfrm flipH="1">
                <a:off x="-8997" y="4603999"/>
                <a:ext cx="77778" cy="331039"/>
              </a:xfrm>
              <a:custGeom>
                <a:rect b="b" l="l" r="r" t="t"/>
                <a:pathLst>
                  <a:path extrusionOk="0" h="17805" w="1171">
                    <a:moveTo>
                      <a:pt x="160" y="0"/>
                    </a:moveTo>
                    <a:cubicBezTo>
                      <a:pt x="72" y="0"/>
                      <a:pt x="1" y="173"/>
                      <a:pt x="1" y="385"/>
                    </a:cubicBezTo>
                    <a:lnTo>
                      <a:pt x="1" y="17710"/>
                    </a:lnTo>
                    <a:cubicBezTo>
                      <a:pt x="1" y="17781"/>
                      <a:pt x="9" y="17805"/>
                      <a:pt x="23" y="17805"/>
                    </a:cubicBezTo>
                    <a:cubicBezTo>
                      <a:pt x="50" y="17805"/>
                      <a:pt x="102" y="17710"/>
                      <a:pt x="160" y="17710"/>
                    </a:cubicBezTo>
                    <a:lnTo>
                      <a:pt x="1011" y="17710"/>
                    </a:lnTo>
                    <a:cubicBezTo>
                      <a:pt x="1070" y="17710"/>
                      <a:pt x="1121" y="17805"/>
                      <a:pt x="1149" y="17805"/>
                    </a:cubicBezTo>
                    <a:cubicBezTo>
                      <a:pt x="1163" y="17805"/>
                      <a:pt x="1171" y="17781"/>
                      <a:pt x="1171" y="17710"/>
                    </a:cubicBezTo>
                    <a:lnTo>
                      <a:pt x="1171" y="385"/>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9"/>
              <p:cNvSpPr/>
              <p:nvPr/>
            </p:nvSpPr>
            <p:spPr>
              <a:xfrm flipH="1">
                <a:off x="9069112" y="4773469"/>
                <a:ext cx="70671" cy="161569"/>
              </a:xfrm>
              <a:custGeom>
                <a:rect b="b" l="l" r="r" t="t"/>
                <a:pathLst>
                  <a:path extrusionOk="0" h="8690" w="1064">
                    <a:moveTo>
                      <a:pt x="162" y="1"/>
                    </a:moveTo>
                    <a:cubicBezTo>
                      <a:pt x="74" y="1"/>
                      <a:pt x="0" y="173"/>
                      <a:pt x="0" y="384"/>
                    </a:cubicBezTo>
                    <a:lnTo>
                      <a:pt x="0" y="8595"/>
                    </a:lnTo>
                    <a:cubicBezTo>
                      <a:pt x="0" y="8666"/>
                      <a:pt x="8" y="8690"/>
                      <a:pt x="22" y="8690"/>
                    </a:cubicBezTo>
                    <a:cubicBezTo>
                      <a:pt x="51" y="8690"/>
                      <a:pt x="103" y="8595"/>
                      <a:pt x="162" y="8595"/>
                    </a:cubicBezTo>
                    <a:lnTo>
                      <a:pt x="902" y="8595"/>
                    </a:lnTo>
                    <a:cubicBezTo>
                      <a:pt x="962" y="8595"/>
                      <a:pt x="1014" y="8690"/>
                      <a:pt x="1042" y="8690"/>
                    </a:cubicBezTo>
                    <a:cubicBezTo>
                      <a:pt x="1056" y="8690"/>
                      <a:pt x="1064" y="8666"/>
                      <a:pt x="1064" y="8595"/>
                    </a:cubicBezTo>
                    <a:lnTo>
                      <a:pt x="1064" y="384"/>
                    </a:lnTo>
                    <a:cubicBezTo>
                      <a:pt x="1064" y="173"/>
                      <a:pt x="992"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9"/>
              <p:cNvSpPr/>
              <p:nvPr/>
            </p:nvSpPr>
            <p:spPr>
              <a:xfrm flipH="1">
                <a:off x="8933947" y="4768635"/>
                <a:ext cx="77844" cy="166403"/>
              </a:xfrm>
              <a:custGeom>
                <a:rect b="b" l="l" r="r" t="t"/>
                <a:pathLst>
                  <a:path extrusionOk="0" h="8950" w="1172">
                    <a:moveTo>
                      <a:pt x="160" y="0"/>
                    </a:moveTo>
                    <a:cubicBezTo>
                      <a:pt x="72" y="0"/>
                      <a:pt x="0" y="173"/>
                      <a:pt x="0" y="383"/>
                    </a:cubicBezTo>
                    <a:lnTo>
                      <a:pt x="0" y="8855"/>
                    </a:lnTo>
                    <a:cubicBezTo>
                      <a:pt x="0" y="8926"/>
                      <a:pt x="8" y="8950"/>
                      <a:pt x="22" y="8950"/>
                    </a:cubicBezTo>
                    <a:cubicBezTo>
                      <a:pt x="50" y="8950"/>
                      <a:pt x="101" y="8855"/>
                      <a:pt x="160" y="8855"/>
                    </a:cubicBezTo>
                    <a:lnTo>
                      <a:pt x="1010" y="8855"/>
                    </a:lnTo>
                    <a:cubicBezTo>
                      <a:pt x="1069" y="8855"/>
                      <a:pt x="1121" y="8950"/>
                      <a:pt x="1149" y="8950"/>
                    </a:cubicBezTo>
                    <a:cubicBezTo>
                      <a:pt x="1163" y="8950"/>
                      <a:pt x="1172" y="8926"/>
                      <a:pt x="1172" y="8855"/>
                    </a:cubicBezTo>
                    <a:lnTo>
                      <a:pt x="1172" y="383"/>
                    </a:lnTo>
                    <a:cubicBezTo>
                      <a:pt x="1172" y="173"/>
                      <a:pt x="1098"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9"/>
              <p:cNvSpPr/>
              <p:nvPr/>
            </p:nvSpPr>
            <p:spPr>
              <a:xfrm flipH="1">
                <a:off x="8804229" y="4855797"/>
                <a:ext cx="74390" cy="79241"/>
              </a:xfrm>
              <a:custGeom>
                <a:rect b="b" l="l" r="r" t="t"/>
                <a:pathLst>
                  <a:path extrusionOk="0" h="4262" w="1120">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9" y="4262"/>
                      <a:pt x="1097" y="4262"/>
                    </a:cubicBezTo>
                    <a:cubicBezTo>
                      <a:pt x="1111" y="4262"/>
                      <a:pt x="1119" y="4238"/>
                      <a:pt x="1119" y="4167"/>
                    </a:cubicBezTo>
                    <a:lnTo>
                      <a:pt x="1119" y="385"/>
                    </a:lnTo>
                    <a:cubicBezTo>
                      <a:pt x="1119"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9"/>
              <p:cNvSpPr/>
              <p:nvPr/>
            </p:nvSpPr>
            <p:spPr>
              <a:xfrm flipH="1">
                <a:off x="8675440" y="4749262"/>
                <a:ext cx="68878" cy="185776"/>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9"/>
              <p:cNvSpPr/>
              <p:nvPr/>
            </p:nvSpPr>
            <p:spPr>
              <a:xfrm flipH="1">
                <a:off x="2749226" y="4604005"/>
                <a:ext cx="85274" cy="331062"/>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1" y="12659"/>
                      <a:pt x="1233" y="12754"/>
                      <a:pt x="1261" y="12754"/>
                    </a:cubicBezTo>
                    <a:cubicBezTo>
                      <a:pt x="1275" y="12754"/>
                      <a:pt x="1283" y="12730"/>
                      <a:pt x="1283" y="12659"/>
                    </a:cubicBezTo>
                    <a:lnTo>
                      <a:pt x="1283" y="383"/>
                    </a:lnTo>
                    <a:cubicBezTo>
                      <a:pt x="1283" y="171"/>
                      <a:pt x="1210"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9"/>
              <p:cNvSpPr/>
              <p:nvPr/>
            </p:nvSpPr>
            <p:spPr>
              <a:xfrm flipH="1">
                <a:off x="2626881" y="4803775"/>
                <a:ext cx="67018" cy="131282"/>
              </a:xfrm>
              <a:custGeom>
                <a:rect b="b" l="l" r="r" t="t"/>
                <a:pathLst>
                  <a:path extrusionOk="0" h="7061" w="1009">
                    <a:moveTo>
                      <a:pt x="160" y="0"/>
                    </a:moveTo>
                    <a:cubicBezTo>
                      <a:pt x="72" y="0"/>
                      <a:pt x="1" y="171"/>
                      <a:pt x="1" y="384"/>
                    </a:cubicBezTo>
                    <a:lnTo>
                      <a:pt x="1" y="6967"/>
                    </a:lnTo>
                    <a:cubicBezTo>
                      <a:pt x="1" y="7037"/>
                      <a:pt x="9" y="7061"/>
                      <a:pt x="22" y="7061"/>
                    </a:cubicBezTo>
                    <a:cubicBezTo>
                      <a:pt x="50" y="7061"/>
                      <a:pt x="101" y="6967"/>
                      <a:pt x="160" y="6967"/>
                    </a:cubicBezTo>
                    <a:lnTo>
                      <a:pt x="848" y="6967"/>
                    </a:lnTo>
                    <a:cubicBezTo>
                      <a:pt x="907" y="6967"/>
                      <a:pt x="959" y="7061"/>
                      <a:pt x="987" y="7061"/>
                    </a:cubicBezTo>
                    <a:cubicBezTo>
                      <a:pt x="1001" y="7061"/>
                      <a:pt x="1009" y="7037"/>
                      <a:pt x="1009" y="696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9"/>
              <p:cNvSpPr/>
              <p:nvPr/>
            </p:nvSpPr>
            <p:spPr>
              <a:xfrm flipH="1">
                <a:off x="2498159" y="4844920"/>
                <a:ext cx="61571" cy="90118"/>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9"/>
              <p:cNvSpPr/>
              <p:nvPr/>
            </p:nvSpPr>
            <p:spPr>
              <a:xfrm flipH="1">
                <a:off x="2363857" y="4739966"/>
                <a:ext cx="67018" cy="195073"/>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9"/>
              <p:cNvSpPr/>
              <p:nvPr/>
            </p:nvSpPr>
            <p:spPr>
              <a:xfrm flipH="1">
                <a:off x="2232412" y="4815879"/>
                <a:ext cx="67084" cy="119159"/>
              </a:xfrm>
              <a:custGeom>
                <a:rect b="b" l="l" r="r" t="t"/>
                <a:pathLst>
                  <a:path extrusionOk="0" h="6409" w="1010">
                    <a:moveTo>
                      <a:pt x="162" y="0"/>
                    </a:moveTo>
                    <a:cubicBezTo>
                      <a:pt x="74" y="0"/>
                      <a:pt x="1" y="171"/>
                      <a:pt x="1" y="383"/>
                    </a:cubicBezTo>
                    <a:lnTo>
                      <a:pt x="1" y="6314"/>
                    </a:lnTo>
                    <a:cubicBezTo>
                      <a:pt x="1" y="6385"/>
                      <a:pt x="9" y="6409"/>
                      <a:pt x="23" y="6409"/>
                    </a:cubicBezTo>
                    <a:cubicBezTo>
                      <a:pt x="51" y="6409"/>
                      <a:pt x="103" y="6314"/>
                      <a:pt x="162" y="6314"/>
                    </a:cubicBezTo>
                    <a:lnTo>
                      <a:pt x="850" y="6314"/>
                    </a:lnTo>
                    <a:cubicBezTo>
                      <a:pt x="908" y="6314"/>
                      <a:pt x="960" y="6409"/>
                      <a:pt x="987" y="6409"/>
                    </a:cubicBezTo>
                    <a:cubicBezTo>
                      <a:pt x="1001" y="6409"/>
                      <a:pt x="1009" y="6385"/>
                      <a:pt x="1009" y="6314"/>
                    </a:cubicBezTo>
                    <a:lnTo>
                      <a:pt x="1009" y="383"/>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9"/>
              <p:cNvSpPr/>
              <p:nvPr/>
            </p:nvSpPr>
            <p:spPr>
              <a:xfrm flipH="1">
                <a:off x="2100834" y="4831590"/>
                <a:ext cx="67018" cy="103449"/>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6" y="5469"/>
                      <a:pt x="958"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9"/>
              <p:cNvSpPr/>
              <p:nvPr/>
            </p:nvSpPr>
            <p:spPr>
              <a:xfrm flipH="1">
                <a:off x="1968459" y="4763169"/>
                <a:ext cx="68745" cy="171869"/>
              </a:xfrm>
              <a:custGeom>
                <a:rect b="b" l="l" r="r" t="t"/>
                <a:pathLst>
                  <a:path extrusionOk="0" h="9244" w="1035">
                    <a:moveTo>
                      <a:pt x="160" y="1"/>
                    </a:moveTo>
                    <a:cubicBezTo>
                      <a:pt x="72" y="1"/>
                      <a:pt x="1" y="173"/>
                      <a:pt x="1" y="386"/>
                    </a:cubicBezTo>
                    <a:lnTo>
                      <a:pt x="1" y="9149"/>
                    </a:lnTo>
                    <a:cubicBezTo>
                      <a:pt x="1" y="9220"/>
                      <a:pt x="9" y="9244"/>
                      <a:pt x="23" y="9244"/>
                    </a:cubicBezTo>
                    <a:cubicBezTo>
                      <a:pt x="50" y="9244"/>
                      <a:pt x="102" y="9149"/>
                      <a:pt x="160" y="9149"/>
                    </a:cubicBezTo>
                    <a:lnTo>
                      <a:pt x="875" y="9149"/>
                    </a:lnTo>
                    <a:cubicBezTo>
                      <a:pt x="934" y="9149"/>
                      <a:pt x="985" y="9244"/>
                      <a:pt x="1013" y="9244"/>
                    </a:cubicBezTo>
                    <a:cubicBezTo>
                      <a:pt x="1027" y="9244"/>
                      <a:pt x="1035" y="9220"/>
                      <a:pt x="1035"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9"/>
              <p:cNvSpPr/>
              <p:nvPr/>
            </p:nvSpPr>
            <p:spPr>
              <a:xfrm flipH="1">
                <a:off x="1834092" y="4740877"/>
                <a:ext cx="74258" cy="194161"/>
              </a:xfrm>
              <a:custGeom>
                <a:rect b="b" l="l" r="r" t="t"/>
                <a:pathLst>
                  <a:path extrusionOk="0" h="10443" w="1118">
                    <a:moveTo>
                      <a:pt x="162" y="1"/>
                    </a:moveTo>
                    <a:cubicBezTo>
                      <a:pt x="72" y="1"/>
                      <a:pt x="1" y="173"/>
                      <a:pt x="1" y="384"/>
                    </a:cubicBezTo>
                    <a:lnTo>
                      <a:pt x="1" y="10348"/>
                    </a:lnTo>
                    <a:cubicBezTo>
                      <a:pt x="1" y="10419"/>
                      <a:pt x="8" y="10443"/>
                      <a:pt x="22" y="10443"/>
                    </a:cubicBezTo>
                    <a:cubicBezTo>
                      <a:pt x="50" y="10443"/>
                      <a:pt x="102" y="10348"/>
                      <a:pt x="162"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9"/>
              <p:cNvSpPr/>
              <p:nvPr/>
            </p:nvSpPr>
            <p:spPr>
              <a:xfrm flipH="1">
                <a:off x="1700787" y="4603999"/>
                <a:ext cx="77844" cy="331039"/>
              </a:xfrm>
              <a:custGeom>
                <a:rect b="b" l="l" r="r" t="t"/>
                <a:pathLst>
                  <a:path extrusionOk="0" h="17805" w="1172">
                    <a:moveTo>
                      <a:pt x="161" y="0"/>
                    </a:moveTo>
                    <a:cubicBezTo>
                      <a:pt x="72" y="0"/>
                      <a:pt x="0" y="173"/>
                      <a:pt x="0" y="385"/>
                    </a:cubicBezTo>
                    <a:lnTo>
                      <a:pt x="0" y="17710"/>
                    </a:lnTo>
                    <a:cubicBezTo>
                      <a:pt x="0" y="17781"/>
                      <a:pt x="8" y="17805"/>
                      <a:pt x="22" y="17805"/>
                    </a:cubicBezTo>
                    <a:cubicBezTo>
                      <a:pt x="50" y="17805"/>
                      <a:pt x="101" y="17710"/>
                      <a:pt x="161"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9"/>
              <p:cNvSpPr/>
              <p:nvPr/>
            </p:nvSpPr>
            <p:spPr>
              <a:xfrm flipH="1">
                <a:off x="1572928" y="4773469"/>
                <a:ext cx="70538" cy="161569"/>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9"/>
              <p:cNvSpPr/>
              <p:nvPr/>
            </p:nvSpPr>
            <p:spPr>
              <a:xfrm flipH="1">
                <a:off x="1437763" y="4768635"/>
                <a:ext cx="77844" cy="166403"/>
              </a:xfrm>
              <a:custGeom>
                <a:rect b="b" l="l" r="r" t="t"/>
                <a:pathLst>
                  <a:path extrusionOk="0" h="8950" w="1172">
                    <a:moveTo>
                      <a:pt x="161" y="0"/>
                    </a:moveTo>
                    <a:cubicBezTo>
                      <a:pt x="72" y="0"/>
                      <a:pt x="0" y="173"/>
                      <a:pt x="0" y="383"/>
                    </a:cubicBezTo>
                    <a:lnTo>
                      <a:pt x="0" y="8855"/>
                    </a:lnTo>
                    <a:cubicBezTo>
                      <a:pt x="0" y="8926"/>
                      <a:pt x="8" y="8950"/>
                      <a:pt x="22" y="8950"/>
                    </a:cubicBezTo>
                    <a:cubicBezTo>
                      <a:pt x="50" y="8950"/>
                      <a:pt x="102" y="8855"/>
                      <a:pt x="161" y="8855"/>
                    </a:cubicBezTo>
                    <a:lnTo>
                      <a:pt x="1012" y="8855"/>
                    </a:lnTo>
                    <a:cubicBezTo>
                      <a:pt x="1071" y="8855"/>
                      <a:pt x="1122" y="8950"/>
                      <a:pt x="1150" y="8950"/>
                    </a:cubicBezTo>
                    <a:cubicBezTo>
                      <a:pt x="1164" y="8950"/>
                      <a:pt x="1172" y="8926"/>
                      <a:pt x="1172" y="8855"/>
                    </a:cubicBezTo>
                    <a:lnTo>
                      <a:pt x="1172" y="383"/>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9"/>
              <p:cNvSpPr/>
              <p:nvPr/>
            </p:nvSpPr>
            <p:spPr>
              <a:xfrm flipH="1">
                <a:off x="1308045" y="4855797"/>
                <a:ext cx="74258" cy="79241"/>
              </a:xfrm>
              <a:custGeom>
                <a:rect b="b" l="l" r="r" t="t"/>
                <a:pathLst>
                  <a:path extrusionOk="0" h="4262" w="1118">
                    <a:moveTo>
                      <a:pt x="160" y="0"/>
                    </a:moveTo>
                    <a:cubicBezTo>
                      <a:pt x="72" y="0"/>
                      <a:pt x="1" y="172"/>
                      <a:pt x="1" y="385"/>
                    </a:cubicBezTo>
                    <a:lnTo>
                      <a:pt x="1" y="4167"/>
                    </a:lnTo>
                    <a:cubicBezTo>
                      <a:pt x="1" y="4238"/>
                      <a:pt x="9" y="4262"/>
                      <a:pt x="22" y="4262"/>
                    </a:cubicBezTo>
                    <a:cubicBezTo>
                      <a:pt x="50" y="4262"/>
                      <a:pt x="101" y="4167"/>
                      <a:pt x="160"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9"/>
              <p:cNvSpPr/>
              <p:nvPr/>
            </p:nvSpPr>
            <p:spPr>
              <a:xfrm flipH="1">
                <a:off x="1179257" y="4749262"/>
                <a:ext cx="68878" cy="185776"/>
              </a:xfrm>
              <a:custGeom>
                <a:rect b="b" l="l" r="r" t="t"/>
                <a:pathLst>
                  <a:path extrusionOk="0" h="9992" w="1037">
                    <a:moveTo>
                      <a:pt x="162" y="1"/>
                    </a:moveTo>
                    <a:cubicBezTo>
                      <a:pt x="74" y="1"/>
                      <a:pt x="1" y="173"/>
                      <a:pt x="1" y="384"/>
                    </a:cubicBezTo>
                    <a:lnTo>
                      <a:pt x="1" y="9897"/>
                    </a:lnTo>
                    <a:cubicBezTo>
                      <a:pt x="1" y="9968"/>
                      <a:pt x="9" y="9992"/>
                      <a:pt x="23" y="9992"/>
                    </a:cubicBezTo>
                    <a:cubicBezTo>
                      <a:pt x="51" y="9992"/>
                      <a:pt x="102" y="9897"/>
                      <a:pt x="162" y="9897"/>
                    </a:cubicBezTo>
                    <a:lnTo>
                      <a:pt x="877" y="9897"/>
                    </a:lnTo>
                    <a:cubicBezTo>
                      <a:pt x="936" y="9897"/>
                      <a:pt x="987" y="9992"/>
                      <a:pt x="1015" y="9992"/>
                    </a:cubicBezTo>
                    <a:cubicBezTo>
                      <a:pt x="1029" y="9992"/>
                      <a:pt x="1037" y="9968"/>
                      <a:pt x="1037" y="9897"/>
                    </a:cubicBezTo>
                    <a:lnTo>
                      <a:pt x="1037" y="384"/>
                    </a:lnTo>
                    <a:cubicBezTo>
                      <a:pt x="1037" y="173"/>
                      <a:pt x="96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9"/>
              <p:cNvSpPr/>
              <p:nvPr/>
            </p:nvSpPr>
            <p:spPr>
              <a:xfrm flipH="1">
                <a:off x="3017829" y="4855797"/>
                <a:ext cx="74258" cy="79241"/>
              </a:xfrm>
              <a:custGeom>
                <a:rect b="b" l="l" r="r" t="t"/>
                <a:pathLst>
                  <a:path extrusionOk="0" h="4262" w="1118">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9"/>
              <p:cNvSpPr/>
              <p:nvPr/>
            </p:nvSpPr>
            <p:spPr>
              <a:xfrm flipH="1">
                <a:off x="2889040" y="4749262"/>
                <a:ext cx="68878" cy="185776"/>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4" y="9897"/>
                      <a:pt x="986" y="9992"/>
                      <a:pt x="1014" y="9992"/>
                    </a:cubicBezTo>
                    <a:cubicBezTo>
                      <a:pt x="1029" y="9992"/>
                      <a:pt x="1037" y="9968"/>
                      <a:pt x="1037" y="9897"/>
                    </a:cubicBezTo>
                    <a:lnTo>
                      <a:pt x="1037" y="384"/>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9"/>
              <p:cNvSpPr/>
              <p:nvPr/>
            </p:nvSpPr>
            <p:spPr>
              <a:xfrm flipH="1">
                <a:off x="907931" y="4697909"/>
                <a:ext cx="85283" cy="237129"/>
              </a:xfrm>
              <a:custGeom>
                <a:rect b="b" l="l" r="r" t="t"/>
                <a:pathLst>
                  <a:path extrusionOk="0" h="12754" w="1284">
                    <a:moveTo>
                      <a:pt x="162" y="0"/>
                    </a:moveTo>
                    <a:cubicBezTo>
                      <a:pt x="72" y="0"/>
                      <a:pt x="0" y="171"/>
                      <a:pt x="0" y="383"/>
                    </a:cubicBezTo>
                    <a:lnTo>
                      <a:pt x="0" y="12659"/>
                    </a:lnTo>
                    <a:cubicBezTo>
                      <a:pt x="0" y="12730"/>
                      <a:pt x="8" y="12754"/>
                      <a:pt x="22" y="12754"/>
                    </a:cubicBezTo>
                    <a:cubicBezTo>
                      <a:pt x="50" y="12754"/>
                      <a:pt x="102" y="12659"/>
                      <a:pt x="162" y="12659"/>
                    </a:cubicBezTo>
                    <a:lnTo>
                      <a:pt x="1124" y="12659"/>
                    </a:lnTo>
                    <a:cubicBezTo>
                      <a:pt x="1183" y="12659"/>
                      <a:pt x="1234" y="12754"/>
                      <a:pt x="1262" y="12754"/>
                    </a:cubicBezTo>
                    <a:cubicBezTo>
                      <a:pt x="1276" y="12754"/>
                      <a:pt x="1284" y="12730"/>
                      <a:pt x="1284" y="12659"/>
                    </a:cubicBezTo>
                    <a:lnTo>
                      <a:pt x="1284" y="383"/>
                    </a:lnTo>
                    <a:cubicBezTo>
                      <a:pt x="1284"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9"/>
              <p:cNvSpPr/>
              <p:nvPr/>
            </p:nvSpPr>
            <p:spPr>
              <a:xfrm flipH="1">
                <a:off x="785519" y="4803775"/>
                <a:ext cx="67084" cy="131282"/>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9"/>
              <p:cNvSpPr/>
              <p:nvPr/>
            </p:nvSpPr>
            <p:spPr>
              <a:xfrm flipH="1">
                <a:off x="656731" y="4844920"/>
                <a:ext cx="61571" cy="90118"/>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5" y="4752"/>
                    </a:lnTo>
                    <a:cubicBezTo>
                      <a:pt x="825" y="4752"/>
                      <a:pt x="877" y="4847"/>
                      <a:pt x="905" y="4847"/>
                    </a:cubicBezTo>
                    <a:cubicBezTo>
                      <a:pt x="919" y="4847"/>
                      <a:pt x="927" y="4823"/>
                      <a:pt x="927" y="4752"/>
                    </a:cubicBezTo>
                    <a:lnTo>
                      <a:pt x="927" y="383"/>
                    </a:lnTo>
                    <a:cubicBezTo>
                      <a:pt x="927" y="171"/>
                      <a:pt x="855" y="0"/>
                      <a:pt x="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9"/>
              <p:cNvSpPr/>
              <p:nvPr/>
            </p:nvSpPr>
            <p:spPr>
              <a:xfrm flipH="1">
                <a:off x="522496" y="4739966"/>
                <a:ext cx="67084" cy="195073"/>
              </a:xfrm>
              <a:custGeom>
                <a:rect b="b" l="l" r="r" t="t"/>
                <a:pathLst>
                  <a:path extrusionOk="0" h="10492" w="1010">
                    <a:moveTo>
                      <a:pt x="162" y="0"/>
                    </a:moveTo>
                    <a:cubicBezTo>
                      <a:pt x="72" y="0"/>
                      <a:pt x="1" y="171"/>
                      <a:pt x="1" y="384"/>
                    </a:cubicBezTo>
                    <a:lnTo>
                      <a:pt x="1" y="10397"/>
                    </a:lnTo>
                    <a:cubicBezTo>
                      <a:pt x="1" y="10468"/>
                      <a:pt x="9" y="10492"/>
                      <a:pt x="23" y="10492"/>
                    </a:cubicBezTo>
                    <a:cubicBezTo>
                      <a:pt x="50" y="10492"/>
                      <a:pt x="102" y="10397"/>
                      <a:pt x="162" y="10397"/>
                    </a:cubicBezTo>
                    <a:lnTo>
                      <a:pt x="850" y="10397"/>
                    </a:lnTo>
                    <a:cubicBezTo>
                      <a:pt x="908" y="10397"/>
                      <a:pt x="960" y="10492"/>
                      <a:pt x="987" y="10492"/>
                    </a:cubicBezTo>
                    <a:cubicBezTo>
                      <a:pt x="1001" y="10492"/>
                      <a:pt x="1009" y="10468"/>
                      <a:pt x="1009" y="1039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9"/>
              <p:cNvSpPr/>
              <p:nvPr/>
            </p:nvSpPr>
            <p:spPr>
              <a:xfrm flipH="1">
                <a:off x="390984" y="4815842"/>
                <a:ext cx="67084" cy="119197"/>
              </a:xfrm>
              <a:custGeom>
                <a:rect b="b" l="l" r="r" t="t"/>
                <a:pathLst>
                  <a:path extrusionOk="0" h="6411" w="1010">
                    <a:moveTo>
                      <a:pt x="162" y="0"/>
                    </a:moveTo>
                    <a:cubicBezTo>
                      <a:pt x="74" y="0"/>
                      <a:pt x="1" y="173"/>
                      <a:pt x="1" y="384"/>
                    </a:cubicBezTo>
                    <a:lnTo>
                      <a:pt x="1" y="6316"/>
                    </a:lnTo>
                    <a:cubicBezTo>
                      <a:pt x="1" y="6387"/>
                      <a:pt x="9" y="6411"/>
                      <a:pt x="23" y="6411"/>
                    </a:cubicBezTo>
                    <a:cubicBezTo>
                      <a:pt x="51" y="6411"/>
                      <a:pt x="103" y="6316"/>
                      <a:pt x="162" y="6316"/>
                    </a:cubicBezTo>
                    <a:lnTo>
                      <a:pt x="850" y="6316"/>
                    </a:lnTo>
                    <a:cubicBezTo>
                      <a:pt x="908" y="6316"/>
                      <a:pt x="960" y="6411"/>
                      <a:pt x="987" y="6411"/>
                    </a:cubicBezTo>
                    <a:cubicBezTo>
                      <a:pt x="1001" y="6411"/>
                      <a:pt x="1009" y="6387"/>
                      <a:pt x="1009" y="6316"/>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9"/>
              <p:cNvSpPr/>
              <p:nvPr/>
            </p:nvSpPr>
            <p:spPr>
              <a:xfrm flipH="1">
                <a:off x="259473" y="4831590"/>
                <a:ext cx="67084" cy="103449"/>
              </a:xfrm>
              <a:custGeom>
                <a:rect b="b" l="l" r="r" t="t"/>
                <a:pathLst>
                  <a:path extrusionOk="0" h="5564" w="1010">
                    <a:moveTo>
                      <a:pt x="162" y="0"/>
                    </a:moveTo>
                    <a:cubicBezTo>
                      <a:pt x="74"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9"/>
              <p:cNvSpPr/>
              <p:nvPr/>
            </p:nvSpPr>
            <p:spPr>
              <a:xfrm flipH="1">
                <a:off x="1047745" y="4749262"/>
                <a:ext cx="68745" cy="185776"/>
              </a:xfrm>
              <a:custGeom>
                <a:rect b="b" l="l" r="r" t="t"/>
                <a:pathLst>
                  <a:path extrusionOk="0" h="9992" w="1035">
                    <a:moveTo>
                      <a:pt x="160" y="1"/>
                    </a:moveTo>
                    <a:cubicBezTo>
                      <a:pt x="72" y="1"/>
                      <a:pt x="1" y="173"/>
                      <a:pt x="1" y="384"/>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4"/>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9"/>
              <p:cNvSpPr/>
              <p:nvPr/>
            </p:nvSpPr>
            <p:spPr>
              <a:xfrm flipH="1">
                <a:off x="8413347" y="4803775"/>
                <a:ext cx="67084" cy="131282"/>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9"/>
              <p:cNvSpPr/>
              <p:nvPr/>
            </p:nvSpPr>
            <p:spPr>
              <a:xfrm flipH="1">
                <a:off x="8284559" y="4844920"/>
                <a:ext cx="61571" cy="90118"/>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9"/>
              <p:cNvSpPr/>
              <p:nvPr/>
            </p:nvSpPr>
            <p:spPr>
              <a:xfrm flipH="1">
                <a:off x="8150257" y="4739966"/>
                <a:ext cx="67018" cy="195073"/>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9"/>
              <p:cNvSpPr/>
              <p:nvPr/>
            </p:nvSpPr>
            <p:spPr>
              <a:xfrm flipH="1">
                <a:off x="8018746" y="4815879"/>
                <a:ext cx="67018" cy="119159"/>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9"/>
              <p:cNvSpPr/>
              <p:nvPr/>
            </p:nvSpPr>
            <p:spPr>
              <a:xfrm flipH="1">
                <a:off x="7887168" y="4831590"/>
                <a:ext cx="67084" cy="103449"/>
              </a:xfrm>
              <a:custGeom>
                <a:rect b="b" l="l" r="r" t="t"/>
                <a:pathLst>
                  <a:path extrusionOk="0" h="5564" w="1010">
                    <a:moveTo>
                      <a:pt x="160" y="0"/>
                    </a:moveTo>
                    <a:cubicBezTo>
                      <a:pt x="72" y="0"/>
                      <a:pt x="1" y="173"/>
                      <a:pt x="1" y="384"/>
                    </a:cubicBezTo>
                    <a:lnTo>
                      <a:pt x="1" y="5469"/>
                    </a:lnTo>
                    <a:cubicBezTo>
                      <a:pt x="1" y="5540"/>
                      <a:pt x="9" y="5564"/>
                      <a:pt x="22" y="5564"/>
                    </a:cubicBezTo>
                    <a:cubicBezTo>
                      <a:pt x="50" y="5564"/>
                      <a:pt x="102" y="5469"/>
                      <a:pt x="160" y="5469"/>
                    </a:cubicBezTo>
                    <a:lnTo>
                      <a:pt x="848" y="5469"/>
                    </a:lnTo>
                    <a:cubicBezTo>
                      <a:pt x="908" y="5469"/>
                      <a:pt x="959" y="5564"/>
                      <a:pt x="987" y="5564"/>
                    </a:cubicBezTo>
                    <a:cubicBezTo>
                      <a:pt x="1001" y="5564"/>
                      <a:pt x="1009" y="5540"/>
                      <a:pt x="1009" y="5469"/>
                    </a:cubicBezTo>
                    <a:lnTo>
                      <a:pt x="1009" y="384"/>
                    </a:lnTo>
                    <a:cubicBezTo>
                      <a:pt x="1009" y="173"/>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9"/>
              <p:cNvSpPr/>
              <p:nvPr/>
            </p:nvSpPr>
            <p:spPr>
              <a:xfrm flipH="1">
                <a:off x="7754726" y="4763169"/>
                <a:ext cx="68878" cy="171869"/>
              </a:xfrm>
              <a:custGeom>
                <a:rect b="b" l="l" r="r" t="t"/>
                <a:pathLst>
                  <a:path extrusionOk="0" h="9244" w="1037">
                    <a:moveTo>
                      <a:pt x="162" y="1"/>
                    </a:moveTo>
                    <a:cubicBezTo>
                      <a:pt x="72" y="1"/>
                      <a:pt x="1" y="173"/>
                      <a:pt x="1" y="386"/>
                    </a:cubicBezTo>
                    <a:lnTo>
                      <a:pt x="1" y="9149"/>
                    </a:lnTo>
                    <a:cubicBezTo>
                      <a:pt x="1" y="9220"/>
                      <a:pt x="9" y="9244"/>
                      <a:pt x="23" y="9244"/>
                    </a:cubicBezTo>
                    <a:cubicBezTo>
                      <a:pt x="51" y="9244"/>
                      <a:pt x="102" y="9149"/>
                      <a:pt x="162" y="9149"/>
                    </a:cubicBezTo>
                    <a:lnTo>
                      <a:pt x="875" y="9149"/>
                    </a:lnTo>
                    <a:cubicBezTo>
                      <a:pt x="935" y="9149"/>
                      <a:pt x="987" y="9244"/>
                      <a:pt x="1015" y="9244"/>
                    </a:cubicBezTo>
                    <a:cubicBezTo>
                      <a:pt x="1029" y="9244"/>
                      <a:pt x="1037" y="9220"/>
                      <a:pt x="1037" y="9149"/>
                    </a:cubicBezTo>
                    <a:lnTo>
                      <a:pt x="1037" y="386"/>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9"/>
              <p:cNvSpPr/>
              <p:nvPr/>
            </p:nvSpPr>
            <p:spPr>
              <a:xfrm flipH="1">
                <a:off x="7620491" y="4740877"/>
                <a:ext cx="74258" cy="194161"/>
              </a:xfrm>
              <a:custGeom>
                <a:rect b="b" l="l" r="r" t="t"/>
                <a:pathLst>
                  <a:path extrusionOk="0" h="10443" w="1118">
                    <a:moveTo>
                      <a:pt x="160" y="1"/>
                    </a:moveTo>
                    <a:cubicBezTo>
                      <a:pt x="72" y="1"/>
                      <a:pt x="1" y="173"/>
                      <a:pt x="1" y="384"/>
                    </a:cubicBezTo>
                    <a:lnTo>
                      <a:pt x="1" y="10348"/>
                    </a:lnTo>
                    <a:cubicBezTo>
                      <a:pt x="1" y="10419"/>
                      <a:pt x="9"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9"/>
              <p:cNvSpPr/>
              <p:nvPr/>
            </p:nvSpPr>
            <p:spPr>
              <a:xfrm flipH="1">
                <a:off x="7487186" y="4603999"/>
                <a:ext cx="77844" cy="331039"/>
              </a:xfrm>
              <a:custGeom>
                <a:rect b="b" l="l" r="r" t="t"/>
                <a:pathLst>
                  <a:path extrusionOk="0" h="17805" w="1172">
                    <a:moveTo>
                      <a:pt x="160" y="0"/>
                    </a:moveTo>
                    <a:cubicBezTo>
                      <a:pt x="72" y="0"/>
                      <a:pt x="0" y="173"/>
                      <a:pt x="0" y="385"/>
                    </a:cubicBezTo>
                    <a:lnTo>
                      <a:pt x="0" y="17710"/>
                    </a:lnTo>
                    <a:cubicBezTo>
                      <a:pt x="0" y="17781"/>
                      <a:pt x="8" y="17805"/>
                      <a:pt x="22" y="17805"/>
                    </a:cubicBezTo>
                    <a:cubicBezTo>
                      <a:pt x="50" y="17805"/>
                      <a:pt x="101" y="17710"/>
                      <a:pt x="160"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9"/>
              <p:cNvSpPr/>
              <p:nvPr/>
            </p:nvSpPr>
            <p:spPr>
              <a:xfrm flipH="1">
                <a:off x="7359328" y="4773469"/>
                <a:ext cx="70538" cy="161569"/>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 name="Google Shape;1074;p19"/>
            <p:cNvGrpSpPr/>
            <p:nvPr/>
          </p:nvGrpSpPr>
          <p:grpSpPr>
            <a:xfrm>
              <a:off x="-1" y="4935256"/>
              <a:ext cx="9144134" cy="129765"/>
              <a:chOff x="237925" y="603400"/>
              <a:chExt cx="3162200" cy="44875"/>
            </a:xfrm>
          </p:grpSpPr>
          <p:sp>
            <p:nvSpPr>
              <p:cNvPr id="1075" name="Google Shape;1075;p19"/>
              <p:cNvSpPr/>
              <p:nvPr/>
            </p:nvSpPr>
            <p:spPr>
              <a:xfrm>
                <a:off x="238125" y="603400"/>
                <a:ext cx="3162000" cy="7850"/>
              </a:xfrm>
              <a:custGeom>
                <a:rect b="b" l="l" r="r" t="t"/>
                <a:pathLst>
                  <a:path extrusionOk="0" h="314" w="126480">
                    <a:moveTo>
                      <a:pt x="0" y="0"/>
                    </a:moveTo>
                    <a:lnTo>
                      <a:pt x="0" y="314"/>
                    </a:lnTo>
                    <a:lnTo>
                      <a:pt x="126479" y="314"/>
                    </a:lnTo>
                    <a:lnTo>
                      <a:pt x="126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9"/>
              <p:cNvSpPr/>
              <p:nvPr/>
            </p:nvSpPr>
            <p:spPr>
              <a:xfrm>
                <a:off x="237925" y="636525"/>
                <a:ext cx="3147200" cy="11750"/>
              </a:xfrm>
              <a:custGeom>
                <a:rect b="b" l="l" r="r" t="t"/>
                <a:pathLst>
                  <a:path extrusionOk="0" h="470" w="125888">
                    <a:moveTo>
                      <a:pt x="1" y="1"/>
                    </a:moveTo>
                    <a:lnTo>
                      <a:pt x="1" y="470"/>
                    </a:lnTo>
                    <a:lnTo>
                      <a:pt x="157" y="470"/>
                    </a:lnTo>
                    <a:lnTo>
                      <a:pt x="157" y="1"/>
                    </a:lnTo>
                    <a:close/>
                    <a:moveTo>
                      <a:pt x="947" y="1"/>
                    </a:moveTo>
                    <a:lnTo>
                      <a:pt x="947" y="470"/>
                    </a:lnTo>
                    <a:lnTo>
                      <a:pt x="1095" y="470"/>
                    </a:lnTo>
                    <a:lnTo>
                      <a:pt x="1103" y="1"/>
                    </a:lnTo>
                    <a:close/>
                    <a:moveTo>
                      <a:pt x="1876" y="1"/>
                    </a:moveTo>
                    <a:lnTo>
                      <a:pt x="1876" y="470"/>
                    </a:lnTo>
                    <a:lnTo>
                      <a:pt x="2032" y="470"/>
                    </a:lnTo>
                    <a:lnTo>
                      <a:pt x="2032" y="1"/>
                    </a:lnTo>
                    <a:close/>
                    <a:moveTo>
                      <a:pt x="2815" y="1"/>
                    </a:moveTo>
                    <a:lnTo>
                      <a:pt x="2815" y="470"/>
                    </a:lnTo>
                    <a:lnTo>
                      <a:pt x="2971" y="470"/>
                    </a:lnTo>
                    <a:lnTo>
                      <a:pt x="2971" y="1"/>
                    </a:lnTo>
                    <a:close/>
                    <a:moveTo>
                      <a:pt x="3754" y="1"/>
                    </a:moveTo>
                    <a:lnTo>
                      <a:pt x="3754" y="470"/>
                    </a:lnTo>
                    <a:lnTo>
                      <a:pt x="3909" y="470"/>
                    </a:lnTo>
                    <a:lnTo>
                      <a:pt x="3909" y="1"/>
                    </a:lnTo>
                    <a:close/>
                    <a:moveTo>
                      <a:pt x="4692" y="1"/>
                    </a:moveTo>
                    <a:lnTo>
                      <a:pt x="4692" y="470"/>
                    </a:lnTo>
                    <a:lnTo>
                      <a:pt x="4848" y="470"/>
                    </a:lnTo>
                    <a:lnTo>
                      <a:pt x="4848" y="1"/>
                    </a:lnTo>
                    <a:close/>
                    <a:moveTo>
                      <a:pt x="5631" y="1"/>
                    </a:moveTo>
                    <a:lnTo>
                      <a:pt x="5631" y="470"/>
                    </a:lnTo>
                    <a:lnTo>
                      <a:pt x="5787" y="470"/>
                    </a:lnTo>
                    <a:lnTo>
                      <a:pt x="5787" y="1"/>
                    </a:lnTo>
                    <a:close/>
                    <a:moveTo>
                      <a:pt x="6570" y="1"/>
                    </a:moveTo>
                    <a:lnTo>
                      <a:pt x="6570" y="470"/>
                    </a:lnTo>
                    <a:lnTo>
                      <a:pt x="6725" y="470"/>
                    </a:lnTo>
                    <a:lnTo>
                      <a:pt x="6725" y="1"/>
                    </a:lnTo>
                    <a:close/>
                    <a:moveTo>
                      <a:pt x="7506" y="1"/>
                    </a:moveTo>
                    <a:lnTo>
                      <a:pt x="7506" y="470"/>
                    </a:lnTo>
                    <a:lnTo>
                      <a:pt x="7664" y="470"/>
                    </a:lnTo>
                    <a:lnTo>
                      <a:pt x="7664" y="1"/>
                    </a:lnTo>
                    <a:close/>
                    <a:moveTo>
                      <a:pt x="8445" y="1"/>
                    </a:moveTo>
                    <a:lnTo>
                      <a:pt x="8445" y="470"/>
                    </a:lnTo>
                    <a:lnTo>
                      <a:pt x="8601" y="470"/>
                    </a:lnTo>
                    <a:lnTo>
                      <a:pt x="8601" y="1"/>
                    </a:lnTo>
                    <a:close/>
                    <a:moveTo>
                      <a:pt x="9384" y="1"/>
                    </a:moveTo>
                    <a:lnTo>
                      <a:pt x="9384" y="470"/>
                    </a:lnTo>
                    <a:lnTo>
                      <a:pt x="9540" y="470"/>
                    </a:lnTo>
                    <a:lnTo>
                      <a:pt x="9540" y="1"/>
                    </a:lnTo>
                    <a:close/>
                    <a:moveTo>
                      <a:pt x="10328" y="1"/>
                    </a:moveTo>
                    <a:lnTo>
                      <a:pt x="10328" y="470"/>
                    </a:lnTo>
                    <a:lnTo>
                      <a:pt x="10478" y="470"/>
                    </a:lnTo>
                    <a:lnTo>
                      <a:pt x="10486" y="1"/>
                    </a:lnTo>
                    <a:close/>
                    <a:moveTo>
                      <a:pt x="11259" y="1"/>
                    </a:moveTo>
                    <a:lnTo>
                      <a:pt x="11259" y="470"/>
                    </a:lnTo>
                    <a:lnTo>
                      <a:pt x="11417" y="470"/>
                    </a:lnTo>
                    <a:lnTo>
                      <a:pt x="11417" y="1"/>
                    </a:lnTo>
                    <a:close/>
                    <a:moveTo>
                      <a:pt x="12198" y="1"/>
                    </a:moveTo>
                    <a:lnTo>
                      <a:pt x="12198" y="470"/>
                    </a:lnTo>
                    <a:lnTo>
                      <a:pt x="12354" y="470"/>
                    </a:lnTo>
                    <a:lnTo>
                      <a:pt x="12354" y="1"/>
                    </a:lnTo>
                    <a:close/>
                    <a:moveTo>
                      <a:pt x="13137" y="1"/>
                    </a:moveTo>
                    <a:lnTo>
                      <a:pt x="13137" y="470"/>
                    </a:lnTo>
                    <a:lnTo>
                      <a:pt x="13292" y="470"/>
                    </a:lnTo>
                    <a:lnTo>
                      <a:pt x="13298" y="1"/>
                    </a:lnTo>
                    <a:close/>
                    <a:moveTo>
                      <a:pt x="14075" y="1"/>
                    </a:moveTo>
                    <a:lnTo>
                      <a:pt x="14075" y="470"/>
                    </a:lnTo>
                    <a:lnTo>
                      <a:pt x="14231" y="470"/>
                    </a:lnTo>
                    <a:lnTo>
                      <a:pt x="14238" y="1"/>
                    </a:lnTo>
                    <a:close/>
                    <a:moveTo>
                      <a:pt x="15012" y="1"/>
                    </a:moveTo>
                    <a:lnTo>
                      <a:pt x="15012" y="470"/>
                    </a:lnTo>
                    <a:lnTo>
                      <a:pt x="15170" y="470"/>
                    </a:lnTo>
                    <a:lnTo>
                      <a:pt x="15170" y="1"/>
                    </a:lnTo>
                    <a:close/>
                    <a:moveTo>
                      <a:pt x="15956" y="1"/>
                    </a:moveTo>
                    <a:lnTo>
                      <a:pt x="15956" y="470"/>
                    </a:lnTo>
                    <a:lnTo>
                      <a:pt x="16107" y="470"/>
                    </a:lnTo>
                    <a:lnTo>
                      <a:pt x="16114" y="1"/>
                    </a:lnTo>
                    <a:close/>
                    <a:moveTo>
                      <a:pt x="16897" y="1"/>
                    </a:moveTo>
                    <a:lnTo>
                      <a:pt x="16897" y="470"/>
                    </a:lnTo>
                    <a:lnTo>
                      <a:pt x="17045" y="470"/>
                    </a:lnTo>
                    <a:lnTo>
                      <a:pt x="17053" y="1"/>
                    </a:lnTo>
                    <a:close/>
                    <a:moveTo>
                      <a:pt x="17828" y="1"/>
                    </a:moveTo>
                    <a:lnTo>
                      <a:pt x="17828" y="470"/>
                    </a:lnTo>
                    <a:lnTo>
                      <a:pt x="17986" y="470"/>
                    </a:lnTo>
                    <a:lnTo>
                      <a:pt x="17986" y="1"/>
                    </a:lnTo>
                    <a:close/>
                    <a:moveTo>
                      <a:pt x="18767" y="1"/>
                    </a:moveTo>
                    <a:lnTo>
                      <a:pt x="18767" y="470"/>
                    </a:lnTo>
                    <a:lnTo>
                      <a:pt x="18923" y="470"/>
                    </a:lnTo>
                    <a:lnTo>
                      <a:pt x="18923" y="1"/>
                    </a:lnTo>
                    <a:close/>
                    <a:moveTo>
                      <a:pt x="19706" y="1"/>
                    </a:moveTo>
                    <a:lnTo>
                      <a:pt x="19706" y="470"/>
                    </a:lnTo>
                    <a:lnTo>
                      <a:pt x="19861" y="470"/>
                    </a:lnTo>
                    <a:lnTo>
                      <a:pt x="19861" y="1"/>
                    </a:lnTo>
                    <a:close/>
                    <a:moveTo>
                      <a:pt x="20644" y="1"/>
                    </a:moveTo>
                    <a:lnTo>
                      <a:pt x="20644" y="470"/>
                    </a:lnTo>
                    <a:lnTo>
                      <a:pt x="20800" y="470"/>
                    </a:lnTo>
                    <a:lnTo>
                      <a:pt x="20800" y="1"/>
                    </a:lnTo>
                    <a:close/>
                    <a:moveTo>
                      <a:pt x="21581" y="1"/>
                    </a:moveTo>
                    <a:lnTo>
                      <a:pt x="21581" y="470"/>
                    </a:lnTo>
                    <a:lnTo>
                      <a:pt x="21739" y="470"/>
                    </a:lnTo>
                    <a:lnTo>
                      <a:pt x="21739" y="1"/>
                    </a:lnTo>
                    <a:close/>
                    <a:moveTo>
                      <a:pt x="22520" y="1"/>
                    </a:moveTo>
                    <a:lnTo>
                      <a:pt x="22520" y="470"/>
                    </a:lnTo>
                    <a:lnTo>
                      <a:pt x="22676" y="470"/>
                    </a:lnTo>
                    <a:lnTo>
                      <a:pt x="22676" y="1"/>
                    </a:lnTo>
                    <a:close/>
                    <a:moveTo>
                      <a:pt x="23458" y="1"/>
                    </a:moveTo>
                    <a:lnTo>
                      <a:pt x="23458" y="470"/>
                    </a:lnTo>
                    <a:lnTo>
                      <a:pt x="23614" y="470"/>
                    </a:lnTo>
                    <a:lnTo>
                      <a:pt x="23614" y="1"/>
                    </a:lnTo>
                    <a:close/>
                    <a:moveTo>
                      <a:pt x="24397" y="1"/>
                    </a:moveTo>
                    <a:lnTo>
                      <a:pt x="24397" y="470"/>
                    </a:lnTo>
                    <a:lnTo>
                      <a:pt x="24553" y="470"/>
                    </a:lnTo>
                    <a:lnTo>
                      <a:pt x="24553" y="1"/>
                    </a:lnTo>
                    <a:close/>
                    <a:moveTo>
                      <a:pt x="25334" y="1"/>
                    </a:moveTo>
                    <a:lnTo>
                      <a:pt x="25334" y="470"/>
                    </a:lnTo>
                    <a:lnTo>
                      <a:pt x="25492" y="470"/>
                    </a:lnTo>
                    <a:lnTo>
                      <a:pt x="25492" y="1"/>
                    </a:lnTo>
                    <a:close/>
                    <a:moveTo>
                      <a:pt x="26273" y="1"/>
                    </a:moveTo>
                    <a:lnTo>
                      <a:pt x="26273" y="470"/>
                    </a:lnTo>
                    <a:lnTo>
                      <a:pt x="26428" y="470"/>
                    </a:lnTo>
                    <a:lnTo>
                      <a:pt x="26428" y="1"/>
                    </a:lnTo>
                    <a:close/>
                    <a:moveTo>
                      <a:pt x="27211" y="1"/>
                    </a:moveTo>
                    <a:lnTo>
                      <a:pt x="27211" y="470"/>
                    </a:lnTo>
                    <a:lnTo>
                      <a:pt x="27367" y="470"/>
                    </a:lnTo>
                    <a:lnTo>
                      <a:pt x="27367" y="1"/>
                    </a:lnTo>
                    <a:close/>
                    <a:moveTo>
                      <a:pt x="28150" y="1"/>
                    </a:moveTo>
                    <a:lnTo>
                      <a:pt x="28150" y="470"/>
                    </a:lnTo>
                    <a:lnTo>
                      <a:pt x="28306" y="470"/>
                    </a:lnTo>
                    <a:lnTo>
                      <a:pt x="28306" y="1"/>
                    </a:lnTo>
                    <a:close/>
                    <a:moveTo>
                      <a:pt x="29087" y="1"/>
                    </a:moveTo>
                    <a:lnTo>
                      <a:pt x="29087" y="470"/>
                    </a:lnTo>
                    <a:lnTo>
                      <a:pt x="29244" y="470"/>
                    </a:lnTo>
                    <a:lnTo>
                      <a:pt x="29248" y="1"/>
                    </a:lnTo>
                    <a:close/>
                    <a:moveTo>
                      <a:pt x="30027" y="1"/>
                    </a:moveTo>
                    <a:lnTo>
                      <a:pt x="30027" y="470"/>
                    </a:lnTo>
                    <a:lnTo>
                      <a:pt x="30183" y="470"/>
                    </a:lnTo>
                    <a:lnTo>
                      <a:pt x="30189" y="1"/>
                    </a:lnTo>
                    <a:close/>
                    <a:moveTo>
                      <a:pt x="30966" y="1"/>
                    </a:moveTo>
                    <a:lnTo>
                      <a:pt x="30966" y="470"/>
                    </a:lnTo>
                    <a:lnTo>
                      <a:pt x="31122" y="470"/>
                    </a:lnTo>
                    <a:lnTo>
                      <a:pt x="31122" y="1"/>
                    </a:lnTo>
                    <a:close/>
                    <a:moveTo>
                      <a:pt x="31907" y="1"/>
                    </a:moveTo>
                    <a:lnTo>
                      <a:pt x="31907" y="470"/>
                    </a:lnTo>
                    <a:lnTo>
                      <a:pt x="32061" y="470"/>
                    </a:lnTo>
                    <a:lnTo>
                      <a:pt x="32064" y="1"/>
                    </a:lnTo>
                    <a:close/>
                    <a:moveTo>
                      <a:pt x="32847" y="1"/>
                    </a:moveTo>
                    <a:lnTo>
                      <a:pt x="32847" y="470"/>
                    </a:lnTo>
                    <a:lnTo>
                      <a:pt x="32997" y="470"/>
                    </a:lnTo>
                    <a:lnTo>
                      <a:pt x="33003" y="1"/>
                    </a:lnTo>
                    <a:close/>
                    <a:moveTo>
                      <a:pt x="33780" y="1"/>
                    </a:moveTo>
                    <a:lnTo>
                      <a:pt x="33780" y="470"/>
                    </a:lnTo>
                    <a:lnTo>
                      <a:pt x="33936" y="470"/>
                    </a:lnTo>
                    <a:lnTo>
                      <a:pt x="33936" y="1"/>
                    </a:lnTo>
                    <a:close/>
                    <a:moveTo>
                      <a:pt x="34719" y="1"/>
                    </a:moveTo>
                    <a:lnTo>
                      <a:pt x="34719" y="470"/>
                    </a:lnTo>
                    <a:lnTo>
                      <a:pt x="34875" y="470"/>
                    </a:lnTo>
                    <a:lnTo>
                      <a:pt x="34875" y="1"/>
                    </a:lnTo>
                    <a:close/>
                    <a:moveTo>
                      <a:pt x="35656" y="1"/>
                    </a:moveTo>
                    <a:lnTo>
                      <a:pt x="35656" y="470"/>
                    </a:lnTo>
                    <a:lnTo>
                      <a:pt x="35813" y="470"/>
                    </a:lnTo>
                    <a:lnTo>
                      <a:pt x="35813" y="1"/>
                    </a:lnTo>
                    <a:close/>
                    <a:moveTo>
                      <a:pt x="36594" y="1"/>
                    </a:moveTo>
                    <a:lnTo>
                      <a:pt x="36594" y="470"/>
                    </a:lnTo>
                    <a:lnTo>
                      <a:pt x="36750" y="470"/>
                    </a:lnTo>
                    <a:lnTo>
                      <a:pt x="36750" y="1"/>
                    </a:lnTo>
                    <a:close/>
                    <a:moveTo>
                      <a:pt x="37533" y="1"/>
                    </a:moveTo>
                    <a:lnTo>
                      <a:pt x="37533" y="470"/>
                    </a:lnTo>
                    <a:lnTo>
                      <a:pt x="37689" y="470"/>
                    </a:lnTo>
                    <a:lnTo>
                      <a:pt x="37689" y="1"/>
                    </a:lnTo>
                    <a:close/>
                    <a:moveTo>
                      <a:pt x="38472" y="1"/>
                    </a:moveTo>
                    <a:lnTo>
                      <a:pt x="38472" y="470"/>
                    </a:lnTo>
                    <a:lnTo>
                      <a:pt x="38628" y="470"/>
                    </a:lnTo>
                    <a:lnTo>
                      <a:pt x="38628" y="1"/>
                    </a:lnTo>
                    <a:close/>
                    <a:moveTo>
                      <a:pt x="39409" y="1"/>
                    </a:moveTo>
                    <a:lnTo>
                      <a:pt x="39409" y="470"/>
                    </a:lnTo>
                    <a:lnTo>
                      <a:pt x="39566" y="470"/>
                    </a:lnTo>
                    <a:lnTo>
                      <a:pt x="39566" y="1"/>
                    </a:lnTo>
                    <a:close/>
                    <a:moveTo>
                      <a:pt x="40347" y="1"/>
                    </a:moveTo>
                    <a:lnTo>
                      <a:pt x="40347" y="470"/>
                    </a:lnTo>
                    <a:lnTo>
                      <a:pt x="40503" y="470"/>
                    </a:lnTo>
                    <a:lnTo>
                      <a:pt x="40503" y="1"/>
                    </a:lnTo>
                    <a:close/>
                    <a:moveTo>
                      <a:pt x="41286" y="1"/>
                    </a:moveTo>
                    <a:lnTo>
                      <a:pt x="41286" y="470"/>
                    </a:lnTo>
                    <a:lnTo>
                      <a:pt x="41442" y="470"/>
                    </a:lnTo>
                    <a:lnTo>
                      <a:pt x="41442" y="1"/>
                    </a:lnTo>
                    <a:close/>
                    <a:moveTo>
                      <a:pt x="42225" y="1"/>
                    </a:moveTo>
                    <a:lnTo>
                      <a:pt x="42225" y="470"/>
                    </a:lnTo>
                    <a:lnTo>
                      <a:pt x="42380" y="470"/>
                    </a:lnTo>
                    <a:lnTo>
                      <a:pt x="42380" y="1"/>
                    </a:lnTo>
                    <a:close/>
                    <a:moveTo>
                      <a:pt x="43163" y="1"/>
                    </a:moveTo>
                    <a:lnTo>
                      <a:pt x="43163" y="470"/>
                    </a:lnTo>
                    <a:lnTo>
                      <a:pt x="43319" y="470"/>
                    </a:lnTo>
                    <a:lnTo>
                      <a:pt x="43319" y="1"/>
                    </a:lnTo>
                    <a:close/>
                    <a:moveTo>
                      <a:pt x="44102" y="1"/>
                    </a:moveTo>
                    <a:lnTo>
                      <a:pt x="44102" y="470"/>
                    </a:lnTo>
                    <a:lnTo>
                      <a:pt x="44258" y="470"/>
                    </a:lnTo>
                    <a:lnTo>
                      <a:pt x="44258" y="1"/>
                    </a:lnTo>
                    <a:close/>
                    <a:moveTo>
                      <a:pt x="45041" y="1"/>
                    </a:moveTo>
                    <a:lnTo>
                      <a:pt x="45041" y="470"/>
                    </a:lnTo>
                    <a:lnTo>
                      <a:pt x="45196" y="470"/>
                    </a:lnTo>
                    <a:lnTo>
                      <a:pt x="45198" y="1"/>
                    </a:lnTo>
                    <a:close/>
                    <a:moveTo>
                      <a:pt x="45977" y="1"/>
                    </a:moveTo>
                    <a:lnTo>
                      <a:pt x="45977" y="470"/>
                    </a:lnTo>
                    <a:lnTo>
                      <a:pt x="46135" y="470"/>
                    </a:lnTo>
                    <a:lnTo>
                      <a:pt x="46139" y="1"/>
                    </a:lnTo>
                    <a:close/>
                    <a:moveTo>
                      <a:pt x="46916" y="1"/>
                    </a:moveTo>
                    <a:lnTo>
                      <a:pt x="46916" y="470"/>
                    </a:lnTo>
                    <a:lnTo>
                      <a:pt x="47072" y="470"/>
                    </a:lnTo>
                    <a:lnTo>
                      <a:pt x="47072" y="1"/>
                    </a:lnTo>
                    <a:close/>
                    <a:moveTo>
                      <a:pt x="47857" y="1"/>
                    </a:moveTo>
                    <a:lnTo>
                      <a:pt x="47857" y="470"/>
                    </a:lnTo>
                    <a:lnTo>
                      <a:pt x="48011" y="470"/>
                    </a:lnTo>
                    <a:lnTo>
                      <a:pt x="48014" y="1"/>
                    </a:lnTo>
                    <a:close/>
                    <a:moveTo>
                      <a:pt x="48797" y="1"/>
                    </a:moveTo>
                    <a:lnTo>
                      <a:pt x="48797" y="470"/>
                    </a:lnTo>
                    <a:lnTo>
                      <a:pt x="48949" y="470"/>
                    </a:lnTo>
                    <a:lnTo>
                      <a:pt x="48953" y="1"/>
                    </a:lnTo>
                    <a:close/>
                    <a:moveTo>
                      <a:pt x="49730" y="1"/>
                    </a:moveTo>
                    <a:lnTo>
                      <a:pt x="49730" y="470"/>
                    </a:lnTo>
                    <a:lnTo>
                      <a:pt x="49888" y="470"/>
                    </a:lnTo>
                    <a:lnTo>
                      <a:pt x="49888" y="1"/>
                    </a:lnTo>
                    <a:close/>
                    <a:moveTo>
                      <a:pt x="50669" y="1"/>
                    </a:moveTo>
                    <a:lnTo>
                      <a:pt x="50669" y="470"/>
                    </a:lnTo>
                    <a:lnTo>
                      <a:pt x="50825" y="470"/>
                    </a:lnTo>
                    <a:lnTo>
                      <a:pt x="50825" y="1"/>
                    </a:lnTo>
                    <a:close/>
                    <a:moveTo>
                      <a:pt x="51608" y="1"/>
                    </a:moveTo>
                    <a:lnTo>
                      <a:pt x="51608" y="470"/>
                    </a:lnTo>
                    <a:lnTo>
                      <a:pt x="51764" y="470"/>
                    </a:lnTo>
                    <a:lnTo>
                      <a:pt x="51764" y="1"/>
                    </a:lnTo>
                    <a:close/>
                    <a:moveTo>
                      <a:pt x="52546" y="1"/>
                    </a:moveTo>
                    <a:lnTo>
                      <a:pt x="52546" y="470"/>
                    </a:lnTo>
                    <a:lnTo>
                      <a:pt x="52702" y="470"/>
                    </a:lnTo>
                    <a:lnTo>
                      <a:pt x="52702" y="1"/>
                    </a:lnTo>
                    <a:close/>
                    <a:moveTo>
                      <a:pt x="53483" y="1"/>
                    </a:moveTo>
                    <a:lnTo>
                      <a:pt x="53483" y="470"/>
                    </a:lnTo>
                    <a:lnTo>
                      <a:pt x="53641" y="470"/>
                    </a:lnTo>
                    <a:lnTo>
                      <a:pt x="53641" y="1"/>
                    </a:lnTo>
                    <a:close/>
                    <a:moveTo>
                      <a:pt x="54422" y="1"/>
                    </a:moveTo>
                    <a:lnTo>
                      <a:pt x="54422" y="470"/>
                    </a:lnTo>
                    <a:lnTo>
                      <a:pt x="54578" y="470"/>
                    </a:lnTo>
                    <a:lnTo>
                      <a:pt x="54578" y="1"/>
                    </a:lnTo>
                    <a:close/>
                    <a:moveTo>
                      <a:pt x="55362" y="1"/>
                    </a:moveTo>
                    <a:lnTo>
                      <a:pt x="55362" y="470"/>
                    </a:lnTo>
                    <a:lnTo>
                      <a:pt x="55518" y="470"/>
                    </a:lnTo>
                    <a:lnTo>
                      <a:pt x="55518" y="1"/>
                    </a:lnTo>
                    <a:close/>
                    <a:moveTo>
                      <a:pt x="56299" y="1"/>
                    </a:moveTo>
                    <a:lnTo>
                      <a:pt x="56299" y="470"/>
                    </a:lnTo>
                    <a:lnTo>
                      <a:pt x="56457" y="470"/>
                    </a:lnTo>
                    <a:lnTo>
                      <a:pt x="56457" y="1"/>
                    </a:lnTo>
                    <a:close/>
                    <a:moveTo>
                      <a:pt x="57238" y="1"/>
                    </a:moveTo>
                    <a:lnTo>
                      <a:pt x="57238" y="470"/>
                    </a:lnTo>
                    <a:lnTo>
                      <a:pt x="57394" y="470"/>
                    </a:lnTo>
                    <a:lnTo>
                      <a:pt x="57394" y="1"/>
                    </a:lnTo>
                    <a:close/>
                    <a:moveTo>
                      <a:pt x="58177" y="1"/>
                    </a:moveTo>
                    <a:lnTo>
                      <a:pt x="58177" y="470"/>
                    </a:lnTo>
                    <a:lnTo>
                      <a:pt x="58332" y="470"/>
                    </a:lnTo>
                    <a:lnTo>
                      <a:pt x="58332" y="1"/>
                    </a:lnTo>
                    <a:close/>
                    <a:moveTo>
                      <a:pt x="59115" y="1"/>
                    </a:moveTo>
                    <a:lnTo>
                      <a:pt x="59115" y="470"/>
                    </a:lnTo>
                    <a:lnTo>
                      <a:pt x="59271" y="470"/>
                    </a:lnTo>
                    <a:lnTo>
                      <a:pt x="59271" y="1"/>
                    </a:lnTo>
                    <a:close/>
                    <a:moveTo>
                      <a:pt x="60052" y="1"/>
                    </a:moveTo>
                    <a:lnTo>
                      <a:pt x="60052" y="470"/>
                    </a:lnTo>
                    <a:lnTo>
                      <a:pt x="60210" y="470"/>
                    </a:lnTo>
                    <a:lnTo>
                      <a:pt x="60210" y="1"/>
                    </a:lnTo>
                    <a:close/>
                    <a:moveTo>
                      <a:pt x="60991" y="1"/>
                    </a:moveTo>
                    <a:lnTo>
                      <a:pt x="60991" y="470"/>
                    </a:lnTo>
                    <a:lnTo>
                      <a:pt x="61147" y="470"/>
                    </a:lnTo>
                    <a:lnTo>
                      <a:pt x="61148" y="1"/>
                    </a:lnTo>
                    <a:close/>
                    <a:moveTo>
                      <a:pt x="61929" y="1"/>
                    </a:moveTo>
                    <a:lnTo>
                      <a:pt x="61929" y="470"/>
                    </a:lnTo>
                    <a:lnTo>
                      <a:pt x="62085" y="470"/>
                    </a:lnTo>
                    <a:lnTo>
                      <a:pt x="62089" y="1"/>
                    </a:lnTo>
                    <a:close/>
                    <a:moveTo>
                      <a:pt x="62868" y="1"/>
                    </a:moveTo>
                    <a:lnTo>
                      <a:pt x="62868" y="470"/>
                    </a:lnTo>
                    <a:lnTo>
                      <a:pt x="63024" y="470"/>
                    </a:lnTo>
                    <a:lnTo>
                      <a:pt x="63024" y="1"/>
                    </a:lnTo>
                    <a:close/>
                    <a:moveTo>
                      <a:pt x="63807" y="1"/>
                    </a:moveTo>
                    <a:lnTo>
                      <a:pt x="63807" y="470"/>
                    </a:lnTo>
                    <a:lnTo>
                      <a:pt x="63963" y="470"/>
                    </a:lnTo>
                    <a:lnTo>
                      <a:pt x="63965" y="1"/>
                    </a:lnTo>
                    <a:close/>
                    <a:moveTo>
                      <a:pt x="64747" y="1"/>
                    </a:moveTo>
                    <a:lnTo>
                      <a:pt x="64747" y="470"/>
                    </a:lnTo>
                    <a:lnTo>
                      <a:pt x="64901" y="470"/>
                    </a:lnTo>
                    <a:lnTo>
                      <a:pt x="64903" y="1"/>
                    </a:lnTo>
                    <a:close/>
                    <a:moveTo>
                      <a:pt x="65682" y="1"/>
                    </a:moveTo>
                    <a:lnTo>
                      <a:pt x="65682" y="470"/>
                    </a:lnTo>
                    <a:lnTo>
                      <a:pt x="65838" y="470"/>
                    </a:lnTo>
                    <a:lnTo>
                      <a:pt x="65838" y="1"/>
                    </a:lnTo>
                    <a:close/>
                    <a:moveTo>
                      <a:pt x="66621" y="1"/>
                    </a:moveTo>
                    <a:lnTo>
                      <a:pt x="66621" y="470"/>
                    </a:lnTo>
                    <a:lnTo>
                      <a:pt x="66777" y="470"/>
                    </a:lnTo>
                    <a:lnTo>
                      <a:pt x="66777" y="1"/>
                    </a:lnTo>
                    <a:close/>
                    <a:moveTo>
                      <a:pt x="67560" y="1"/>
                    </a:moveTo>
                    <a:lnTo>
                      <a:pt x="67560" y="470"/>
                    </a:lnTo>
                    <a:lnTo>
                      <a:pt x="67716" y="470"/>
                    </a:lnTo>
                    <a:lnTo>
                      <a:pt x="67716" y="1"/>
                    </a:lnTo>
                    <a:close/>
                    <a:moveTo>
                      <a:pt x="68497" y="1"/>
                    </a:moveTo>
                    <a:lnTo>
                      <a:pt x="68497" y="470"/>
                    </a:lnTo>
                    <a:lnTo>
                      <a:pt x="68652" y="470"/>
                    </a:lnTo>
                    <a:lnTo>
                      <a:pt x="68652" y="1"/>
                    </a:lnTo>
                    <a:close/>
                    <a:moveTo>
                      <a:pt x="69435" y="1"/>
                    </a:moveTo>
                    <a:lnTo>
                      <a:pt x="69435" y="470"/>
                    </a:lnTo>
                    <a:lnTo>
                      <a:pt x="69591" y="470"/>
                    </a:lnTo>
                    <a:lnTo>
                      <a:pt x="69591" y="1"/>
                    </a:lnTo>
                    <a:close/>
                    <a:moveTo>
                      <a:pt x="70374" y="1"/>
                    </a:moveTo>
                    <a:lnTo>
                      <a:pt x="70374" y="470"/>
                    </a:lnTo>
                    <a:lnTo>
                      <a:pt x="70530" y="470"/>
                    </a:lnTo>
                    <a:lnTo>
                      <a:pt x="70530" y="1"/>
                    </a:lnTo>
                    <a:close/>
                    <a:moveTo>
                      <a:pt x="71311" y="1"/>
                    </a:moveTo>
                    <a:lnTo>
                      <a:pt x="71311" y="470"/>
                    </a:lnTo>
                    <a:lnTo>
                      <a:pt x="71468" y="470"/>
                    </a:lnTo>
                    <a:lnTo>
                      <a:pt x="71468" y="1"/>
                    </a:lnTo>
                    <a:close/>
                    <a:moveTo>
                      <a:pt x="72249" y="1"/>
                    </a:moveTo>
                    <a:lnTo>
                      <a:pt x="72249" y="470"/>
                    </a:lnTo>
                    <a:lnTo>
                      <a:pt x="72405" y="470"/>
                    </a:lnTo>
                    <a:lnTo>
                      <a:pt x="72405" y="1"/>
                    </a:lnTo>
                    <a:close/>
                    <a:moveTo>
                      <a:pt x="73188" y="1"/>
                    </a:moveTo>
                    <a:lnTo>
                      <a:pt x="73188" y="470"/>
                    </a:lnTo>
                    <a:lnTo>
                      <a:pt x="73344" y="470"/>
                    </a:lnTo>
                    <a:lnTo>
                      <a:pt x="73344" y="1"/>
                    </a:lnTo>
                    <a:close/>
                    <a:moveTo>
                      <a:pt x="74127" y="1"/>
                    </a:moveTo>
                    <a:lnTo>
                      <a:pt x="74127" y="470"/>
                    </a:lnTo>
                    <a:lnTo>
                      <a:pt x="74283" y="470"/>
                    </a:lnTo>
                    <a:lnTo>
                      <a:pt x="74283" y="1"/>
                    </a:lnTo>
                    <a:close/>
                    <a:moveTo>
                      <a:pt x="75064" y="1"/>
                    </a:moveTo>
                    <a:lnTo>
                      <a:pt x="75064" y="470"/>
                    </a:lnTo>
                    <a:lnTo>
                      <a:pt x="75221" y="470"/>
                    </a:lnTo>
                    <a:lnTo>
                      <a:pt x="75221" y="1"/>
                    </a:lnTo>
                    <a:close/>
                    <a:moveTo>
                      <a:pt x="76002" y="1"/>
                    </a:moveTo>
                    <a:lnTo>
                      <a:pt x="76002" y="470"/>
                    </a:lnTo>
                    <a:lnTo>
                      <a:pt x="76158" y="470"/>
                    </a:lnTo>
                    <a:lnTo>
                      <a:pt x="76158" y="1"/>
                    </a:lnTo>
                    <a:close/>
                    <a:moveTo>
                      <a:pt x="76943" y="1"/>
                    </a:moveTo>
                    <a:lnTo>
                      <a:pt x="76943" y="470"/>
                    </a:lnTo>
                    <a:lnTo>
                      <a:pt x="77099" y="470"/>
                    </a:lnTo>
                    <a:lnTo>
                      <a:pt x="77099" y="1"/>
                    </a:lnTo>
                    <a:close/>
                    <a:moveTo>
                      <a:pt x="77880" y="1"/>
                    </a:moveTo>
                    <a:lnTo>
                      <a:pt x="77880" y="470"/>
                    </a:lnTo>
                    <a:lnTo>
                      <a:pt x="78037" y="470"/>
                    </a:lnTo>
                    <a:lnTo>
                      <a:pt x="78039" y="1"/>
                    </a:lnTo>
                    <a:close/>
                    <a:moveTo>
                      <a:pt x="78818" y="1"/>
                    </a:moveTo>
                    <a:lnTo>
                      <a:pt x="78818" y="470"/>
                    </a:lnTo>
                    <a:lnTo>
                      <a:pt x="78974" y="470"/>
                    </a:lnTo>
                    <a:lnTo>
                      <a:pt x="78974" y="1"/>
                    </a:lnTo>
                    <a:close/>
                    <a:moveTo>
                      <a:pt x="79757" y="1"/>
                    </a:moveTo>
                    <a:lnTo>
                      <a:pt x="79757" y="470"/>
                    </a:lnTo>
                    <a:lnTo>
                      <a:pt x="79913" y="470"/>
                    </a:lnTo>
                    <a:lnTo>
                      <a:pt x="79915" y="1"/>
                    </a:lnTo>
                    <a:close/>
                    <a:moveTo>
                      <a:pt x="80696" y="1"/>
                    </a:moveTo>
                    <a:lnTo>
                      <a:pt x="80696" y="470"/>
                    </a:lnTo>
                    <a:lnTo>
                      <a:pt x="80852" y="470"/>
                    </a:lnTo>
                    <a:lnTo>
                      <a:pt x="80852" y="1"/>
                    </a:lnTo>
                    <a:close/>
                    <a:moveTo>
                      <a:pt x="81633" y="1"/>
                    </a:moveTo>
                    <a:lnTo>
                      <a:pt x="81633" y="470"/>
                    </a:lnTo>
                    <a:lnTo>
                      <a:pt x="81790" y="470"/>
                    </a:lnTo>
                    <a:lnTo>
                      <a:pt x="81790" y="1"/>
                    </a:lnTo>
                    <a:close/>
                    <a:moveTo>
                      <a:pt x="82571" y="1"/>
                    </a:moveTo>
                    <a:lnTo>
                      <a:pt x="82571" y="470"/>
                    </a:lnTo>
                    <a:lnTo>
                      <a:pt x="82727" y="470"/>
                    </a:lnTo>
                    <a:lnTo>
                      <a:pt x="82727" y="1"/>
                    </a:lnTo>
                    <a:close/>
                    <a:moveTo>
                      <a:pt x="83510" y="1"/>
                    </a:moveTo>
                    <a:lnTo>
                      <a:pt x="83510" y="470"/>
                    </a:lnTo>
                    <a:lnTo>
                      <a:pt x="83666" y="470"/>
                    </a:lnTo>
                    <a:lnTo>
                      <a:pt x="83666" y="1"/>
                    </a:lnTo>
                    <a:close/>
                    <a:moveTo>
                      <a:pt x="84449" y="1"/>
                    </a:moveTo>
                    <a:lnTo>
                      <a:pt x="84449" y="470"/>
                    </a:lnTo>
                    <a:lnTo>
                      <a:pt x="84604" y="470"/>
                    </a:lnTo>
                    <a:lnTo>
                      <a:pt x="84604" y="1"/>
                    </a:lnTo>
                    <a:close/>
                    <a:moveTo>
                      <a:pt x="85385" y="1"/>
                    </a:moveTo>
                    <a:lnTo>
                      <a:pt x="85385" y="470"/>
                    </a:lnTo>
                    <a:lnTo>
                      <a:pt x="85543" y="470"/>
                    </a:lnTo>
                    <a:lnTo>
                      <a:pt x="85543" y="1"/>
                    </a:lnTo>
                    <a:close/>
                    <a:moveTo>
                      <a:pt x="86324" y="1"/>
                    </a:moveTo>
                    <a:lnTo>
                      <a:pt x="86324" y="470"/>
                    </a:lnTo>
                    <a:lnTo>
                      <a:pt x="86480" y="470"/>
                    </a:lnTo>
                    <a:lnTo>
                      <a:pt x="86480" y="1"/>
                    </a:lnTo>
                    <a:close/>
                    <a:moveTo>
                      <a:pt x="87263" y="1"/>
                    </a:moveTo>
                    <a:lnTo>
                      <a:pt x="87263" y="470"/>
                    </a:lnTo>
                    <a:lnTo>
                      <a:pt x="87419" y="470"/>
                    </a:lnTo>
                    <a:lnTo>
                      <a:pt x="87419" y="1"/>
                    </a:lnTo>
                    <a:close/>
                    <a:moveTo>
                      <a:pt x="88201" y="1"/>
                    </a:moveTo>
                    <a:lnTo>
                      <a:pt x="88201" y="470"/>
                    </a:lnTo>
                    <a:lnTo>
                      <a:pt x="88357" y="470"/>
                    </a:lnTo>
                    <a:lnTo>
                      <a:pt x="88357" y="1"/>
                    </a:lnTo>
                    <a:close/>
                    <a:moveTo>
                      <a:pt x="89138" y="1"/>
                    </a:moveTo>
                    <a:lnTo>
                      <a:pt x="89138" y="470"/>
                    </a:lnTo>
                    <a:lnTo>
                      <a:pt x="89296" y="470"/>
                    </a:lnTo>
                    <a:lnTo>
                      <a:pt x="89296" y="1"/>
                    </a:lnTo>
                    <a:close/>
                    <a:moveTo>
                      <a:pt x="90079" y="1"/>
                    </a:moveTo>
                    <a:lnTo>
                      <a:pt x="90079" y="470"/>
                    </a:lnTo>
                    <a:lnTo>
                      <a:pt x="90235" y="470"/>
                    </a:lnTo>
                    <a:lnTo>
                      <a:pt x="90235" y="1"/>
                    </a:lnTo>
                    <a:close/>
                    <a:moveTo>
                      <a:pt x="91017" y="1"/>
                    </a:moveTo>
                    <a:lnTo>
                      <a:pt x="91017" y="470"/>
                    </a:lnTo>
                    <a:lnTo>
                      <a:pt x="91173" y="470"/>
                    </a:lnTo>
                    <a:lnTo>
                      <a:pt x="91173" y="1"/>
                    </a:lnTo>
                    <a:close/>
                    <a:moveTo>
                      <a:pt x="91954" y="1"/>
                    </a:moveTo>
                    <a:lnTo>
                      <a:pt x="91954" y="470"/>
                    </a:lnTo>
                    <a:lnTo>
                      <a:pt x="92112" y="470"/>
                    </a:lnTo>
                    <a:lnTo>
                      <a:pt x="92112" y="1"/>
                    </a:lnTo>
                    <a:close/>
                    <a:moveTo>
                      <a:pt x="92893" y="1"/>
                    </a:moveTo>
                    <a:lnTo>
                      <a:pt x="92893" y="470"/>
                    </a:lnTo>
                    <a:lnTo>
                      <a:pt x="93049" y="470"/>
                    </a:lnTo>
                    <a:lnTo>
                      <a:pt x="93049" y="1"/>
                    </a:lnTo>
                    <a:close/>
                    <a:moveTo>
                      <a:pt x="93832" y="1"/>
                    </a:moveTo>
                    <a:lnTo>
                      <a:pt x="93832" y="470"/>
                    </a:lnTo>
                    <a:lnTo>
                      <a:pt x="93987" y="470"/>
                    </a:lnTo>
                    <a:lnTo>
                      <a:pt x="93987" y="1"/>
                    </a:lnTo>
                    <a:close/>
                    <a:moveTo>
                      <a:pt x="94770" y="1"/>
                    </a:moveTo>
                    <a:lnTo>
                      <a:pt x="94770" y="470"/>
                    </a:lnTo>
                    <a:lnTo>
                      <a:pt x="94926" y="470"/>
                    </a:lnTo>
                    <a:lnTo>
                      <a:pt x="94926" y="1"/>
                    </a:lnTo>
                    <a:close/>
                    <a:moveTo>
                      <a:pt x="95707" y="1"/>
                    </a:moveTo>
                    <a:lnTo>
                      <a:pt x="95707" y="470"/>
                    </a:lnTo>
                    <a:lnTo>
                      <a:pt x="95865" y="470"/>
                    </a:lnTo>
                    <a:lnTo>
                      <a:pt x="95865" y="1"/>
                    </a:lnTo>
                    <a:close/>
                    <a:moveTo>
                      <a:pt x="96646" y="1"/>
                    </a:moveTo>
                    <a:lnTo>
                      <a:pt x="96646" y="470"/>
                    </a:lnTo>
                    <a:lnTo>
                      <a:pt x="96802" y="470"/>
                    </a:lnTo>
                    <a:lnTo>
                      <a:pt x="96802" y="1"/>
                    </a:lnTo>
                    <a:close/>
                    <a:moveTo>
                      <a:pt x="97585" y="1"/>
                    </a:moveTo>
                    <a:lnTo>
                      <a:pt x="97585" y="470"/>
                    </a:lnTo>
                    <a:lnTo>
                      <a:pt x="97740" y="470"/>
                    </a:lnTo>
                    <a:lnTo>
                      <a:pt x="97740" y="1"/>
                    </a:lnTo>
                    <a:close/>
                    <a:moveTo>
                      <a:pt x="98523" y="1"/>
                    </a:moveTo>
                    <a:lnTo>
                      <a:pt x="98523" y="470"/>
                    </a:lnTo>
                    <a:lnTo>
                      <a:pt x="98679" y="470"/>
                    </a:lnTo>
                    <a:lnTo>
                      <a:pt x="98679" y="1"/>
                    </a:lnTo>
                    <a:close/>
                    <a:moveTo>
                      <a:pt x="99460" y="1"/>
                    </a:moveTo>
                    <a:lnTo>
                      <a:pt x="99460" y="470"/>
                    </a:lnTo>
                    <a:lnTo>
                      <a:pt x="99618" y="470"/>
                    </a:lnTo>
                    <a:lnTo>
                      <a:pt x="99618" y="1"/>
                    </a:lnTo>
                    <a:close/>
                    <a:moveTo>
                      <a:pt x="100399" y="1"/>
                    </a:moveTo>
                    <a:lnTo>
                      <a:pt x="100399" y="470"/>
                    </a:lnTo>
                    <a:lnTo>
                      <a:pt x="100555" y="470"/>
                    </a:lnTo>
                    <a:lnTo>
                      <a:pt x="100555" y="1"/>
                    </a:lnTo>
                    <a:close/>
                    <a:moveTo>
                      <a:pt x="101337" y="1"/>
                    </a:moveTo>
                    <a:lnTo>
                      <a:pt x="101337" y="470"/>
                    </a:lnTo>
                    <a:lnTo>
                      <a:pt x="101493" y="470"/>
                    </a:lnTo>
                    <a:lnTo>
                      <a:pt x="101493" y="1"/>
                    </a:lnTo>
                    <a:close/>
                    <a:moveTo>
                      <a:pt x="102276" y="1"/>
                    </a:moveTo>
                    <a:lnTo>
                      <a:pt x="102276" y="470"/>
                    </a:lnTo>
                    <a:lnTo>
                      <a:pt x="102432" y="470"/>
                    </a:lnTo>
                    <a:lnTo>
                      <a:pt x="102432" y="1"/>
                    </a:lnTo>
                    <a:close/>
                    <a:moveTo>
                      <a:pt x="103213" y="1"/>
                    </a:moveTo>
                    <a:lnTo>
                      <a:pt x="103213" y="470"/>
                    </a:lnTo>
                    <a:lnTo>
                      <a:pt x="103371" y="470"/>
                    </a:lnTo>
                    <a:lnTo>
                      <a:pt x="103371" y="1"/>
                    </a:lnTo>
                    <a:close/>
                    <a:moveTo>
                      <a:pt x="104152" y="1"/>
                    </a:moveTo>
                    <a:lnTo>
                      <a:pt x="104152" y="470"/>
                    </a:lnTo>
                    <a:lnTo>
                      <a:pt x="104309" y="470"/>
                    </a:lnTo>
                    <a:lnTo>
                      <a:pt x="104309" y="1"/>
                    </a:lnTo>
                    <a:close/>
                    <a:moveTo>
                      <a:pt x="105090" y="1"/>
                    </a:moveTo>
                    <a:lnTo>
                      <a:pt x="105090" y="470"/>
                    </a:lnTo>
                    <a:lnTo>
                      <a:pt x="105246" y="470"/>
                    </a:lnTo>
                    <a:lnTo>
                      <a:pt x="105246" y="1"/>
                    </a:lnTo>
                    <a:close/>
                    <a:moveTo>
                      <a:pt x="106029" y="1"/>
                    </a:moveTo>
                    <a:lnTo>
                      <a:pt x="106029" y="470"/>
                    </a:lnTo>
                    <a:lnTo>
                      <a:pt x="106185" y="470"/>
                    </a:lnTo>
                    <a:lnTo>
                      <a:pt x="106185" y="1"/>
                    </a:lnTo>
                    <a:close/>
                    <a:moveTo>
                      <a:pt x="106968" y="1"/>
                    </a:moveTo>
                    <a:lnTo>
                      <a:pt x="106968" y="470"/>
                    </a:lnTo>
                    <a:lnTo>
                      <a:pt x="107123" y="470"/>
                    </a:lnTo>
                    <a:lnTo>
                      <a:pt x="107123" y="1"/>
                    </a:lnTo>
                    <a:close/>
                    <a:moveTo>
                      <a:pt x="107904" y="1"/>
                    </a:moveTo>
                    <a:lnTo>
                      <a:pt x="107904" y="470"/>
                    </a:lnTo>
                    <a:lnTo>
                      <a:pt x="108062" y="470"/>
                    </a:lnTo>
                    <a:lnTo>
                      <a:pt x="108062" y="1"/>
                    </a:lnTo>
                    <a:close/>
                    <a:moveTo>
                      <a:pt x="108843" y="1"/>
                    </a:moveTo>
                    <a:lnTo>
                      <a:pt x="108843" y="470"/>
                    </a:lnTo>
                    <a:lnTo>
                      <a:pt x="108999" y="470"/>
                    </a:lnTo>
                    <a:lnTo>
                      <a:pt x="108999" y="1"/>
                    </a:lnTo>
                    <a:close/>
                    <a:moveTo>
                      <a:pt x="109782" y="1"/>
                    </a:moveTo>
                    <a:lnTo>
                      <a:pt x="109782" y="470"/>
                    </a:lnTo>
                    <a:lnTo>
                      <a:pt x="109938" y="470"/>
                    </a:lnTo>
                    <a:lnTo>
                      <a:pt x="109938" y="1"/>
                    </a:lnTo>
                    <a:close/>
                    <a:moveTo>
                      <a:pt x="110720" y="1"/>
                    </a:moveTo>
                    <a:lnTo>
                      <a:pt x="110720" y="470"/>
                    </a:lnTo>
                    <a:lnTo>
                      <a:pt x="110876" y="470"/>
                    </a:lnTo>
                    <a:lnTo>
                      <a:pt x="110876" y="1"/>
                    </a:lnTo>
                    <a:close/>
                    <a:moveTo>
                      <a:pt x="111657" y="1"/>
                    </a:moveTo>
                    <a:lnTo>
                      <a:pt x="111657" y="470"/>
                    </a:lnTo>
                    <a:lnTo>
                      <a:pt x="111813" y="470"/>
                    </a:lnTo>
                    <a:lnTo>
                      <a:pt x="111815" y="1"/>
                    </a:lnTo>
                    <a:close/>
                    <a:moveTo>
                      <a:pt x="112596" y="1"/>
                    </a:moveTo>
                    <a:lnTo>
                      <a:pt x="112596" y="470"/>
                    </a:lnTo>
                    <a:lnTo>
                      <a:pt x="112752" y="470"/>
                    </a:lnTo>
                    <a:lnTo>
                      <a:pt x="112752" y="1"/>
                    </a:lnTo>
                    <a:close/>
                    <a:moveTo>
                      <a:pt x="113535" y="1"/>
                    </a:moveTo>
                    <a:lnTo>
                      <a:pt x="113535" y="470"/>
                    </a:lnTo>
                    <a:lnTo>
                      <a:pt x="113691" y="470"/>
                    </a:lnTo>
                    <a:lnTo>
                      <a:pt x="113691" y="1"/>
                    </a:lnTo>
                    <a:close/>
                    <a:moveTo>
                      <a:pt x="114472" y="1"/>
                    </a:moveTo>
                    <a:lnTo>
                      <a:pt x="114472" y="470"/>
                    </a:lnTo>
                    <a:lnTo>
                      <a:pt x="114629" y="470"/>
                    </a:lnTo>
                    <a:lnTo>
                      <a:pt x="114629" y="1"/>
                    </a:lnTo>
                    <a:close/>
                    <a:moveTo>
                      <a:pt x="115410" y="1"/>
                    </a:moveTo>
                    <a:lnTo>
                      <a:pt x="115410" y="470"/>
                    </a:lnTo>
                    <a:lnTo>
                      <a:pt x="115566" y="470"/>
                    </a:lnTo>
                    <a:lnTo>
                      <a:pt x="115566" y="1"/>
                    </a:lnTo>
                    <a:close/>
                    <a:moveTo>
                      <a:pt x="116349" y="1"/>
                    </a:moveTo>
                    <a:lnTo>
                      <a:pt x="116349" y="470"/>
                    </a:lnTo>
                    <a:lnTo>
                      <a:pt x="116505" y="470"/>
                    </a:lnTo>
                    <a:lnTo>
                      <a:pt x="116505" y="1"/>
                    </a:lnTo>
                    <a:close/>
                    <a:moveTo>
                      <a:pt x="117288" y="1"/>
                    </a:moveTo>
                    <a:lnTo>
                      <a:pt x="117288" y="470"/>
                    </a:lnTo>
                    <a:lnTo>
                      <a:pt x="117443" y="470"/>
                    </a:lnTo>
                    <a:lnTo>
                      <a:pt x="117443" y="1"/>
                    </a:lnTo>
                    <a:close/>
                    <a:moveTo>
                      <a:pt x="118224" y="1"/>
                    </a:moveTo>
                    <a:lnTo>
                      <a:pt x="118224" y="470"/>
                    </a:lnTo>
                    <a:lnTo>
                      <a:pt x="118382" y="470"/>
                    </a:lnTo>
                    <a:lnTo>
                      <a:pt x="118382" y="1"/>
                    </a:lnTo>
                    <a:close/>
                    <a:moveTo>
                      <a:pt x="119163" y="1"/>
                    </a:moveTo>
                    <a:lnTo>
                      <a:pt x="119163" y="470"/>
                    </a:lnTo>
                    <a:lnTo>
                      <a:pt x="119321" y="470"/>
                    </a:lnTo>
                    <a:lnTo>
                      <a:pt x="119321" y="1"/>
                    </a:lnTo>
                    <a:close/>
                    <a:moveTo>
                      <a:pt x="120102" y="1"/>
                    </a:moveTo>
                    <a:lnTo>
                      <a:pt x="120102" y="470"/>
                    </a:lnTo>
                    <a:lnTo>
                      <a:pt x="120258" y="470"/>
                    </a:lnTo>
                    <a:lnTo>
                      <a:pt x="120258" y="1"/>
                    </a:lnTo>
                    <a:close/>
                    <a:moveTo>
                      <a:pt x="121040" y="1"/>
                    </a:moveTo>
                    <a:lnTo>
                      <a:pt x="121040" y="470"/>
                    </a:lnTo>
                    <a:lnTo>
                      <a:pt x="121196" y="470"/>
                    </a:lnTo>
                    <a:lnTo>
                      <a:pt x="121196" y="1"/>
                    </a:lnTo>
                    <a:close/>
                    <a:moveTo>
                      <a:pt x="121977" y="1"/>
                    </a:moveTo>
                    <a:lnTo>
                      <a:pt x="121977" y="470"/>
                    </a:lnTo>
                    <a:lnTo>
                      <a:pt x="122135" y="470"/>
                    </a:lnTo>
                    <a:lnTo>
                      <a:pt x="122135" y="1"/>
                    </a:lnTo>
                    <a:close/>
                    <a:moveTo>
                      <a:pt x="122916" y="1"/>
                    </a:moveTo>
                    <a:lnTo>
                      <a:pt x="122916" y="470"/>
                    </a:lnTo>
                    <a:lnTo>
                      <a:pt x="123074" y="470"/>
                    </a:lnTo>
                    <a:lnTo>
                      <a:pt x="123074" y="1"/>
                    </a:lnTo>
                    <a:close/>
                    <a:moveTo>
                      <a:pt x="123855" y="1"/>
                    </a:moveTo>
                    <a:lnTo>
                      <a:pt x="123855" y="470"/>
                    </a:lnTo>
                    <a:lnTo>
                      <a:pt x="124010" y="470"/>
                    </a:lnTo>
                    <a:lnTo>
                      <a:pt x="124010" y="1"/>
                    </a:lnTo>
                    <a:close/>
                    <a:moveTo>
                      <a:pt x="124793" y="1"/>
                    </a:moveTo>
                    <a:lnTo>
                      <a:pt x="124793" y="470"/>
                    </a:lnTo>
                    <a:lnTo>
                      <a:pt x="124949" y="470"/>
                    </a:lnTo>
                    <a:lnTo>
                      <a:pt x="124949" y="1"/>
                    </a:lnTo>
                    <a:close/>
                    <a:moveTo>
                      <a:pt x="125732" y="1"/>
                    </a:moveTo>
                    <a:lnTo>
                      <a:pt x="125732" y="470"/>
                    </a:lnTo>
                    <a:lnTo>
                      <a:pt x="125888" y="470"/>
                    </a:lnTo>
                    <a:lnTo>
                      <a:pt x="1258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 name="Google Shape;1077;p19"/>
            <p:cNvSpPr/>
            <p:nvPr/>
          </p:nvSpPr>
          <p:spPr>
            <a:xfrm>
              <a:off x="-29650" y="4573100"/>
              <a:ext cx="9205025" cy="305100"/>
            </a:xfrm>
            <a:custGeom>
              <a:rect b="b" l="l" r="r" t="t"/>
              <a:pathLst>
                <a:path extrusionOk="0" h="12204" w="368201">
                  <a:moveTo>
                    <a:pt x="0" y="0"/>
                  </a:moveTo>
                  <a:lnTo>
                    <a:pt x="16966" y="11608"/>
                  </a:lnTo>
                  <a:lnTo>
                    <a:pt x="40481" y="4167"/>
                  </a:lnTo>
                  <a:lnTo>
                    <a:pt x="62508" y="9525"/>
                  </a:lnTo>
                  <a:lnTo>
                    <a:pt x="112514" y="893"/>
                  </a:lnTo>
                  <a:lnTo>
                    <a:pt x="146447" y="10715"/>
                  </a:lnTo>
                  <a:lnTo>
                    <a:pt x="185738" y="3274"/>
                  </a:lnTo>
                  <a:lnTo>
                    <a:pt x="219670" y="12204"/>
                  </a:lnTo>
                  <a:lnTo>
                    <a:pt x="256580" y="0"/>
                  </a:lnTo>
                  <a:lnTo>
                    <a:pt x="281583" y="8929"/>
                  </a:lnTo>
                  <a:lnTo>
                    <a:pt x="305395" y="1488"/>
                  </a:lnTo>
                  <a:lnTo>
                    <a:pt x="337840" y="9525"/>
                  </a:lnTo>
                  <a:lnTo>
                    <a:pt x="368201" y="5953"/>
                  </a:lnTo>
                </a:path>
              </a:pathLst>
            </a:custGeom>
            <a:noFill/>
            <a:ln cap="flat" cmpd="sng" w="28575">
              <a:solidFill>
                <a:schemeClr val="dk2"/>
              </a:solidFill>
              <a:prstDash val="solid"/>
              <a:round/>
              <a:headEnd len="med" w="med" type="none"/>
              <a:tailEnd len="med" w="med" type="none"/>
            </a:ln>
          </p:spPr>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078" name="Shape 1078"/>
        <p:cNvGrpSpPr/>
        <p:nvPr/>
      </p:nvGrpSpPr>
      <p:grpSpPr>
        <a:xfrm>
          <a:off x="0" y="0"/>
          <a:ext cx="0" cy="0"/>
          <a:chOff x="0" y="0"/>
          <a:chExt cx="0" cy="0"/>
        </a:xfrm>
      </p:grpSpPr>
      <p:sp>
        <p:nvSpPr>
          <p:cNvPr id="1079" name="Google Shape;1079;p20"/>
          <p:cNvSpPr txBox="1"/>
          <p:nvPr>
            <p:ph hasCustomPrompt="1" type="title"/>
          </p:nvPr>
        </p:nvSpPr>
        <p:spPr>
          <a:xfrm>
            <a:off x="798385" y="3506726"/>
            <a:ext cx="3492600" cy="7500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80" name="Google Shape;1080;p20"/>
          <p:cNvSpPr txBox="1"/>
          <p:nvPr>
            <p:ph idx="1" type="subTitle"/>
          </p:nvPr>
        </p:nvSpPr>
        <p:spPr>
          <a:xfrm>
            <a:off x="798397" y="4262452"/>
            <a:ext cx="3492600" cy="34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081" name="Google Shape;1081;p20"/>
          <p:cNvSpPr txBox="1"/>
          <p:nvPr>
            <p:ph hasCustomPrompt="1" idx="2" type="title"/>
          </p:nvPr>
        </p:nvSpPr>
        <p:spPr>
          <a:xfrm>
            <a:off x="2825700" y="2251375"/>
            <a:ext cx="3492600" cy="7500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82" name="Google Shape;1082;p20"/>
          <p:cNvSpPr txBox="1"/>
          <p:nvPr>
            <p:ph idx="3" type="subTitle"/>
          </p:nvPr>
        </p:nvSpPr>
        <p:spPr>
          <a:xfrm>
            <a:off x="2825700" y="3007383"/>
            <a:ext cx="3492600" cy="34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083" name="Google Shape;1083;p20"/>
          <p:cNvSpPr txBox="1"/>
          <p:nvPr>
            <p:ph hasCustomPrompt="1" idx="4" type="title"/>
          </p:nvPr>
        </p:nvSpPr>
        <p:spPr>
          <a:xfrm>
            <a:off x="4853003" y="3506726"/>
            <a:ext cx="3492600" cy="7500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84" name="Google Shape;1084;p20"/>
          <p:cNvSpPr txBox="1"/>
          <p:nvPr>
            <p:ph idx="5" type="subTitle"/>
          </p:nvPr>
        </p:nvSpPr>
        <p:spPr>
          <a:xfrm>
            <a:off x="4853015" y="4262452"/>
            <a:ext cx="3492600" cy="34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713225" y="3775500"/>
            <a:ext cx="3420900" cy="841800"/>
          </a:xfrm>
          <a:prstGeom prst="rect">
            <a:avLst/>
          </a:prstGeom>
        </p:spPr>
        <p:txBody>
          <a:bodyPr anchorCtr="0" anchor="t" bIns="91425" lIns="91425" spcFirstLastPara="1" rIns="91425" wrap="square" tIns="91425">
            <a:noAutofit/>
          </a:bodyPr>
          <a:lstStyle>
            <a:lvl1pPr lvl="0" algn="l">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713225" y="2694275"/>
            <a:ext cx="1235700" cy="6162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p:nvPr>
            <p:ph idx="3" type="pic"/>
          </p:nvPr>
        </p:nvSpPr>
        <p:spPr>
          <a:xfrm>
            <a:off x="4742525" y="2397000"/>
            <a:ext cx="3688200" cy="2207100"/>
          </a:xfrm>
          <a:prstGeom prst="rect">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085" name="Shape 1085"/>
        <p:cNvGrpSpPr/>
        <p:nvPr/>
      </p:nvGrpSpPr>
      <p:grpSpPr>
        <a:xfrm>
          <a:off x="0" y="0"/>
          <a:ext cx="0" cy="0"/>
          <a:chOff x="0" y="0"/>
          <a:chExt cx="0" cy="0"/>
        </a:xfrm>
      </p:grpSpPr>
      <p:sp>
        <p:nvSpPr>
          <p:cNvPr id="1086" name="Google Shape;1086;p21"/>
          <p:cNvSpPr txBox="1"/>
          <p:nvPr>
            <p:ph type="title"/>
          </p:nvPr>
        </p:nvSpPr>
        <p:spPr>
          <a:xfrm>
            <a:off x="2347950" y="1334200"/>
            <a:ext cx="4448100" cy="785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4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87" name="Google Shape;1087;p21"/>
          <p:cNvSpPr txBox="1"/>
          <p:nvPr>
            <p:ph idx="1" type="subTitle"/>
          </p:nvPr>
        </p:nvSpPr>
        <p:spPr>
          <a:xfrm>
            <a:off x="2347900" y="2119600"/>
            <a:ext cx="4448100" cy="105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88" name="Google Shape;1088;p21"/>
          <p:cNvSpPr txBox="1"/>
          <p:nvPr/>
        </p:nvSpPr>
        <p:spPr>
          <a:xfrm>
            <a:off x="2099100" y="3829700"/>
            <a:ext cx="4945800" cy="513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Work Sans"/>
                <a:ea typeface="Work Sans"/>
                <a:cs typeface="Work Sans"/>
                <a:sym typeface="Work Sans"/>
              </a:rPr>
              <a:t>CREDITS:</a:t>
            </a:r>
            <a:r>
              <a:rPr lang="en" sz="1000">
                <a:solidFill>
                  <a:schemeClr val="dk1"/>
                </a:solidFill>
                <a:latin typeface="Work Sans"/>
                <a:ea typeface="Work Sans"/>
                <a:cs typeface="Work Sans"/>
                <a:sym typeface="Work Sans"/>
              </a:rPr>
              <a:t> This presentation template was created by </a:t>
            </a:r>
            <a:r>
              <a:rPr b="1" lang="en" sz="1000" u="sng">
                <a:solidFill>
                  <a:schemeClr val="dk1"/>
                </a:solidFill>
                <a:latin typeface="Work Sans"/>
                <a:ea typeface="Work Sans"/>
                <a:cs typeface="Work Sans"/>
                <a:sym typeface="Work Sans"/>
                <a:hlinkClick r:id="rId2">
                  <a:extLst>
                    <a:ext uri="{A12FA001-AC4F-418D-AE19-62706E023703}">
                      <ahyp:hlinkClr val="tx"/>
                    </a:ext>
                  </a:extLst>
                </a:hlinkClick>
              </a:rPr>
              <a:t>Slidesgo</a:t>
            </a:r>
            <a:r>
              <a:rPr lang="en" sz="1000">
                <a:solidFill>
                  <a:schemeClr val="dk1"/>
                </a:solidFill>
                <a:latin typeface="Work Sans"/>
                <a:ea typeface="Work Sans"/>
                <a:cs typeface="Work Sans"/>
                <a:sym typeface="Work Sans"/>
              </a:rPr>
              <a:t>, and includes icons by </a:t>
            </a:r>
            <a:r>
              <a:rPr b="1" lang="en" sz="1000" u="sng">
                <a:solidFill>
                  <a:schemeClr val="dk1"/>
                </a:solidFill>
                <a:latin typeface="Work Sans"/>
                <a:ea typeface="Work Sans"/>
                <a:cs typeface="Work Sans"/>
                <a:sym typeface="Work Sans"/>
                <a:hlinkClick r:id="rId3">
                  <a:extLst>
                    <a:ext uri="{A12FA001-AC4F-418D-AE19-62706E023703}">
                      <ahyp:hlinkClr val="tx"/>
                    </a:ext>
                  </a:extLst>
                </a:hlinkClick>
              </a:rPr>
              <a:t>Flaticon</a:t>
            </a:r>
            <a:r>
              <a:rPr lang="en" sz="1000">
                <a:solidFill>
                  <a:schemeClr val="dk1"/>
                </a:solidFill>
                <a:latin typeface="Work Sans"/>
                <a:ea typeface="Work Sans"/>
                <a:cs typeface="Work Sans"/>
                <a:sym typeface="Work Sans"/>
              </a:rPr>
              <a:t>, and infographics &amp; images by </a:t>
            </a:r>
            <a:r>
              <a:rPr b="1" lang="en" sz="1000" u="sng">
                <a:solidFill>
                  <a:schemeClr val="dk1"/>
                </a:solidFill>
                <a:latin typeface="Work Sans"/>
                <a:ea typeface="Work Sans"/>
                <a:cs typeface="Work Sans"/>
                <a:sym typeface="Work Sans"/>
                <a:hlinkClick r:id="rId4">
                  <a:extLst>
                    <a:ext uri="{A12FA001-AC4F-418D-AE19-62706E023703}">
                      <ahyp:hlinkClr val="tx"/>
                    </a:ext>
                  </a:extLst>
                </a:hlinkClick>
              </a:rPr>
              <a:t>Freepik</a:t>
            </a:r>
            <a:r>
              <a:rPr lang="en" sz="1000" u="sng">
                <a:solidFill>
                  <a:schemeClr val="dk1"/>
                </a:solidFill>
                <a:latin typeface="Work Sans"/>
                <a:ea typeface="Work Sans"/>
                <a:cs typeface="Work Sans"/>
                <a:sym typeface="Work Sans"/>
              </a:rPr>
              <a:t> </a:t>
            </a:r>
            <a:endParaRPr b="1" sz="1000" u="sng">
              <a:solidFill>
                <a:schemeClr val="dk1"/>
              </a:solidFill>
              <a:latin typeface="Work Sans"/>
              <a:ea typeface="Work Sans"/>
              <a:cs typeface="Work Sans"/>
              <a:sym typeface="Work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089" name="Shape 1089"/>
        <p:cNvGrpSpPr/>
        <p:nvPr/>
      </p:nvGrpSpPr>
      <p:grpSpPr>
        <a:xfrm>
          <a:off x="0" y="0"/>
          <a:ext cx="0" cy="0"/>
          <a:chOff x="0" y="0"/>
          <a:chExt cx="0" cy="0"/>
        </a:xfrm>
      </p:grpSpPr>
      <p:grpSp>
        <p:nvGrpSpPr>
          <p:cNvPr id="1090" name="Google Shape;1090;p22"/>
          <p:cNvGrpSpPr/>
          <p:nvPr/>
        </p:nvGrpSpPr>
        <p:grpSpPr>
          <a:xfrm>
            <a:off x="-8775" y="4246350"/>
            <a:ext cx="9198600" cy="818671"/>
            <a:chOff x="-8775" y="4246350"/>
            <a:chExt cx="9198600" cy="818671"/>
          </a:xfrm>
        </p:grpSpPr>
        <p:grpSp>
          <p:nvGrpSpPr>
            <p:cNvPr id="1091" name="Google Shape;1091;p22"/>
            <p:cNvGrpSpPr/>
            <p:nvPr/>
          </p:nvGrpSpPr>
          <p:grpSpPr>
            <a:xfrm flipH="1">
              <a:off x="-58" y="4267697"/>
              <a:ext cx="9144241" cy="693944"/>
              <a:chOff x="3813375" y="4666275"/>
              <a:chExt cx="3441825" cy="445150"/>
            </a:xfrm>
          </p:grpSpPr>
          <p:sp>
            <p:nvSpPr>
              <p:cNvPr id="1092" name="Google Shape;1092;p22"/>
              <p:cNvSpPr/>
              <p:nvPr/>
            </p:nvSpPr>
            <p:spPr>
              <a:xfrm>
                <a:off x="4404050" y="4792550"/>
                <a:ext cx="32100" cy="318850"/>
              </a:xfrm>
              <a:custGeom>
                <a:rect b="b" l="l" r="r" t="t"/>
                <a:pathLst>
                  <a:path extrusionOk="0" h="12754" w="1284">
                    <a:moveTo>
                      <a:pt x="161" y="0"/>
                    </a:moveTo>
                    <a:cubicBezTo>
                      <a:pt x="72" y="0"/>
                      <a:pt x="0" y="171"/>
                      <a:pt x="0" y="383"/>
                    </a:cubicBezTo>
                    <a:lnTo>
                      <a:pt x="0" y="12659"/>
                    </a:lnTo>
                    <a:cubicBezTo>
                      <a:pt x="0" y="12730"/>
                      <a:pt x="8" y="12754"/>
                      <a:pt x="22" y="12754"/>
                    </a:cubicBezTo>
                    <a:cubicBezTo>
                      <a:pt x="50" y="12754"/>
                      <a:pt x="102" y="12659"/>
                      <a:pt x="161" y="12659"/>
                    </a:cubicBezTo>
                    <a:lnTo>
                      <a:pt x="1124" y="12659"/>
                    </a:lnTo>
                    <a:cubicBezTo>
                      <a:pt x="1183" y="12659"/>
                      <a:pt x="1234" y="12754"/>
                      <a:pt x="1262" y="12754"/>
                    </a:cubicBezTo>
                    <a:cubicBezTo>
                      <a:pt x="1275" y="12754"/>
                      <a:pt x="1283" y="12730"/>
                      <a:pt x="1283" y="12659"/>
                    </a:cubicBezTo>
                    <a:lnTo>
                      <a:pt x="1283" y="383"/>
                    </a:lnTo>
                    <a:cubicBezTo>
                      <a:pt x="1283"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2"/>
              <p:cNvSpPr/>
              <p:nvPr/>
            </p:nvSpPr>
            <p:spPr>
              <a:xfrm>
                <a:off x="4456975" y="4934900"/>
                <a:ext cx="25225" cy="176500"/>
              </a:xfrm>
              <a:custGeom>
                <a:rect b="b" l="l" r="r" t="t"/>
                <a:pathLst>
                  <a:path extrusionOk="0" h="7060" w="1009">
                    <a:moveTo>
                      <a:pt x="160" y="0"/>
                    </a:moveTo>
                    <a:cubicBezTo>
                      <a:pt x="72" y="0"/>
                      <a:pt x="1" y="171"/>
                      <a:pt x="1" y="384"/>
                    </a:cubicBezTo>
                    <a:lnTo>
                      <a:pt x="1" y="6965"/>
                    </a:lnTo>
                    <a:cubicBezTo>
                      <a:pt x="1" y="7036"/>
                      <a:pt x="9" y="7060"/>
                      <a:pt x="22" y="7060"/>
                    </a:cubicBezTo>
                    <a:cubicBezTo>
                      <a:pt x="50" y="7060"/>
                      <a:pt x="101" y="6965"/>
                      <a:pt x="160" y="6965"/>
                    </a:cubicBezTo>
                    <a:lnTo>
                      <a:pt x="848" y="6965"/>
                    </a:lnTo>
                    <a:cubicBezTo>
                      <a:pt x="908" y="6965"/>
                      <a:pt x="959" y="7060"/>
                      <a:pt x="987" y="7060"/>
                    </a:cubicBezTo>
                    <a:cubicBezTo>
                      <a:pt x="1001" y="7060"/>
                      <a:pt x="1009" y="7036"/>
                      <a:pt x="1009" y="6965"/>
                    </a:cubicBezTo>
                    <a:lnTo>
                      <a:pt x="1009" y="384"/>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2"/>
              <p:cNvSpPr/>
              <p:nvPr/>
            </p:nvSpPr>
            <p:spPr>
              <a:xfrm>
                <a:off x="4507475" y="4990225"/>
                <a:ext cx="23225" cy="121175"/>
              </a:xfrm>
              <a:custGeom>
                <a:rect b="b" l="l" r="r" t="t"/>
                <a:pathLst>
                  <a:path extrusionOk="0" h="4847" w="929">
                    <a:moveTo>
                      <a:pt x="162" y="0"/>
                    </a:moveTo>
                    <a:cubicBezTo>
                      <a:pt x="74" y="0"/>
                      <a:pt x="1" y="171"/>
                      <a:pt x="1" y="383"/>
                    </a:cubicBezTo>
                    <a:lnTo>
                      <a:pt x="1" y="4752"/>
                    </a:lnTo>
                    <a:cubicBezTo>
                      <a:pt x="1" y="4823"/>
                      <a:pt x="9" y="4847"/>
                      <a:pt x="23" y="4847"/>
                    </a:cubicBezTo>
                    <a:cubicBezTo>
                      <a:pt x="51" y="4847"/>
                      <a:pt x="104" y="4752"/>
                      <a:pt x="162" y="4752"/>
                    </a:cubicBezTo>
                    <a:lnTo>
                      <a:pt x="767" y="4752"/>
                    </a:lnTo>
                    <a:cubicBezTo>
                      <a:pt x="826" y="4752"/>
                      <a:pt x="877" y="4847"/>
                      <a:pt x="905" y="4847"/>
                    </a:cubicBezTo>
                    <a:cubicBezTo>
                      <a:pt x="919" y="4847"/>
                      <a:pt x="927" y="4823"/>
                      <a:pt x="927" y="4752"/>
                    </a:cubicBezTo>
                    <a:lnTo>
                      <a:pt x="929" y="383"/>
                    </a:lnTo>
                    <a:cubicBezTo>
                      <a:pt x="929" y="171"/>
                      <a:pt x="857"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2"/>
              <p:cNvSpPr/>
              <p:nvPr/>
            </p:nvSpPr>
            <p:spPr>
              <a:xfrm>
                <a:off x="4555975" y="4849100"/>
                <a:ext cx="25225" cy="262300"/>
              </a:xfrm>
              <a:custGeom>
                <a:rect b="b" l="l" r="r" t="t"/>
                <a:pathLst>
                  <a:path extrusionOk="0" h="10492" w="1009">
                    <a:moveTo>
                      <a:pt x="162" y="0"/>
                    </a:moveTo>
                    <a:cubicBezTo>
                      <a:pt x="72" y="0"/>
                      <a:pt x="1" y="171"/>
                      <a:pt x="1" y="384"/>
                    </a:cubicBezTo>
                    <a:lnTo>
                      <a:pt x="1" y="10397"/>
                    </a:lnTo>
                    <a:cubicBezTo>
                      <a:pt x="1" y="10468"/>
                      <a:pt x="9" y="10492"/>
                      <a:pt x="23" y="10492"/>
                    </a:cubicBezTo>
                    <a:cubicBezTo>
                      <a:pt x="50" y="10492"/>
                      <a:pt x="102" y="10397"/>
                      <a:pt x="162" y="10397"/>
                    </a:cubicBezTo>
                    <a:lnTo>
                      <a:pt x="849" y="10397"/>
                    </a:lnTo>
                    <a:cubicBezTo>
                      <a:pt x="908" y="10397"/>
                      <a:pt x="959" y="10492"/>
                      <a:pt x="987" y="10492"/>
                    </a:cubicBezTo>
                    <a:cubicBezTo>
                      <a:pt x="1001" y="10492"/>
                      <a:pt x="1009" y="10468"/>
                      <a:pt x="1009" y="10397"/>
                    </a:cubicBezTo>
                    <a:lnTo>
                      <a:pt x="1009" y="384"/>
                    </a:lnTo>
                    <a:cubicBezTo>
                      <a:pt x="1009" y="171"/>
                      <a:pt x="937" y="0"/>
                      <a:pt x="8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2"/>
              <p:cNvSpPr/>
              <p:nvPr/>
            </p:nvSpPr>
            <p:spPr>
              <a:xfrm>
                <a:off x="4605475" y="4951175"/>
                <a:ext cx="25250" cy="160225"/>
              </a:xfrm>
              <a:custGeom>
                <a:rect b="b" l="l" r="r" t="t"/>
                <a:pathLst>
                  <a:path extrusionOk="0" h="6409" w="1010">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2"/>
              <p:cNvSpPr/>
              <p:nvPr/>
            </p:nvSpPr>
            <p:spPr>
              <a:xfrm>
                <a:off x="4654975" y="4972300"/>
                <a:ext cx="25250" cy="139100"/>
              </a:xfrm>
              <a:custGeom>
                <a:rect b="b" l="l" r="r" t="t"/>
                <a:pathLst>
                  <a:path extrusionOk="0" h="5564" w="1010">
                    <a:moveTo>
                      <a:pt x="162" y="0"/>
                    </a:moveTo>
                    <a:cubicBezTo>
                      <a:pt x="72"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2"/>
              <p:cNvSpPr/>
              <p:nvPr/>
            </p:nvSpPr>
            <p:spPr>
              <a:xfrm>
                <a:off x="470415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4" y="9149"/>
                      <a:pt x="162" y="9149"/>
                    </a:cubicBezTo>
                    <a:lnTo>
                      <a:pt x="875" y="9149"/>
                    </a:lnTo>
                    <a:cubicBezTo>
                      <a:pt x="935" y="9149"/>
                      <a:pt x="987" y="9244"/>
                      <a:pt x="1015" y="9244"/>
                    </a:cubicBezTo>
                    <a:cubicBezTo>
                      <a:pt x="1029" y="9244"/>
                      <a:pt x="1037" y="9220"/>
                      <a:pt x="1037" y="9149"/>
                    </a:cubicBezTo>
                    <a:lnTo>
                      <a:pt x="1037" y="386"/>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2"/>
              <p:cNvSpPr/>
              <p:nvPr/>
            </p:nvSpPr>
            <p:spPr>
              <a:xfrm>
                <a:off x="4752650" y="4850325"/>
                <a:ext cx="27950" cy="261075"/>
              </a:xfrm>
              <a:custGeom>
                <a:rect b="b" l="l" r="r" t="t"/>
                <a:pathLst>
                  <a:path extrusionOk="0" h="10443" w="1118">
                    <a:moveTo>
                      <a:pt x="162" y="1"/>
                    </a:moveTo>
                    <a:cubicBezTo>
                      <a:pt x="72" y="1"/>
                      <a:pt x="1" y="171"/>
                      <a:pt x="1" y="384"/>
                    </a:cubicBezTo>
                    <a:lnTo>
                      <a:pt x="1" y="10348"/>
                    </a:lnTo>
                    <a:cubicBezTo>
                      <a:pt x="1" y="10419"/>
                      <a:pt x="9" y="10443"/>
                      <a:pt x="22" y="10443"/>
                    </a:cubicBezTo>
                    <a:cubicBezTo>
                      <a:pt x="50" y="10443"/>
                      <a:pt x="102" y="10348"/>
                      <a:pt x="162" y="10348"/>
                    </a:cubicBezTo>
                    <a:lnTo>
                      <a:pt x="958" y="10348"/>
                    </a:lnTo>
                    <a:cubicBezTo>
                      <a:pt x="1016" y="10348"/>
                      <a:pt x="1068" y="10443"/>
                      <a:pt x="1095" y="10443"/>
                    </a:cubicBezTo>
                    <a:cubicBezTo>
                      <a:pt x="1109" y="10443"/>
                      <a:pt x="1117" y="10419"/>
                      <a:pt x="1117" y="10348"/>
                    </a:cubicBezTo>
                    <a:lnTo>
                      <a:pt x="1117" y="384"/>
                    </a:lnTo>
                    <a:cubicBezTo>
                      <a:pt x="1117" y="171"/>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2"/>
              <p:cNvSpPr/>
              <p:nvPr/>
            </p:nvSpPr>
            <p:spPr>
              <a:xfrm>
                <a:off x="4801475" y="4666275"/>
                <a:ext cx="29300" cy="445125"/>
              </a:xfrm>
              <a:custGeom>
                <a:rect b="b" l="l" r="r" t="t"/>
                <a:pathLst>
                  <a:path extrusionOk="0" h="17805" w="1172">
                    <a:moveTo>
                      <a:pt x="161" y="0"/>
                    </a:moveTo>
                    <a:cubicBezTo>
                      <a:pt x="72" y="0"/>
                      <a:pt x="0" y="173"/>
                      <a:pt x="0" y="385"/>
                    </a:cubicBezTo>
                    <a:lnTo>
                      <a:pt x="0" y="17710"/>
                    </a:lnTo>
                    <a:cubicBezTo>
                      <a:pt x="0" y="17781"/>
                      <a:pt x="8" y="17804"/>
                      <a:pt x="22" y="17804"/>
                    </a:cubicBezTo>
                    <a:cubicBezTo>
                      <a:pt x="50" y="17804"/>
                      <a:pt x="102" y="17710"/>
                      <a:pt x="161" y="17710"/>
                    </a:cubicBezTo>
                    <a:lnTo>
                      <a:pt x="1012" y="17710"/>
                    </a:lnTo>
                    <a:cubicBezTo>
                      <a:pt x="1071" y="17710"/>
                      <a:pt x="1122" y="17804"/>
                      <a:pt x="1150" y="17804"/>
                    </a:cubicBezTo>
                    <a:cubicBezTo>
                      <a:pt x="1164" y="17804"/>
                      <a:pt x="1172" y="17781"/>
                      <a:pt x="1172" y="17710"/>
                    </a:cubicBezTo>
                    <a:lnTo>
                      <a:pt x="1172" y="385"/>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2"/>
              <p:cNvSpPr/>
              <p:nvPr/>
            </p:nvSpPr>
            <p:spPr>
              <a:xfrm>
                <a:off x="4852350" y="4894150"/>
                <a:ext cx="26600" cy="217250"/>
              </a:xfrm>
              <a:custGeom>
                <a:rect b="b" l="l" r="r" t="t"/>
                <a:pathLst>
                  <a:path extrusionOk="0" h="8690" w="1064">
                    <a:moveTo>
                      <a:pt x="161" y="1"/>
                    </a:moveTo>
                    <a:cubicBezTo>
                      <a:pt x="72" y="1"/>
                      <a:pt x="0" y="173"/>
                      <a:pt x="0" y="384"/>
                    </a:cubicBezTo>
                    <a:lnTo>
                      <a:pt x="0" y="8595"/>
                    </a:lnTo>
                    <a:cubicBezTo>
                      <a:pt x="0" y="8666"/>
                      <a:pt x="8" y="8690"/>
                      <a:pt x="22" y="8690"/>
                    </a:cubicBezTo>
                    <a:cubicBezTo>
                      <a:pt x="50" y="8690"/>
                      <a:pt x="102" y="8595"/>
                      <a:pt x="161" y="8595"/>
                    </a:cubicBezTo>
                    <a:lnTo>
                      <a:pt x="902" y="8595"/>
                    </a:lnTo>
                    <a:cubicBezTo>
                      <a:pt x="961" y="8595"/>
                      <a:pt x="1013" y="8690"/>
                      <a:pt x="1041" y="8690"/>
                    </a:cubicBezTo>
                    <a:cubicBezTo>
                      <a:pt x="1055" y="8690"/>
                      <a:pt x="1063" y="8666"/>
                      <a:pt x="1063" y="8595"/>
                    </a:cubicBezTo>
                    <a:lnTo>
                      <a:pt x="1063" y="384"/>
                    </a:lnTo>
                    <a:cubicBezTo>
                      <a:pt x="1063"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2"/>
              <p:cNvSpPr/>
              <p:nvPr/>
            </p:nvSpPr>
            <p:spPr>
              <a:xfrm>
                <a:off x="4900500" y="4887650"/>
                <a:ext cx="29275" cy="223750"/>
              </a:xfrm>
              <a:custGeom>
                <a:rect b="b" l="l" r="r" t="t"/>
                <a:pathLst>
                  <a:path extrusionOk="0" h="8950" w="1171">
                    <a:moveTo>
                      <a:pt x="160" y="0"/>
                    </a:moveTo>
                    <a:cubicBezTo>
                      <a:pt x="72" y="0"/>
                      <a:pt x="1" y="173"/>
                      <a:pt x="1" y="383"/>
                    </a:cubicBezTo>
                    <a:lnTo>
                      <a:pt x="1" y="8855"/>
                    </a:lnTo>
                    <a:cubicBezTo>
                      <a:pt x="1" y="8926"/>
                      <a:pt x="9" y="8950"/>
                      <a:pt x="23" y="8950"/>
                    </a:cubicBezTo>
                    <a:cubicBezTo>
                      <a:pt x="50" y="8950"/>
                      <a:pt x="102" y="8855"/>
                      <a:pt x="160" y="8855"/>
                    </a:cubicBezTo>
                    <a:lnTo>
                      <a:pt x="1009" y="8855"/>
                    </a:lnTo>
                    <a:cubicBezTo>
                      <a:pt x="1069" y="8855"/>
                      <a:pt x="1121" y="8950"/>
                      <a:pt x="1149" y="8950"/>
                    </a:cubicBezTo>
                    <a:cubicBezTo>
                      <a:pt x="1163" y="8950"/>
                      <a:pt x="1171" y="8926"/>
                      <a:pt x="1171" y="8855"/>
                    </a:cubicBezTo>
                    <a:lnTo>
                      <a:pt x="1171" y="383"/>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2"/>
              <p:cNvSpPr/>
              <p:nvPr/>
            </p:nvSpPr>
            <p:spPr>
              <a:xfrm>
                <a:off x="495070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4" y="4167"/>
                      <a:pt x="1066" y="4262"/>
                      <a:pt x="1095" y="4262"/>
                    </a:cubicBezTo>
                    <a:cubicBezTo>
                      <a:pt x="1109" y="4262"/>
                      <a:pt x="1117" y="4238"/>
                      <a:pt x="1117" y="4167"/>
                    </a:cubicBezTo>
                    <a:lnTo>
                      <a:pt x="1117" y="385"/>
                    </a:lnTo>
                    <a:cubicBezTo>
                      <a:pt x="1117" y="172"/>
                      <a:pt x="1044"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2"/>
              <p:cNvSpPr/>
              <p:nvPr/>
            </p:nvSpPr>
            <p:spPr>
              <a:xfrm>
                <a:off x="5001200" y="4861600"/>
                <a:ext cx="25925" cy="249800"/>
              </a:xfrm>
              <a:custGeom>
                <a:rect b="b" l="l" r="r" t="t"/>
                <a:pathLst>
                  <a:path extrusionOk="0" h="9992" w="1037">
                    <a:moveTo>
                      <a:pt x="160" y="1"/>
                    </a:moveTo>
                    <a:cubicBezTo>
                      <a:pt x="72" y="1"/>
                      <a:pt x="1" y="171"/>
                      <a:pt x="1" y="384"/>
                    </a:cubicBezTo>
                    <a:lnTo>
                      <a:pt x="1" y="9897"/>
                    </a:lnTo>
                    <a:cubicBezTo>
                      <a:pt x="1" y="9968"/>
                      <a:pt x="9" y="9992"/>
                      <a:pt x="23" y="9992"/>
                    </a:cubicBezTo>
                    <a:cubicBezTo>
                      <a:pt x="50" y="9992"/>
                      <a:pt x="102" y="9897"/>
                      <a:pt x="160" y="9897"/>
                    </a:cubicBezTo>
                    <a:lnTo>
                      <a:pt x="875" y="9897"/>
                    </a:lnTo>
                    <a:cubicBezTo>
                      <a:pt x="934" y="9897"/>
                      <a:pt x="986" y="9992"/>
                      <a:pt x="1014" y="9992"/>
                    </a:cubicBezTo>
                    <a:cubicBezTo>
                      <a:pt x="1029" y="9992"/>
                      <a:pt x="1037" y="9968"/>
                      <a:pt x="1037" y="9897"/>
                    </a:cubicBezTo>
                    <a:lnTo>
                      <a:pt x="1037" y="384"/>
                    </a:lnTo>
                    <a:cubicBezTo>
                      <a:pt x="1037" y="171"/>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2"/>
              <p:cNvSpPr/>
              <p:nvPr/>
            </p:nvSpPr>
            <p:spPr>
              <a:xfrm>
                <a:off x="3813375" y="4934850"/>
                <a:ext cx="25250" cy="176550"/>
              </a:xfrm>
              <a:custGeom>
                <a:rect b="b" l="l" r="r" t="t"/>
                <a:pathLst>
                  <a:path extrusionOk="0" h="7062" w="1010">
                    <a:moveTo>
                      <a:pt x="162" y="1"/>
                    </a:moveTo>
                    <a:cubicBezTo>
                      <a:pt x="72" y="1"/>
                      <a:pt x="1" y="173"/>
                      <a:pt x="1" y="384"/>
                    </a:cubicBezTo>
                    <a:lnTo>
                      <a:pt x="1" y="6967"/>
                    </a:lnTo>
                    <a:cubicBezTo>
                      <a:pt x="1" y="7038"/>
                      <a:pt x="9" y="7062"/>
                      <a:pt x="23" y="7062"/>
                    </a:cubicBezTo>
                    <a:cubicBezTo>
                      <a:pt x="51" y="7062"/>
                      <a:pt x="103" y="6967"/>
                      <a:pt x="162" y="6967"/>
                    </a:cubicBezTo>
                    <a:lnTo>
                      <a:pt x="850" y="6967"/>
                    </a:lnTo>
                    <a:cubicBezTo>
                      <a:pt x="908" y="6967"/>
                      <a:pt x="960" y="7062"/>
                      <a:pt x="987" y="7062"/>
                    </a:cubicBezTo>
                    <a:cubicBezTo>
                      <a:pt x="1001" y="7062"/>
                      <a:pt x="1009" y="7038"/>
                      <a:pt x="1009" y="6967"/>
                    </a:cubicBezTo>
                    <a:lnTo>
                      <a:pt x="1009" y="384"/>
                    </a:lnTo>
                    <a:cubicBezTo>
                      <a:pt x="1009" y="173"/>
                      <a:pt x="938" y="1"/>
                      <a:pt x="8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2"/>
              <p:cNvSpPr/>
              <p:nvPr/>
            </p:nvSpPr>
            <p:spPr>
              <a:xfrm>
                <a:off x="386392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2"/>
              <p:cNvSpPr/>
              <p:nvPr/>
            </p:nvSpPr>
            <p:spPr>
              <a:xfrm>
                <a:off x="3912425" y="4849100"/>
                <a:ext cx="25225" cy="262300"/>
              </a:xfrm>
              <a:custGeom>
                <a:rect b="b" l="l" r="r" t="t"/>
                <a:pathLst>
                  <a:path extrusionOk="0" h="10492" w="1009">
                    <a:moveTo>
                      <a:pt x="160" y="0"/>
                    </a:moveTo>
                    <a:cubicBezTo>
                      <a:pt x="72" y="0"/>
                      <a:pt x="1" y="171"/>
                      <a:pt x="1" y="384"/>
                    </a:cubicBezTo>
                    <a:lnTo>
                      <a:pt x="1" y="10397"/>
                    </a:lnTo>
                    <a:cubicBezTo>
                      <a:pt x="1" y="10468"/>
                      <a:pt x="8" y="10492"/>
                      <a:pt x="22" y="10492"/>
                    </a:cubicBezTo>
                    <a:cubicBezTo>
                      <a:pt x="50" y="10492"/>
                      <a:pt x="101" y="10397"/>
                      <a:pt x="160" y="10397"/>
                    </a:cubicBezTo>
                    <a:lnTo>
                      <a:pt x="848" y="10397"/>
                    </a:lnTo>
                    <a:cubicBezTo>
                      <a:pt x="907" y="10397"/>
                      <a:pt x="959"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2"/>
              <p:cNvSpPr/>
              <p:nvPr/>
            </p:nvSpPr>
            <p:spPr>
              <a:xfrm>
                <a:off x="3961925" y="4951125"/>
                <a:ext cx="25225" cy="160275"/>
              </a:xfrm>
              <a:custGeom>
                <a:rect b="b" l="l" r="r" t="t"/>
                <a:pathLst>
                  <a:path extrusionOk="0" h="6411" w="1009">
                    <a:moveTo>
                      <a:pt x="160" y="0"/>
                    </a:moveTo>
                    <a:cubicBezTo>
                      <a:pt x="72" y="0"/>
                      <a:pt x="1" y="173"/>
                      <a:pt x="1" y="384"/>
                    </a:cubicBezTo>
                    <a:lnTo>
                      <a:pt x="1" y="6316"/>
                    </a:lnTo>
                    <a:cubicBezTo>
                      <a:pt x="1" y="6387"/>
                      <a:pt x="9" y="6411"/>
                      <a:pt x="22" y="6411"/>
                    </a:cubicBezTo>
                    <a:cubicBezTo>
                      <a:pt x="50" y="6411"/>
                      <a:pt x="101" y="6316"/>
                      <a:pt x="160" y="6316"/>
                    </a:cubicBezTo>
                    <a:lnTo>
                      <a:pt x="848" y="6316"/>
                    </a:lnTo>
                    <a:cubicBezTo>
                      <a:pt x="907" y="6316"/>
                      <a:pt x="959" y="6411"/>
                      <a:pt x="987" y="6411"/>
                    </a:cubicBezTo>
                    <a:cubicBezTo>
                      <a:pt x="1001" y="6411"/>
                      <a:pt x="1009" y="6387"/>
                      <a:pt x="1009" y="6316"/>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2"/>
              <p:cNvSpPr/>
              <p:nvPr/>
            </p:nvSpPr>
            <p:spPr>
              <a:xfrm>
                <a:off x="40114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7"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2"/>
              <p:cNvSpPr/>
              <p:nvPr/>
            </p:nvSpPr>
            <p:spPr>
              <a:xfrm>
                <a:off x="406060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3" y="9149"/>
                      <a:pt x="162" y="9149"/>
                    </a:cubicBezTo>
                    <a:lnTo>
                      <a:pt x="875" y="9149"/>
                    </a:lnTo>
                    <a:cubicBezTo>
                      <a:pt x="935" y="9149"/>
                      <a:pt x="987" y="9244"/>
                      <a:pt x="1015" y="9244"/>
                    </a:cubicBezTo>
                    <a:cubicBezTo>
                      <a:pt x="1029" y="9244"/>
                      <a:pt x="1037" y="9220"/>
                      <a:pt x="1037"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2"/>
              <p:cNvSpPr/>
              <p:nvPr/>
            </p:nvSpPr>
            <p:spPr>
              <a:xfrm>
                <a:off x="4109100" y="4850325"/>
                <a:ext cx="27925" cy="261075"/>
              </a:xfrm>
              <a:custGeom>
                <a:rect b="b" l="l" r="r" t="t"/>
                <a:pathLst>
                  <a:path extrusionOk="0" h="10443" w="1117">
                    <a:moveTo>
                      <a:pt x="160" y="1"/>
                    </a:moveTo>
                    <a:cubicBezTo>
                      <a:pt x="72" y="1"/>
                      <a:pt x="0" y="173"/>
                      <a:pt x="0" y="386"/>
                    </a:cubicBezTo>
                    <a:lnTo>
                      <a:pt x="0" y="10348"/>
                    </a:lnTo>
                    <a:cubicBezTo>
                      <a:pt x="0" y="10419"/>
                      <a:pt x="8"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6"/>
                    </a:lnTo>
                    <a:cubicBezTo>
                      <a:pt x="1117" y="173"/>
                      <a:pt x="1045"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2"/>
              <p:cNvSpPr/>
              <p:nvPr/>
            </p:nvSpPr>
            <p:spPr>
              <a:xfrm>
                <a:off x="4157900" y="4666325"/>
                <a:ext cx="29325" cy="445075"/>
              </a:xfrm>
              <a:custGeom>
                <a:rect b="b" l="l" r="r" t="t"/>
                <a:pathLst>
                  <a:path extrusionOk="0" h="17803" w="1173">
                    <a:moveTo>
                      <a:pt x="160" y="0"/>
                    </a:moveTo>
                    <a:cubicBezTo>
                      <a:pt x="72" y="0"/>
                      <a:pt x="1" y="171"/>
                      <a:pt x="1" y="383"/>
                    </a:cubicBezTo>
                    <a:lnTo>
                      <a:pt x="1" y="17708"/>
                    </a:lnTo>
                    <a:cubicBezTo>
                      <a:pt x="1" y="17779"/>
                      <a:pt x="9" y="17803"/>
                      <a:pt x="23" y="17803"/>
                    </a:cubicBezTo>
                    <a:cubicBezTo>
                      <a:pt x="50" y="17803"/>
                      <a:pt x="102" y="17708"/>
                      <a:pt x="160" y="17708"/>
                    </a:cubicBezTo>
                    <a:lnTo>
                      <a:pt x="1011" y="17708"/>
                    </a:lnTo>
                    <a:cubicBezTo>
                      <a:pt x="1071" y="17708"/>
                      <a:pt x="1123" y="17803"/>
                      <a:pt x="1151" y="17803"/>
                    </a:cubicBezTo>
                    <a:cubicBezTo>
                      <a:pt x="1165" y="17803"/>
                      <a:pt x="1172" y="17779"/>
                      <a:pt x="1172" y="17708"/>
                    </a:cubicBezTo>
                    <a:lnTo>
                      <a:pt x="1172" y="383"/>
                    </a:lnTo>
                    <a:cubicBezTo>
                      <a:pt x="1172" y="171"/>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2"/>
              <p:cNvSpPr/>
              <p:nvPr/>
            </p:nvSpPr>
            <p:spPr>
              <a:xfrm>
                <a:off x="42088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2"/>
              <p:cNvSpPr/>
              <p:nvPr/>
            </p:nvSpPr>
            <p:spPr>
              <a:xfrm>
                <a:off x="4256925" y="4887700"/>
                <a:ext cx="29300" cy="223700"/>
              </a:xfrm>
              <a:custGeom>
                <a:rect b="b" l="l" r="r" t="t"/>
                <a:pathLst>
                  <a:path extrusionOk="0" h="8948" w="1172">
                    <a:moveTo>
                      <a:pt x="161" y="0"/>
                    </a:moveTo>
                    <a:cubicBezTo>
                      <a:pt x="72" y="0"/>
                      <a:pt x="0" y="171"/>
                      <a:pt x="0" y="383"/>
                    </a:cubicBezTo>
                    <a:lnTo>
                      <a:pt x="0" y="8853"/>
                    </a:lnTo>
                    <a:cubicBezTo>
                      <a:pt x="0" y="8924"/>
                      <a:pt x="8" y="8948"/>
                      <a:pt x="22" y="8948"/>
                    </a:cubicBezTo>
                    <a:cubicBezTo>
                      <a:pt x="50" y="8948"/>
                      <a:pt x="101" y="8853"/>
                      <a:pt x="161" y="8853"/>
                    </a:cubicBezTo>
                    <a:lnTo>
                      <a:pt x="1010" y="8853"/>
                    </a:lnTo>
                    <a:cubicBezTo>
                      <a:pt x="1070" y="8853"/>
                      <a:pt x="1122" y="8948"/>
                      <a:pt x="1150" y="8948"/>
                    </a:cubicBezTo>
                    <a:cubicBezTo>
                      <a:pt x="1164" y="8948"/>
                      <a:pt x="1172" y="8924"/>
                      <a:pt x="1172" y="8853"/>
                    </a:cubicBezTo>
                    <a:lnTo>
                      <a:pt x="1172" y="383"/>
                    </a:lnTo>
                    <a:cubicBezTo>
                      <a:pt x="1172" y="171"/>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2"/>
              <p:cNvSpPr/>
              <p:nvPr/>
            </p:nvSpPr>
            <p:spPr>
              <a:xfrm>
                <a:off x="430715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5" y="4167"/>
                      <a:pt x="1067" y="4262"/>
                      <a:pt x="1095" y="4262"/>
                    </a:cubicBezTo>
                    <a:cubicBezTo>
                      <a:pt x="1109" y="4262"/>
                      <a:pt x="1117" y="4238"/>
                      <a:pt x="1117" y="4167"/>
                    </a:cubicBezTo>
                    <a:lnTo>
                      <a:pt x="1117" y="385"/>
                    </a:lnTo>
                    <a:cubicBezTo>
                      <a:pt x="1117" y="172"/>
                      <a:pt x="1045"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2"/>
              <p:cNvSpPr/>
              <p:nvPr/>
            </p:nvSpPr>
            <p:spPr>
              <a:xfrm>
                <a:off x="4357650" y="4861600"/>
                <a:ext cx="25875" cy="249800"/>
              </a:xfrm>
              <a:custGeom>
                <a:rect b="b" l="l" r="r" t="t"/>
                <a:pathLst>
                  <a:path extrusionOk="0" h="9992" w="1035">
                    <a:moveTo>
                      <a:pt x="160" y="1"/>
                    </a:moveTo>
                    <a:cubicBezTo>
                      <a:pt x="72" y="1"/>
                      <a:pt x="1" y="173"/>
                      <a:pt x="1" y="386"/>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2"/>
              <p:cNvSpPr/>
              <p:nvPr/>
            </p:nvSpPr>
            <p:spPr>
              <a:xfrm>
                <a:off x="50971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2"/>
              <p:cNvSpPr/>
              <p:nvPr/>
            </p:nvSpPr>
            <p:spPr>
              <a:xfrm>
                <a:off x="5150075" y="4934850"/>
                <a:ext cx="25225" cy="176550"/>
              </a:xfrm>
              <a:custGeom>
                <a:rect b="b" l="l" r="r" t="t"/>
                <a:pathLst>
                  <a:path extrusionOk="0" h="7062" w="1009">
                    <a:moveTo>
                      <a:pt x="160" y="1"/>
                    </a:moveTo>
                    <a:cubicBezTo>
                      <a:pt x="72" y="1"/>
                      <a:pt x="1" y="173"/>
                      <a:pt x="1" y="384"/>
                    </a:cubicBezTo>
                    <a:lnTo>
                      <a:pt x="1" y="6967"/>
                    </a:lnTo>
                    <a:cubicBezTo>
                      <a:pt x="1" y="7038"/>
                      <a:pt x="9" y="7062"/>
                      <a:pt x="22" y="7062"/>
                    </a:cubicBezTo>
                    <a:cubicBezTo>
                      <a:pt x="50" y="7062"/>
                      <a:pt x="101" y="6967"/>
                      <a:pt x="160" y="6967"/>
                    </a:cubicBezTo>
                    <a:lnTo>
                      <a:pt x="848" y="6967"/>
                    </a:lnTo>
                    <a:cubicBezTo>
                      <a:pt x="907" y="6967"/>
                      <a:pt x="959" y="7062"/>
                      <a:pt x="987" y="7062"/>
                    </a:cubicBezTo>
                    <a:cubicBezTo>
                      <a:pt x="1001" y="7062"/>
                      <a:pt x="1009" y="7038"/>
                      <a:pt x="1009" y="6967"/>
                    </a:cubicBezTo>
                    <a:lnTo>
                      <a:pt x="1009" y="384"/>
                    </a:lnTo>
                    <a:cubicBezTo>
                      <a:pt x="1009" y="173"/>
                      <a:pt x="936" y="1"/>
                      <a:pt x="8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2"/>
              <p:cNvSpPr/>
              <p:nvPr/>
            </p:nvSpPr>
            <p:spPr>
              <a:xfrm>
                <a:off x="520057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2"/>
              <p:cNvSpPr/>
              <p:nvPr/>
            </p:nvSpPr>
            <p:spPr>
              <a:xfrm>
                <a:off x="52490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2"/>
              <p:cNvSpPr/>
              <p:nvPr/>
            </p:nvSpPr>
            <p:spPr>
              <a:xfrm>
                <a:off x="52985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1" y="6314"/>
                      <a:pt x="160" y="6314"/>
                    </a:cubicBezTo>
                    <a:lnTo>
                      <a:pt x="848" y="6314"/>
                    </a:lnTo>
                    <a:cubicBezTo>
                      <a:pt x="908" y="6314"/>
                      <a:pt x="959" y="6409"/>
                      <a:pt x="987" y="6409"/>
                    </a:cubicBezTo>
                    <a:cubicBezTo>
                      <a:pt x="1001" y="6409"/>
                      <a:pt x="1009" y="6385"/>
                      <a:pt x="1009" y="6314"/>
                    </a:cubicBezTo>
                    <a:lnTo>
                      <a:pt x="1009" y="383"/>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2"/>
              <p:cNvSpPr/>
              <p:nvPr/>
            </p:nvSpPr>
            <p:spPr>
              <a:xfrm>
                <a:off x="534807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8"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2"/>
              <p:cNvSpPr/>
              <p:nvPr/>
            </p:nvSpPr>
            <p:spPr>
              <a:xfrm>
                <a:off x="5050700" y="4861600"/>
                <a:ext cx="25925" cy="249800"/>
              </a:xfrm>
              <a:custGeom>
                <a:rect b="b" l="l" r="r" t="t"/>
                <a:pathLst>
                  <a:path extrusionOk="0" h="9992" w="1037">
                    <a:moveTo>
                      <a:pt x="162" y="1"/>
                    </a:moveTo>
                    <a:cubicBezTo>
                      <a:pt x="72" y="1"/>
                      <a:pt x="1" y="171"/>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1"/>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2"/>
              <p:cNvSpPr/>
              <p:nvPr/>
            </p:nvSpPr>
            <p:spPr>
              <a:xfrm>
                <a:off x="67803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2"/>
              <p:cNvSpPr/>
              <p:nvPr/>
            </p:nvSpPr>
            <p:spPr>
              <a:xfrm>
                <a:off x="6485350" y="4850325"/>
                <a:ext cx="27950" cy="261075"/>
              </a:xfrm>
              <a:custGeom>
                <a:rect b="b" l="l" r="r" t="t"/>
                <a:pathLst>
                  <a:path extrusionOk="0" h="10443" w="1118">
                    <a:moveTo>
                      <a:pt x="162" y="1"/>
                    </a:moveTo>
                    <a:cubicBezTo>
                      <a:pt x="72" y="1"/>
                      <a:pt x="1" y="173"/>
                      <a:pt x="1" y="384"/>
                    </a:cubicBezTo>
                    <a:lnTo>
                      <a:pt x="1" y="10348"/>
                    </a:lnTo>
                    <a:cubicBezTo>
                      <a:pt x="1" y="10419"/>
                      <a:pt x="9" y="10443"/>
                      <a:pt x="23" y="10443"/>
                    </a:cubicBezTo>
                    <a:cubicBezTo>
                      <a:pt x="51" y="10443"/>
                      <a:pt x="103" y="10348"/>
                      <a:pt x="162" y="10348"/>
                    </a:cubicBezTo>
                    <a:lnTo>
                      <a:pt x="958" y="10348"/>
                    </a:lnTo>
                    <a:cubicBezTo>
                      <a:pt x="1016" y="10348"/>
                      <a:pt x="1068" y="10443"/>
                      <a:pt x="1095" y="10443"/>
                    </a:cubicBezTo>
                    <a:cubicBezTo>
                      <a:pt x="1109" y="10443"/>
                      <a:pt x="1117" y="10419"/>
                      <a:pt x="1117" y="10348"/>
                    </a:cubicBezTo>
                    <a:lnTo>
                      <a:pt x="1117" y="384"/>
                    </a:lnTo>
                    <a:cubicBezTo>
                      <a:pt x="1117" y="173"/>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2"/>
              <p:cNvSpPr/>
              <p:nvPr/>
            </p:nvSpPr>
            <p:spPr>
              <a:xfrm>
                <a:off x="6534200" y="4666275"/>
                <a:ext cx="29275" cy="445125"/>
              </a:xfrm>
              <a:custGeom>
                <a:rect b="b" l="l" r="r" t="t"/>
                <a:pathLst>
                  <a:path extrusionOk="0" h="17805" w="1171">
                    <a:moveTo>
                      <a:pt x="160" y="0"/>
                    </a:moveTo>
                    <a:cubicBezTo>
                      <a:pt x="72" y="0"/>
                      <a:pt x="1" y="173"/>
                      <a:pt x="1" y="385"/>
                    </a:cubicBezTo>
                    <a:lnTo>
                      <a:pt x="1" y="17710"/>
                    </a:lnTo>
                    <a:cubicBezTo>
                      <a:pt x="1" y="17781"/>
                      <a:pt x="9" y="17805"/>
                      <a:pt x="23" y="17805"/>
                    </a:cubicBezTo>
                    <a:cubicBezTo>
                      <a:pt x="50" y="17805"/>
                      <a:pt x="102" y="17710"/>
                      <a:pt x="160" y="17710"/>
                    </a:cubicBezTo>
                    <a:lnTo>
                      <a:pt x="1011" y="17710"/>
                    </a:lnTo>
                    <a:cubicBezTo>
                      <a:pt x="1070" y="17710"/>
                      <a:pt x="1121" y="17805"/>
                      <a:pt x="1149" y="17805"/>
                    </a:cubicBezTo>
                    <a:cubicBezTo>
                      <a:pt x="1163" y="17805"/>
                      <a:pt x="1171" y="17781"/>
                      <a:pt x="1171" y="17710"/>
                    </a:cubicBezTo>
                    <a:lnTo>
                      <a:pt x="1171" y="385"/>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2"/>
              <p:cNvSpPr/>
              <p:nvPr/>
            </p:nvSpPr>
            <p:spPr>
              <a:xfrm>
                <a:off x="6585050" y="4894150"/>
                <a:ext cx="26600" cy="217250"/>
              </a:xfrm>
              <a:custGeom>
                <a:rect b="b" l="l" r="r" t="t"/>
                <a:pathLst>
                  <a:path extrusionOk="0" h="8690" w="1064">
                    <a:moveTo>
                      <a:pt x="162" y="1"/>
                    </a:moveTo>
                    <a:cubicBezTo>
                      <a:pt x="74" y="1"/>
                      <a:pt x="0" y="173"/>
                      <a:pt x="0" y="384"/>
                    </a:cubicBezTo>
                    <a:lnTo>
                      <a:pt x="0" y="8595"/>
                    </a:lnTo>
                    <a:cubicBezTo>
                      <a:pt x="0" y="8666"/>
                      <a:pt x="8" y="8690"/>
                      <a:pt x="22" y="8690"/>
                    </a:cubicBezTo>
                    <a:cubicBezTo>
                      <a:pt x="51" y="8690"/>
                      <a:pt x="103" y="8595"/>
                      <a:pt x="162" y="8595"/>
                    </a:cubicBezTo>
                    <a:lnTo>
                      <a:pt x="902" y="8595"/>
                    </a:lnTo>
                    <a:cubicBezTo>
                      <a:pt x="962" y="8595"/>
                      <a:pt x="1014" y="8690"/>
                      <a:pt x="1042" y="8690"/>
                    </a:cubicBezTo>
                    <a:cubicBezTo>
                      <a:pt x="1056" y="8690"/>
                      <a:pt x="1064" y="8666"/>
                      <a:pt x="1064" y="8595"/>
                    </a:cubicBezTo>
                    <a:lnTo>
                      <a:pt x="1064" y="384"/>
                    </a:lnTo>
                    <a:cubicBezTo>
                      <a:pt x="1064" y="173"/>
                      <a:pt x="992"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2"/>
              <p:cNvSpPr/>
              <p:nvPr/>
            </p:nvSpPr>
            <p:spPr>
              <a:xfrm>
                <a:off x="6633225" y="4887650"/>
                <a:ext cx="29300" cy="223750"/>
              </a:xfrm>
              <a:custGeom>
                <a:rect b="b" l="l" r="r" t="t"/>
                <a:pathLst>
                  <a:path extrusionOk="0" h="8950" w="1172">
                    <a:moveTo>
                      <a:pt x="160" y="0"/>
                    </a:moveTo>
                    <a:cubicBezTo>
                      <a:pt x="72" y="0"/>
                      <a:pt x="0" y="173"/>
                      <a:pt x="0" y="383"/>
                    </a:cubicBezTo>
                    <a:lnTo>
                      <a:pt x="0" y="8855"/>
                    </a:lnTo>
                    <a:cubicBezTo>
                      <a:pt x="0" y="8926"/>
                      <a:pt x="8" y="8950"/>
                      <a:pt x="22" y="8950"/>
                    </a:cubicBezTo>
                    <a:cubicBezTo>
                      <a:pt x="50" y="8950"/>
                      <a:pt x="101" y="8855"/>
                      <a:pt x="160" y="8855"/>
                    </a:cubicBezTo>
                    <a:lnTo>
                      <a:pt x="1010" y="8855"/>
                    </a:lnTo>
                    <a:cubicBezTo>
                      <a:pt x="1069" y="8855"/>
                      <a:pt x="1121" y="8950"/>
                      <a:pt x="1149" y="8950"/>
                    </a:cubicBezTo>
                    <a:cubicBezTo>
                      <a:pt x="1163" y="8950"/>
                      <a:pt x="1172" y="8926"/>
                      <a:pt x="1172" y="8855"/>
                    </a:cubicBezTo>
                    <a:lnTo>
                      <a:pt x="1172" y="383"/>
                    </a:lnTo>
                    <a:cubicBezTo>
                      <a:pt x="1172" y="173"/>
                      <a:pt x="1098"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2"/>
              <p:cNvSpPr/>
              <p:nvPr/>
            </p:nvSpPr>
            <p:spPr>
              <a:xfrm>
                <a:off x="6683350" y="5004850"/>
                <a:ext cx="28000" cy="106550"/>
              </a:xfrm>
              <a:custGeom>
                <a:rect b="b" l="l" r="r" t="t"/>
                <a:pathLst>
                  <a:path extrusionOk="0" h="4262" w="1120">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9" y="4262"/>
                      <a:pt x="1097" y="4262"/>
                    </a:cubicBezTo>
                    <a:cubicBezTo>
                      <a:pt x="1111" y="4262"/>
                      <a:pt x="1119" y="4238"/>
                      <a:pt x="1119" y="4167"/>
                    </a:cubicBezTo>
                    <a:lnTo>
                      <a:pt x="1119" y="385"/>
                    </a:lnTo>
                    <a:cubicBezTo>
                      <a:pt x="1119"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2"/>
              <p:cNvSpPr/>
              <p:nvPr/>
            </p:nvSpPr>
            <p:spPr>
              <a:xfrm>
                <a:off x="673390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2"/>
              <p:cNvSpPr/>
              <p:nvPr/>
            </p:nvSpPr>
            <p:spPr>
              <a:xfrm>
                <a:off x="549320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1" y="12659"/>
                      <a:pt x="1233" y="12754"/>
                      <a:pt x="1261" y="12754"/>
                    </a:cubicBezTo>
                    <a:cubicBezTo>
                      <a:pt x="1275" y="12754"/>
                      <a:pt x="1283" y="12730"/>
                      <a:pt x="1283" y="12659"/>
                    </a:cubicBezTo>
                    <a:lnTo>
                      <a:pt x="1283" y="383"/>
                    </a:lnTo>
                    <a:cubicBezTo>
                      <a:pt x="1283" y="171"/>
                      <a:pt x="1210"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2"/>
              <p:cNvSpPr/>
              <p:nvPr/>
            </p:nvSpPr>
            <p:spPr>
              <a:xfrm>
                <a:off x="5546125" y="4934900"/>
                <a:ext cx="25225" cy="176525"/>
              </a:xfrm>
              <a:custGeom>
                <a:rect b="b" l="l" r="r" t="t"/>
                <a:pathLst>
                  <a:path extrusionOk="0" h="7061" w="1009">
                    <a:moveTo>
                      <a:pt x="160" y="0"/>
                    </a:moveTo>
                    <a:cubicBezTo>
                      <a:pt x="72" y="0"/>
                      <a:pt x="1" y="171"/>
                      <a:pt x="1" y="384"/>
                    </a:cubicBezTo>
                    <a:lnTo>
                      <a:pt x="1" y="6967"/>
                    </a:lnTo>
                    <a:cubicBezTo>
                      <a:pt x="1" y="7037"/>
                      <a:pt x="9" y="7061"/>
                      <a:pt x="22" y="7061"/>
                    </a:cubicBezTo>
                    <a:cubicBezTo>
                      <a:pt x="50" y="7061"/>
                      <a:pt x="101" y="6967"/>
                      <a:pt x="160" y="6967"/>
                    </a:cubicBezTo>
                    <a:lnTo>
                      <a:pt x="848" y="6967"/>
                    </a:lnTo>
                    <a:cubicBezTo>
                      <a:pt x="907" y="6967"/>
                      <a:pt x="959" y="7061"/>
                      <a:pt x="987" y="7061"/>
                    </a:cubicBezTo>
                    <a:cubicBezTo>
                      <a:pt x="1001" y="7061"/>
                      <a:pt x="1009" y="7037"/>
                      <a:pt x="1009" y="696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2"/>
              <p:cNvSpPr/>
              <p:nvPr/>
            </p:nvSpPr>
            <p:spPr>
              <a:xfrm>
                <a:off x="55966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2"/>
              <p:cNvSpPr/>
              <p:nvPr/>
            </p:nvSpPr>
            <p:spPr>
              <a:xfrm>
                <a:off x="564512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2"/>
              <p:cNvSpPr/>
              <p:nvPr/>
            </p:nvSpPr>
            <p:spPr>
              <a:xfrm>
                <a:off x="5694575" y="4951175"/>
                <a:ext cx="25250" cy="160225"/>
              </a:xfrm>
              <a:custGeom>
                <a:rect b="b" l="l" r="r" t="t"/>
                <a:pathLst>
                  <a:path extrusionOk="0" h="6409" w="1010">
                    <a:moveTo>
                      <a:pt x="162" y="0"/>
                    </a:moveTo>
                    <a:cubicBezTo>
                      <a:pt x="74" y="0"/>
                      <a:pt x="1" y="171"/>
                      <a:pt x="1" y="383"/>
                    </a:cubicBezTo>
                    <a:lnTo>
                      <a:pt x="1" y="6314"/>
                    </a:lnTo>
                    <a:cubicBezTo>
                      <a:pt x="1" y="6385"/>
                      <a:pt x="9" y="6409"/>
                      <a:pt x="23" y="6409"/>
                    </a:cubicBezTo>
                    <a:cubicBezTo>
                      <a:pt x="51" y="6409"/>
                      <a:pt x="103" y="6314"/>
                      <a:pt x="162" y="6314"/>
                    </a:cubicBezTo>
                    <a:lnTo>
                      <a:pt x="850" y="6314"/>
                    </a:lnTo>
                    <a:cubicBezTo>
                      <a:pt x="908" y="6314"/>
                      <a:pt x="960" y="6409"/>
                      <a:pt x="987" y="6409"/>
                    </a:cubicBezTo>
                    <a:cubicBezTo>
                      <a:pt x="1001" y="6409"/>
                      <a:pt x="1009" y="6385"/>
                      <a:pt x="1009" y="6314"/>
                    </a:cubicBezTo>
                    <a:lnTo>
                      <a:pt x="1009" y="383"/>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2"/>
              <p:cNvSpPr/>
              <p:nvPr/>
            </p:nvSpPr>
            <p:spPr>
              <a:xfrm>
                <a:off x="57441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6" y="5469"/>
                      <a:pt x="958"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2"/>
              <p:cNvSpPr/>
              <p:nvPr/>
            </p:nvSpPr>
            <p:spPr>
              <a:xfrm>
                <a:off x="5793300" y="4880300"/>
                <a:ext cx="25875" cy="231100"/>
              </a:xfrm>
              <a:custGeom>
                <a:rect b="b" l="l" r="r" t="t"/>
                <a:pathLst>
                  <a:path extrusionOk="0" h="9244" w="1035">
                    <a:moveTo>
                      <a:pt x="160" y="1"/>
                    </a:moveTo>
                    <a:cubicBezTo>
                      <a:pt x="72" y="1"/>
                      <a:pt x="1" y="173"/>
                      <a:pt x="1" y="386"/>
                    </a:cubicBezTo>
                    <a:lnTo>
                      <a:pt x="1" y="9149"/>
                    </a:lnTo>
                    <a:cubicBezTo>
                      <a:pt x="1" y="9220"/>
                      <a:pt x="9" y="9244"/>
                      <a:pt x="23" y="9244"/>
                    </a:cubicBezTo>
                    <a:cubicBezTo>
                      <a:pt x="50" y="9244"/>
                      <a:pt x="102" y="9149"/>
                      <a:pt x="160" y="9149"/>
                    </a:cubicBezTo>
                    <a:lnTo>
                      <a:pt x="875" y="9149"/>
                    </a:lnTo>
                    <a:cubicBezTo>
                      <a:pt x="934" y="9149"/>
                      <a:pt x="985" y="9244"/>
                      <a:pt x="1013" y="9244"/>
                    </a:cubicBezTo>
                    <a:cubicBezTo>
                      <a:pt x="1027" y="9244"/>
                      <a:pt x="1035" y="9220"/>
                      <a:pt x="1035"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2"/>
              <p:cNvSpPr/>
              <p:nvPr/>
            </p:nvSpPr>
            <p:spPr>
              <a:xfrm>
                <a:off x="5841800" y="4850325"/>
                <a:ext cx="27950" cy="261075"/>
              </a:xfrm>
              <a:custGeom>
                <a:rect b="b" l="l" r="r" t="t"/>
                <a:pathLst>
                  <a:path extrusionOk="0" h="10443" w="1118">
                    <a:moveTo>
                      <a:pt x="162" y="1"/>
                    </a:moveTo>
                    <a:cubicBezTo>
                      <a:pt x="72" y="1"/>
                      <a:pt x="1" y="173"/>
                      <a:pt x="1" y="384"/>
                    </a:cubicBezTo>
                    <a:lnTo>
                      <a:pt x="1" y="10348"/>
                    </a:lnTo>
                    <a:cubicBezTo>
                      <a:pt x="1" y="10419"/>
                      <a:pt x="8" y="10443"/>
                      <a:pt x="22" y="10443"/>
                    </a:cubicBezTo>
                    <a:cubicBezTo>
                      <a:pt x="50" y="10443"/>
                      <a:pt x="102" y="10348"/>
                      <a:pt x="162"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2"/>
              <p:cNvSpPr/>
              <p:nvPr/>
            </p:nvSpPr>
            <p:spPr>
              <a:xfrm>
                <a:off x="5890625" y="4666275"/>
                <a:ext cx="29300" cy="445125"/>
              </a:xfrm>
              <a:custGeom>
                <a:rect b="b" l="l" r="r" t="t"/>
                <a:pathLst>
                  <a:path extrusionOk="0" h="17805" w="1172">
                    <a:moveTo>
                      <a:pt x="161" y="0"/>
                    </a:moveTo>
                    <a:cubicBezTo>
                      <a:pt x="72" y="0"/>
                      <a:pt x="0" y="173"/>
                      <a:pt x="0" y="385"/>
                    </a:cubicBezTo>
                    <a:lnTo>
                      <a:pt x="0" y="17710"/>
                    </a:lnTo>
                    <a:cubicBezTo>
                      <a:pt x="0" y="17781"/>
                      <a:pt x="8" y="17805"/>
                      <a:pt x="22" y="17805"/>
                    </a:cubicBezTo>
                    <a:cubicBezTo>
                      <a:pt x="50" y="17805"/>
                      <a:pt x="101" y="17710"/>
                      <a:pt x="161"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2"/>
              <p:cNvSpPr/>
              <p:nvPr/>
            </p:nvSpPr>
            <p:spPr>
              <a:xfrm>
                <a:off x="59415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2"/>
              <p:cNvSpPr/>
              <p:nvPr/>
            </p:nvSpPr>
            <p:spPr>
              <a:xfrm>
                <a:off x="5989625" y="4887650"/>
                <a:ext cx="29300" cy="223750"/>
              </a:xfrm>
              <a:custGeom>
                <a:rect b="b" l="l" r="r" t="t"/>
                <a:pathLst>
                  <a:path extrusionOk="0" h="8950" w="1172">
                    <a:moveTo>
                      <a:pt x="161" y="0"/>
                    </a:moveTo>
                    <a:cubicBezTo>
                      <a:pt x="72" y="0"/>
                      <a:pt x="0" y="173"/>
                      <a:pt x="0" y="383"/>
                    </a:cubicBezTo>
                    <a:lnTo>
                      <a:pt x="0" y="8855"/>
                    </a:lnTo>
                    <a:cubicBezTo>
                      <a:pt x="0" y="8926"/>
                      <a:pt x="8" y="8950"/>
                      <a:pt x="22" y="8950"/>
                    </a:cubicBezTo>
                    <a:cubicBezTo>
                      <a:pt x="50" y="8950"/>
                      <a:pt x="102" y="8855"/>
                      <a:pt x="161" y="8855"/>
                    </a:cubicBezTo>
                    <a:lnTo>
                      <a:pt x="1012" y="8855"/>
                    </a:lnTo>
                    <a:cubicBezTo>
                      <a:pt x="1071" y="8855"/>
                      <a:pt x="1122" y="8950"/>
                      <a:pt x="1150" y="8950"/>
                    </a:cubicBezTo>
                    <a:cubicBezTo>
                      <a:pt x="1164" y="8950"/>
                      <a:pt x="1172" y="8926"/>
                      <a:pt x="1172" y="8855"/>
                    </a:cubicBezTo>
                    <a:lnTo>
                      <a:pt x="1172" y="383"/>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2"/>
              <p:cNvSpPr/>
              <p:nvPr/>
            </p:nvSpPr>
            <p:spPr>
              <a:xfrm>
                <a:off x="6039800" y="5004850"/>
                <a:ext cx="27950" cy="106550"/>
              </a:xfrm>
              <a:custGeom>
                <a:rect b="b" l="l" r="r" t="t"/>
                <a:pathLst>
                  <a:path extrusionOk="0" h="4262" w="1118">
                    <a:moveTo>
                      <a:pt x="160" y="0"/>
                    </a:moveTo>
                    <a:cubicBezTo>
                      <a:pt x="72" y="0"/>
                      <a:pt x="1" y="172"/>
                      <a:pt x="1" y="385"/>
                    </a:cubicBezTo>
                    <a:lnTo>
                      <a:pt x="1" y="4167"/>
                    </a:lnTo>
                    <a:cubicBezTo>
                      <a:pt x="1" y="4238"/>
                      <a:pt x="9" y="4262"/>
                      <a:pt x="22" y="4262"/>
                    </a:cubicBezTo>
                    <a:cubicBezTo>
                      <a:pt x="50" y="4262"/>
                      <a:pt x="101" y="4167"/>
                      <a:pt x="160"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2"/>
              <p:cNvSpPr/>
              <p:nvPr/>
            </p:nvSpPr>
            <p:spPr>
              <a:xfrm>
                <a:off x="6090300" y="4861600"/>
                <a:ext cx="25925" cy="249800"/>
              </a:xfrm>
              <a:custGeom>
                <a:rect b="b" l="l" r="r" t="t"/>
                <a:pathLst>
                  <a:path extrusionOk="0" h="9992" w="1037">
                    <a:moveTo>
                      <a:pt x="162" y="1"/>
                    </a:moveTo>
                    <a:cubicBezTo>
                      <a:pt x="74" y="1"/>
                      <a:pt x="1" y="173"/>
                      <a:pt x="1" y="384"/>
                    </a:cubicBezTo>
                    <a:lnTo>
                      <a:pt x="1" y="9897"/>
                    </a:lnTo>
                    <a:cubicBezTo>
                      <a:pt x="1" y="9968"/>
                      <a:pt x="9" y="9992"/>
                      <a:pt x="23" y="9992"/>
                    </a:cubicBezTo>
                    <a:cubicBezTo>
                      <a:pt x="51" y="9992"/>
                      <a:pt x="102" y="9897"/>
                      <a:pt x="162" y="9897"/>
                    </a:cubicBezTo>
                    <a:lnTo>
                      <a:pt x="877" y="9897"/>
                    </a:lnTo>
                    <a:cubicBezTo>
                      <a:pt x="936" y="9897"/>
                      <a:pt x="987" y="9992"/>
                      <a:pt x="1015" y="9992"/>
                    </a:cubicBezTo>
                    <a:cubicBezTo>
                      <a:pt x="1029" y="9992"/>
                      <a:pt x="1037" y="9968"/>
                      <a:pt x="1037" y="9897"/>
                    </a:cubicBezTo>
                    <a:lnTo>
                      <a:pt x="1037" y="384"/>
                    </a:lnTo>
                    <a:cubicBezTo>
                      <a:pt x="1037" y="173"/>
                      <a:pt x="96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22"/>
              <p:cNvSpPr/>
              <p:nvPr/>
            </p:nvSpPr>
            <p:spPr>
              <a:xfrm>
                <a:off x="5396250" y="5004850"/>
                <a:ext cx="27950" cy="106550"/>
              </a:xfrm>
              <a:custGeom>
                <a:rect b="b" l="l" r="r" t="t"/>
                <a:pathLst>
                  <a:path extrusionOk="0" h="4262" w="1118">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22"/>
              <p:cNvSpPr/>
              <p:nvPr/>
            </p:nvSpPr>
            <p:spPr>
              <a:xfrm>
                <a:off x="544675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4" y="9897"/>
                      <a:pt x="986" y="9992"/>
                      <a:pt x="1014" y="9992"/>
                    </a:cubicBezTo>
                    <a:cubicBezTo>
                      <a:pt x="1029" y="9992"/>
                      <a:pt x="1037" y="9968"/>
                      <a:pt x="1037" y="9897"/>
                    </a:cubicBezTo>
                    <a:lnTo>
                      <a:pt x="1037" y="384"/>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2"/>
              <p:cNvSpPr/>
              <p:nvPr/>
            </p:nvSpPr>
            <p:spPr>
              <a:xfrm>
                <a:off x="6186250" y="4792550"/>
                <a:ext cx="32100" cy="318850"/>
              </a:xfrm>
              <a:custGeom>
                <a:rect b="b" l="l" r="r" t="t"/>
                <a:pathLst>
                  <a:path extrusionOk="0" h="12754" w="1284">
                    <a:moveTo>
                      <a:pt x="162" y="0"/>
                    </a:moveTo>
                    <a:cubicBezTo>
                      <a:pt x="72" y="0"/>
                      <a:pt x="0" y="171"/>
                      <a:pt x="0" y="383"/>
                    </a:cubicBezTo>
                    <a:lnTo>
                      <a:pt x="0" y="12659"/>
                    </a:lnTo>
                    <a:cubicBezTo>
                      <a:pt x="0" y="12730"/>
                      <a:pt x="8" y="12754"/>
                      <a:pt x="22" y="12754"/>
                    </a:cubicBezTo>
                    <a:cubicBezTo>
                      <a:pt x="50" y="12754"/>
                      <a:pt x="102" y="12659"/>
                      <a:pt x="162" y="12659"/>
                    </a:cubicBezTo>
                    <a:lnTo>
                      <a:pt x="1124" y="12659"/>
                    </a:lnTo>
                    <a:cubicBezTo>
                      <a:pt x="1183" y="12659"/>
                      <a:pt x="1234" y="12754"/>
                      <a:pt x="1262" y="12754"/>
                    </a:cubicBezTo>
                    <a:cubicBezTo>
                      <a:pt x="1276" y="12754"/>
                      <a:pt x="1284" y="12730"/>
                      <a:pt x="1284" y="12659"/>
                    </a:cubicBezTo>
                    <a:lnTo>
                      <a:pt x="1284" y="383"/>
                    </a:lnTo>
                    <a:cubicBezTo>
                      <a:pt x="1284"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2"/>
              <p:cNvSpPr/>
              <p:nvPr/>
            </p:nvSpPr>
            <p:spPr>
              <a:xfrm>
                <a:off x="623917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2"/>
              <p:cNvSpPr/>
              <p:nvPr/>
            </p:nvSpPr>
            <p:spPr>
              <a:xfrm>
                <a:off x="62897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5" y="4752"/>
                    </a:lnTo>
                    <a:cubicBezTo>
                      <a:pt x="825" y="4752"/>
                      <a:pt x="877" y="4847"/>
                      <a:pt x="905" y="4847"/>
                    </a:cubicBezTo>
                    <a:cubicBezTo>
                      <a:pt x="919" y="4847"/>
                      <a:pt x="927" y="4823"/>
                      <a:pt x="927" y="4752"/>
                    </a:cubicBezTo>
                    <a:lnTo>
                      <a:pt x="927" y="383"/>
                    </a:lnTo>
                    <a:cubicBezTo>
                      <a:pt x="927" y="171"/>
                      <a:pt x="855" y="0"/>
                      <a:pt x="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2"/>
              <p:cNvSpPr/>
              <p:nvPr/>
            </p:nvSpPr>
            <p:spPr>
              <a:xfrm>
                <a:off x="6338175" y="4849100"/>
                <a:ext cx="25250" cy="262300"/>
              </a:xfrm>
              <a:custGeom>
                <a:rect b="b" l="l" r="r" t="t"/>
                <a:pathLst>
                  <a:path extrusionOk="0" h="10492" w="1010">
                    <a:moveTo>
                      <a:pt x="162" y="0"/>
                    </a:moveTo>
                    <a:cubicBezTo>
                      <a:pt x="72" y="0"/>
                      <a:pt x="1" y="171"/>
                      <a:pt x="1" y="384"/>
                    </a:cubicBezTo>
                    <a:lnTo>
                      <a:pt x="1" y="10397"/>
                    </a:lnTo>
                    <a:cubicBezTo>
                      <a:pt x="1" y="10468"/>
                      <a:pt x="9" y="10492"/>
                      <a:pt x="23" y="10492"/>
                    </a:cubicBezTo>
                    <a:cubicBezTo>
                      <a:pt x="50" y="10492"/>
                      <a:pt x="102" y="10397"/>
                      <a:pt x="162" y="10397"/>
                    </a:cubicBezTo>
                    <a:lnTo>
                      <a:pt x="850" y="10397"/>
                    </a:lnTo>
                    <a:cubicBezTo>
                      <a:pt x="908" y="10397"/>
                      <a:pt x="960" y="10492"/>
                      <a:pt x="987" y="10492"/>
                    </a:cubicBezTo>
                    <a:cubicBezTo>
                      <a:pt x="1001" y="10492"/>
                      <a:pt x="1009" y="10468"/>
                      <a:pt x="1009" y="1039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2"/>
              <p:cNvSpPr/>
              <p:nvPr/>
            </p:nvSpPr>
            <p:spPr>
              <a:xfrm>
                <a:off x="6387675" y="4951125"/>
                <a:ext cx="25250" cy="160275"/>
              </a:xfrm>
              <a:custGeom>
                <a:rect b="b" l="l" r="r" t="t"/>
                <a:pathLst>
                  <a:path extrusionOk="0" h="6411" w="1010">
                    <a:moveTo>
                      <a:pt x="162" y="0"/>
                    </a:moveTo>
                    <a:cubicBezTo>
                      <a:pt x="74" y="0"/>
                      <a:pt x="1" y="173"/>
                      <a:pt x="1" y="384"/>
                    </a:cubicBezTo>
                    <a:lnTo>
                      <a:pt x="1" y="6316"/>
                    </a:lnTo>
                    <a:cubicBezTo>
                      <a:pt x="1" y="6387"/>
                      <a:pt x="9" y="6411"/>
                      <a:pt x="23" y="6411"/>
                    </a:cubicBezTo>
                    <a:cubicBezTo>
                      <a:pt x="51" y="6411"/>
                      <a:pt x="103" y="6316"/>
                      <a:pt x="162" y="6316"/>
                    </a:cubicBezTo>
                    <a:lnTo>
                      <a:pt x="850" y="6316"/>
                    </a:lnTo>
                    <a:cubicBezTo>
                      <a:pt x="908" y="6316"/>
                      <a:pt x="960" y="6411"/>
                      <a:pt x="987" y="6411"/>
                    </a:cubicBezTo>
                    <a:cubicBezTo>
                      <a:pt x="1001" y="6411"/>
                      <a:pt x="1009" y="6387"/>
                      <a:pt x="1009" y="6316"/>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2"/>
              <p:cNvSpPr/>
              <p:nvPr/>
            </p:nvSpPr>
            <p:spPr>
              <a:xfrm>
                <a:off x="6437175" y="4972300"/>
                <a:ext cx="25250" cy="139100"/>
              </a:xfrm>
              <a:custGeom>
                <a:rect b="b" l="l" r="r" t="t"/>
                <a:pathLst>
                  <a:path extrusionOk="0" h="5564" w="1010">
                    <a:moveTo>
                      <a:pt x="162" y="0"/>
                    </a:moveTo>
                    <a:cubicBezTo>
                      <a:pt x="74"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2"/>
              <p:cNvSpPr/>
              <p:nvPr/>
            </p:nvSpPr>
            <p:spPr>
              <a:xfrm>
                <a:off x="6139850" y="4861600"/>
                <a:ext cx="25875" cy="249800"/>
              </a:xfrm>
              <a:custGeom>
                <a:rect b="b" l="l" r="r" t="t"/>
                <a:pathLst>
                  <a:path extrusionOk="0" h="9992" w="1035">
                    <a:moveTo>
                      <a:pt x="160" y="1"/>
                    </a:moveTo>
                    <a:cubicBezTo>
                      <a:pt x="72" y="1"/>
                      <a:pt x="1" y="173"/>
                      <a:pt x="1" y="384"/>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4"/>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2"/>
              <p:cNvSpPr/>
              <p:nvPr/>
            </p:nvSpPr>
            <p:spPr>
              <a:xfrm>
                <a:off x="683322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2"/>
              <p:cNvSpPr/>
              <p:nvPr/>
            </p:nvSpPr>
            <p:spPr>
              <a:xfrm>
                <a:off x="688377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2"/>
              <p:cNvSpPr/>
              <p:nvPr/>
            </p:nvSpPr>
            <p:spPr>
              <a:xfrm>
                <a:off x="69322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2"/>
              <p:cNvSpPr/>
              <p:nvPr/>
            </p:nvSpPr>
            <p:spPr>
              <a:xfrm>
                <a:off x="69817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2"/>
              <p:cNvSpPr/>
              <p:nvPr/>
            </p:nvSpPr>
            <p:spPr>
              <a:xfrm>
                <a:off x="7031275" y="4972300"/>
                <a:ext cx="25250" cy="139100"/>
              </a:xfrm>
              <a:custGeom>
                <a:rect b="b" l="l" r="r" t="t"/>
                <a:pathLst>
                  <a:path extrusionOk="0" h="5564" w="1010">
                    <a:moveTo>
                      <a:pt x="160" y="0"/>
                    </a:moveTo>
                    <a:cubicBezTo>
                      <a:pt x="72" y="0"/>
                      <a:pt x="1" y="173"/>
                      <a:pt x="1" y="384"/>
                    </a:cubicBezTo>
                    <a:lnTo>
                      <a:pt x="1" y="5469"/>
                    </a:lnTo>
                    <a:cubicBezTo>
                      <a:pt x="1" y="5540"/>
                      <a:pt x="9" y="5564"/>
                      <a:pt x="22" y="5564"/>
                    </a:cubicBezTo>
                    <a:cubicBezTo>
                      <a:pt x="50" y="5564"/>
                      <a:pt x="102" y="5469"/>
                      <a:pt x="160" y="5469"/>
                    </a:cubicBezTo>
                    <a:lnTo>
                      <a:pt x="848" y="5469"/>
                    </a:lnTo>
                    <a:cubicBezTo>
                      <a:pt x="908" y="5469"/>
                      <a:pt x="959" y="5564"/>
                      <a:pt x="987" y="5564"/>
                    </a:cubicBezTo>
                    <a:cubicBezTo>
                      <a:pt x="1001" y="5564"/>
                      <a:pt x="1009" y="5540"/>
                      <a:pt x="1009" y="5469"/>
                    </a:cubicBezTo>
                    <a:lnTo>
                      <a:pt x="1009" y="384"/>
                    </a:lnTo>
                    <a:cubicBezTo>
                      <a:pt x="1009" y="173"/>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2"/>
              <p:cNvSpPr/>
              <p:nvPr/>
            </p:nvSpPr>
            <p:spPr>
              <a:xfrm>
                <a:off x="7080450" y="4880300"/>
                <a:ext cx="25925" cy="231100"/>
              </a:xfrm>
              <a:custGeom>
                <a:rect b="b" l="l" r="r" t="t"/>
                <a:pathLst>
                  <a:path extrusionOk="0" h="9244" w="1037">
                    <a:moveTo>
                      <a:pt x="162" y="1"/>
                    </a:moveTo>
                    <a:cubicBezTo>
                      <a:pt x="72" y="1"/>
                      <a:pt x="1" y="173"/>
                      <a:pt x="1" y="386"/>
                    </a:cubicBezTo>
                    <a:lnTo>
                      <a:pt x="1" y="9149"/>
                    </a:lnTo>
                    <a:cubicBezTo>
                      <a:pt x="1" y="9220"/>
                      <a:pt x="9" y="9244"/>
                      <a:pt x="23" y="9244"/>
                    </a:cubicBezTo>
                    <a:cubicBezTo>
                      <a:pt x="51" y="9244"/>
                      <a:pt x="102" y="9149"/>
                      <a:pt x="162" y="9149"/>
                    </a:cubicBezTo>
                    <a:lnTo>
                      <a:pt x="875" y="9149"/>
                    </a:lnTo>
                    <a:cubicBezTo>
                      <a:pt x="935" y="9149"/>
                      <a:pt x="987" y="9244"/>
                      <a:pt x="1015" y="9244"/>
                    </a:cubicBezTo>
                    <a:cubicBezTo>
                      <a:pt x="1029" y="9244"/>
                      <a:pt x="1037" y="9220"/>
                      <a:pt x="1037" y="9149"/>
                    </a:cubicBezTo>
                    <a:lnTo>
                      <a:pt x="1037" y="386"/>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2"/>
              <p:cNvSpPr/>
              <p:nvPr/>
            </p:nvSpPr>
            <p:spPr>
              <a:xfrm>
                <a:off x="7128950" y="4850325"/>
                <a:ext cx="27950" cy="261075"/>
              </a:xfrm>
              <a:custGeom>
                <a:rect b="b" l="l" r="r" t="t"/>
                <a:pathLst>
                  <a:path extrusionOk="0" h="10443" w="1118">
                    <a:moveTo>
                      <a:pt x="160" y="1"/>
                    </a:moveTo>
                    <a:cubicBezTo>
                      <a:pt x="72" y="1"/>
                      <a:pt x="1" y="173"/>
                      <a:pt x="1" y="384"/>
                    </a:cubicBezTo>
                    <a:lnTo>
                      <a:pt x="1" y="10348"/>
                    </a:lnTo>
                    <a:cubicBezTo>
                      <a:pt x="1" y="10419"/>
                      <a:pt x="9"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2"/>
              <p:cNvSpPr/>
              <p:nvPr/>
            </p:nvSpPr>
            <p:spPr>
              <a:xfrm>
                <a:off x="7177775" y="4666275"/>
                <a:ext cx="29300" cy="445125"/>
              </a:xfrm>
              <a:custGeom>
                <a:rect b="b" l="l" r="r" t="t"/>
                <a:pathLst>
                  <a:path extrusionOk="0" h="17805" w="1172">
                    <a:moveTo>
                      <a:pt x="160" y="0"/>
                    </a:moveTo>
                    <a:cubicBezTo>
                      <a:pt x="72" y="0"/>
                      <a:pt x="0" y="173"/>
                      <a:pt x="0" y="385"/>
                    </a:cubicBezTo>
                    <a:lnTo>
                      <a:pt x="0" y="17710"/>
                    </a:lnTo>
                    <a:cubicBezTo>
                      <a:pt x="0" y="17781"/>
                      <a:pt x="8" y="17805"/>
                      <a:pt x="22" y="17805"/>
                    </a:cubicBezTo>
                    <a:cubicBezTo>
                      <a:pt x="50" y="17805"/>
                      <a:pt x="101" y="17710"/>
                      <a:pt x="160"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2"/>
              <p:cNvSpPr/>
              <p:nvPr/>
            </p:nvSpPr>
            <p:spPr>
              <a:xfrm>
                <a:off x="722865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 name="Google Shape;1162;p22"/>
            <p:cNvSpPr/>
            <p:nvPr/>
          </p:nvSpPr>
          <p:spPr>
            <a:xfrm>
              <a:off x="-8775" y="4246350"/>
              <a:ext cx="9198600" cy="623175"/>
            </a:xfrm>
            <a:custGeom>
              <a:rect b="b" l="l" r="r" t="t"/>
              <a:pathLst>
                <a:path extrusionOk="0" h="24927" w="367944">
                  <a:moveTo>
                    <a:pt x="0" y="19661"/>
                  </a:moveTo>
                  <a:lnTo>
                    <a:pt x="30194" y="24927"/>
                  </a:lnTo>
                  <a:lnTo>
                    <a:pt x="76538" y="8426"/>
                  </a:lnTo>
                  <a:lnTo>
                    <a:pt x="108136" y="24927"/>
                  </a:lnTo>
                  <a:lnTo>
                    <a:pt x="167822" y="2458"/>
                  </a:lnTo>
                  <a:lnTo>
                    <a:pt x="207495" y="24927"/>
                  </a:lnTo>
                  <a:lnTo>
                    <a:pt x="225401" y="13693"/>
                  </a:lnTo>
                  <a:lnTo>
                    <a:pt x="242956" y="23874"/>
                  </a:lnTo>
                  <a:lnTo>
                    <a:pt x="293513" y="0"/>
                  </a:lnTo>
                  <a:lnTo>
                    <a:pt x="346879" y="24927"/>
                  </a:lnTo>
                  <a:lnTo>
                    <a:pt x="367944" y="16852"/>
                  </a:lnTo>
                </a:path>
              </a:pathLst>
            </a:custGeom>
            <a:noFill/>
            <a:ln cap="flat" cmpd="sng" w="28575">
              <a:solidFill>
                <a:schemeClr val="dk2"/>
              </a:solidFill>
              <a:prstDash val="solid"/>
              <a:round/>
              <a:headEnd len="med" w="med" type="none"/>
              <a:tailEnd len="med" w="med" type="none"/>
            </a:ln>
          </p:spPr>
        </p:sp>
        <p:grpSp>
          <p:nvGrpSpPr>
            <p:cNvPr id="1163" name="Google Shape;1163;p22"/>
            <p:cNvGrpSpPr/>
            <p:nvPr/>
          </p:nvGrpSpPr>
          <p:grpSpPr>
            <a:xfrm>
              <a:off x="-1" y="4935256"/>
              <a:ext cx="9144134" cy="129765"/>
              <a:chOff x="237925" y="603400"/>
              <a:chExt cx="3162200" cy="44875"/>
            </a:xfrm>
          </p:grpSpPr>
          <p:sp>
            <p:nvSpPr>
              <p:cNvPr id="1164" name="Google Shape;1164;p22"/>
              <p:cNvSpPr/>
              <p:nvPr/>
            </p:nvSpPr>
            <p:spPr>
              <a:xfrm>
                <a:off x="238125" y="603400"/>
                <a:ext cx="3162000" cy="7850"/>
              </a:xfrm>
              <a:custGeom>
                <a:rect b="b" l="l" r="r" t="t"/>
                <a:pathLst>
                  <a:path extrusionOk="0" h="314" w="126480">
                    <a:moveTo>
                      <a:pt x="0" y="0"/>
                    </a:moveTo>
                    <a:lnTo>
                      <a:pt x="0" y="314"/>
                    </a:lnTo>
                    <a:lnTo>
                      <a:pt x="126479" y="314"/>
                    </a:lnTo>
                    <a:lnTo>
                      <a:pt x="126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22"/>
              <p:cNvSpPr/>
              <p:nvPr/>
            </p:nvSpPr>
            <p:spPr>
              <a:xfrm>
                <a:off x="237925" y="636525"/>
                <a:ext cx="3147200" cy="11750"/>
              </a:xfrm>
              <a:custGeom>
                <a:rect b="b" l="l" r="r" t="t"/>
                <a:pathLst>
                  <a:path extrusionOk="0" h="470" w="125888">
                    <a:moveTo>
                      <a:pt x="1" y="1"/>
                    </a:moveTo>
                    <a:lnTo>
                      <a:pt x="1" y="470"/>
                    </a:lnTo>
                    <a:lnTo>
                      <a:pt x="157" y="470"/>
                    </a:lnTo>
                    <a:lnTo>
                      <a:pt x="157" y="1"/>
                    </a:lnTo>
                    <a:close/>
                    <a:moveTo>
                      <a:pt x="947" y="1"/>
                    </a:moveTo>
                    <a:lnTo>
                      <a:pt x="947" y="470"/>
                    </a:lnTo>
                    <a:lnTo>
                      <a:pt x="1095" y="470"/>
                    </a:lnTo>
                    <a:lnTo>
                      <a:pt x="1103" y="1"/>
                    </a:lnTo>
                    <a:close/>
                    <a:moveTo>
                      <a:pt x="1876" y="1"/>
                    </a:moveTo>
                    <a:lnTo>
                      <a:pt x="1876" y="470"/>
                    </a:lnTo>
                    <a:lnTo>
                      <a:pt x="2032" y="470"/>
                    </a:lnTo>
                    <a:lnTo>
                      <a:pt x="2032" y="1"/>
                    </a:lnTo>
                    <a:close/>
                    <a:moveTo>
                      <a:pt x="2815" y="1"/>
                    </a:moveTo>
                    <a:lnTo>
                      <a:pt x="2815" y="470"/>
                    </a:lnTo>
                    <a:lnTo>
                      <a:pt x="2971" y="470"/>
                    </a:lnTo>
                    <a:lnTo>
                      <a:pt x="2971" y="1"/>
                    </a:lnTo>
                    <a:close/>
                    <a:moveTo>
                      <a:pt x="3754" y="1"/>
                    </a:moveTo>
                    <a:lnTo>
                      <a:pt x="3754" y="470"/>
                    </a:lnTo>
                    <a:lnTo>
                      <a:pt x="3909" y="470"/>
                    </a:lnTo>
                    <a:lnTo>
                      <a:pt x="3909" y="1"/>
                    </a:lnTo>
                    <a:close/>
                    <a:moveTo>
                      <a:pt x="4692" y="1"/>
                    </a:moveTo>
                    <a:lnTo>
                      <a:pt x="4692" y="470"/>
                    </a:lnTo>
                    <a:lnTo>
                      <a:pt x="4848" y="470"/>
                    </a:lnTo>
                    <a:lnTo>
                      <a:pt x="4848" y="1"/>
                    </a:lnTo>
                    <a:close/>
                    <a:moveTo>
                      <a:pt x="5631" y="1"/>
                    </a:moveTo>
                    <a:lnTo>
                      <a:pt x="5631" y="470"/>
                    </a:lnTo>
                    <a:lnTo>
                      <a:pt x="5787" y="470"/>
                    </a:lnTo>
                    <a:lnTo>
                      <a:pt x="5787" y="1"/>
                    </a:lnTo>
                    <a:close/>
                    <a:moveTo>
                      <a:pt x="6570" y="1"/>
                    </a:moveTo>
                    <a:lnTo>
                      <a:pt x="6570" y="470"/>
                    </a:lnTo>
                    <a:lnTo>
                      <a:pt x="6725" y="470"/>
                    </a:lnTo>
                    <a:lnTo>
                      <a:pt x="6725" y="1"/>
                    </a:lnTo>
                    <a:close/>
                    <a:moveTo>
                      <a:pt x="7506" y="1"/>
                    </a:moveTo>
                    <a:lnTo>
                      <a:pt x="7506" y="470"/>
                    </a:lnTo>
                    <a:lnTo>
                      <a:pt x="7664" y="470"/>
                    </a:lnTo>
                    <a:lnTo>
                      <a:pt x="7664" y="1"/>
                    </a:lnTo>
                    <a:close/>
                    <a:moveTo>
                      <a:pt x="8445" y="1"/>
                    </a:moveTo>
                    <a:lnTo>
                      <a:pt x="8445" y="470"/>
                    </a:lnTo>
                    <a:lnTo>
                      <a:pt x="8601" y="470"/>
                    </a:lnTo>
                    <a:lnTo>
                      <a:pt x="8601" y="1"/>
                    </a:lnTo>
                    <a:close/>
                    <a:moveTo>
                      <a:pt x="9384" y="1"/>
                    </a:moveTo>
                    <a:lnTo>
                      <a:pt x="9384" y="470"/>
                    </a:lnTo>
                    <a:lnTo>
                      <a:pt x="9540" y="470"/>
                    </a:lnTo>
                    <a:lnTo>
                      <a:pt x="9540" y="1"/>
                    </a:lnTo>
                    <a:close/>
                    <a:moveTo>
                      <a:pt x="10328" y="1"/>
                    </a:moveTo>
                    <a:lnTo>
                      <a:pt x="10328" y="470"/>
                    </a:lnTo>
                    <a:lnTo>
                      <a:pt x="10478" y="470"/>
                    </a:lnTo>
                    <a:lnTo>
                      <a:pt x="10486" y="1"/>
                    </a:lnTo>
                    <a:close/>
                    <a:moveTo>
                      <a:pt x="11259" y="1"/>
                    </a:moveTo>
                    <a:lnTo>
                      <a:pt x="11259" y="470"/>
                    </a:lnTo>
                    <a:lnTo>
                      <a:pt x="11417" y="470"/>
                    </a:lnTo>
                    <a:lnTo>
                      <a:pt x="11417" y="1"/>
                    </a:lnTo>
                    <a:close/>
                    <a:moveTo>
                      <a:pt x="12198" y="1"/>
                    </a:moveTo>
                    <a:lnTo>
                      <a:pt x="12198" y="470"/>
                    </a:lnTo>
                    <a:lnTo>
                      <a:pt x="12354" y="470"/>
                    </a:lnTo>
                    <a:lnTo>
                      <a:pt x="12354" y="1"/>
                    </a:lnTo>
                    <a:close/>
                    <a:moveTo>
                      <a:pt x="13137" y="1"/>
                    </a:moveTo>
                    <a:lnTo>
                      <a:pt x="13137" y="470"/>
                    </a:lnTo>
                    <a:lnTo>
                      <a:pt x="13292" y="470"/>
                    </a:lnTo>
                    <a:lnTo>
                      <a:pt x="13298" y="1"/>
                    </a:lnTo>
                    <a:close/>
                    <a:moveTo>
                      <a:pt x="14075" y="1"/>
                    </a:moveTo>
                    <a:lnTo>
                      <a:pt x="14075" y="470"/>
                    </a:lnTo>
                    <a:lnTo>
                      <a:pt x="14231" y="470"/>
                    </a:lnTo>
                    <a:lnTo>
                      <a:pt x="14238" y="1"/>
                    </a:lnTo>
                    <a:close/>
                    <a:moveTo>
                      <a:pt x="15012" y="1"/>
                    </a:moveTo>
                    <a:lnTo>
                      <a:pt x="15012" y="470"/>
                    </a:lnTo>
                    <a:lnTo>
                      <a:pt x="15170" y="470"/>
                    </a:lnTo>
                    <a:lnTo>
                      <a:pt x="15170" y="1"/>
                    </a:lnTo>
                    <a:close/>
                    <a:moveTo>
                      <a:pt x="15956" y="1"/>
                    </a:moveTo>
                    <a:lnTo>
                      <a:pt x="15956" y="470"/>
                    </a:lnTo>
                    <a:lnTo>
                      <a:pt x="16107" y="470"/>
                    </a:lnTo>
                    <a:lnTo>
                      <a:pt x="16114" y="1"/>
                    </a:lnTo>
                    <a:close/>
                    <a:moveTo>
                      <a:pt x="16897" y="1"/>
                    </a:moveTo>
                    <a:lnTo>
                      <a:pt x="16897" y="470"/>
                    </a:lnTo>
                    <a:lnTo>
                      <a:pt x="17045" y="470"/>
                    </a:lnTo>
                    <a:lnTo>
                      <a:pt x="17053" y="1"/>
                    </a:lnTo>
                    <a:close/>
                    <a:moveTo>
                      <a:pt x="17828" y="1"/>
                    </a:moveTo>
                    <a:lnTo>
                      <a:pt x="17828" y="470"/>
                    </a:lnTo>
                    <a:lnTo>
                      <a:pt x="17986" y="470"/>
                    </a:lnTo>
                    <a:lnTo>
                      <a:pt x="17986" y="1"/>
                    </a:lnTo>
                    <a:close/>
                    <a:moveTo>
                      <a:pt x="18767" y="1"/>
                    </a:moveTo>
                    <a:lnTo>
                      <a:pt x="18767" y="470"/>
                    </a:lnTo>
                    <a:lnTo>
                      <a:pt x="18923" y="470"/>
                    </a:lnTo>
                    <a:lnTo>
                      <a:pt x="18923" y="1"/>
                    </a:lnTo>
                    <a:close/>
                    <a:moveTo>
                      <a:pt x="19706" y="1"/>
                    </a:moveTo>
                    <a:lnTo>
                      <a:pt x="19706" y="470"/>
                    </a:lnTo>
                    <a:lnTo>
                      <a:pt x="19861" y="470"/>
                    </a:lnTo>
                    <a:lnTo>
                      <a:pt x="19861" y="1"/>
                    </a:lnTo>
                    <a:close/>
                    <a:moveTo>
                      <a:pt x="20644" y="1"/>
                    </a:moveTo>
                    <a:lnTo>
                      <a:pt x="20644" y="470"/>
                    </a:lnTo>
                    <a:lnTo>
                      <a:pt x="20800" y="470"/>
                    </a:lnTo>
                    <a:lnTo>
                      <a:pt x="20800" y="1"/>
                    </a:lnTo>
                    <a:close/>
                    <a:moveTo>
                      <a:pt x="21581" y="1"/>
                    </a:moveTo>
                    <a:lnTo>
                      <a:pt x="21581" y="470"/>
                    </a:lnTo>
                    <a:lnTo>
                      <a:pt x="21739" y="470"/>
                    </a:lnTo>
                    <a:lnTo>
                      <a:pt x="21739" y="1"/>
                    </a:lnTo>
                    <a:close/>
                    <a:moveTo>
                      <a:pt x="22520" y="1"/>
                    </a:moveTo>
                    <a:lnTo>
                      <a:pt x="22520" y="470"/>
                    </a:lnTo>
                    <a:lnTo>
                      <a:pt x="22676" y="470"/>
                    </a:lnTo>
                    <a:lnTo>
                      <a:pt x="22676" y="1"/>
                    </a:lnTo>
                    <a:close/>
                    <a:moveTo>
                      <a:pt x="23458" y="1"/>
                    </a:moveTo>
                    <a:lnTo>
                      <a:pt x="23458" y="470"/>
                    </a:lnTo>
                    <a:lnTo>
                      <a:pt x="23614" y="470"/>
                    </a:lnTo>
                    <a:lnTo>
                      <a:pt x="23614" y="1"/>
                    </a:lnTo>
                    <a:close/>
                    <a:moveTo>
                      <a:pt x="24397" y="1"/>
                    </a:moveTo>
                    <a:lnTo>
                      <a:pt x="24397" y="470"/>
                    </a:lnTo>
                    <a:lnTo>
                      <a:pt x="24553" y="470"/>
                    </a:lnTo>
                    <a:lnTo>
                      <a:pt x="24553" y="1"/>
                    </a:lnTo>
                    <a:close/>
                    <a:moveTo>
                      <a:pt x="25334" y="1"/>
                    </a:moveTo>
                    <a:lnTo>
                      <a:pt x="25334" y="470"/>
                    </a:lnTo>
                    <a:lnTo>
                      <a:pt x="25492" y="470"/>
                    </a:lnTo>
                    <a:lnTo>
                      <a:pt x="25492" y="1"/>
                    </a:lnTo>
                    <a:close/>
                    <a:moveTo>
                      <a:pt x="26273" y="1"/>
                    </a:moveTo>
                    <a:lnTo>
                      <a:pt x="26273" y="470"/>
                    </a:lnTo>
                    <a:lnTo>
                      <a:pt x="26428" y="470"/>
                    </a:lnTo>
                    <a:lnTo>
                      <a:pt x="26428" y="1"/>
                    </a:lnTo>
                    <a:close/>
                    <a:moveTo>
                      <a:pt x="27211" y="1"/>
                    </a:moveTo>
                    <a:lnTo>
                      <a:pt x="27211" y="470"/>
                    </a:lnTo>
                    <a:lnTo>
                      <a:pt x="27367" y="470"/>
                    </a:lnTo>
                    <a:lnTo>
                      <a:pt x="27367" y="1"/>
                    </a:lnTo>
                    <a:close/>
                    <a:moveTo>
                      <a:pt x="28150" y="1"/>
                    </a:moveTo>
                    <a:lnTo>
                      <a:pt x="28150" y="470"/>
                    </a:lnTo>
                    <a:lnTo>
                      <a:pt x="28306" y="470"/>
                    </a:lnTo>
                    <a:lnTo>
                      <a:pt x="28306" y="1"/>
                    </a:lnTo>
                    <a:close/>
                    <a:moveTo>
                      <a:pt x="29087" y="1"/>
                    </a:moveTo>
                    <a:lnTo>
                      <a:pt x="29087" y="470"/>
                    </a:lnTo>
                    <a:lnTo>
                      <a:pt x="29244" y="470"/>
                    </a:lnTo>
                    <a:lnTo>
                      <a:pt x="29248" y="1"/>
                    </a:lnTo>
                    <a:close/>
                    <a:moveTo>
                      <a:pt x="30027" y="1"/>
                    </a:moveTo>
                    <a:lnTo>
                      <a:pt x="30027" y="470"/>
                    </a:lnTo>
                    <a:lnTo>
                      <a:pt x="30183" y="470"/>
                    </a:lnTo>
                    <a:lnTo>
                      <a:pt x="30189" y="1"/>
                    </a:lnTo>
                    <a:close/>
                    <a:moveTo>
                      <a:pt x="30966" y="1"/>
                    </a:moveTo>
                    <a:lnTo>
                      <a:pt x="30966" y="470"/>
                    </a:lnTo>
                    <a:lnTo>
                      <a:pt x="31122" y="470"/>
                    </a:lnTo>
                    <a:lnTo>
                      <a:pt x="31122" y="1"/>
                    </a:lnTo>
                    <a:close/>
                    <a:moveTo>
                      <a:pt x="31907" y="1"/>
                    </a:moveTo>
                    <a:lnTo>
                      <a:pt x="31907" y="470"/>
                    </a:lnTo>
                    <a:lnTo>
                      <a:pt x="32061" y="470"/>
                    </a:lnTo>
                    <a:lnTo>
                      <a:pt x="32064" y="1"/>
                    </a:lnTo>
                    <a:close/>
                    <a:moveTo>
                      <a:pt x="32847" y="1"/>
                    </a:moveTo>
                    <a:lnTo>
                      <a:pt x="32847" y="470"/>
                    </a:lnTo>
                    <a:lnTo>
                      <a:pt x="32997" y="470"/>
                    </a:lnTo>
                    <a:lnTo>
                      <a:pt x="33003" y="1"/>
                    </a:lnTo>
                    <a:close/>
                    <a:moveTo>
                      <a:pt x="33780" y="1"/>
                    </a:moveTo>
                    <a:lnTo>
                      <a:pt x="33780" y="470"/>
                    </a:lnTo>
                    <a:lnTo>
                      <a:pt x="33936" y="470"/>
                    </a:lnTo>
                    <a:lnTo>
                      <a:pt x="33936" y="1"/>
                    </a:lnTo>
                    <a:close/>
                    <a:moveTo>
                      <a:pt x="34719" y="1"/>
                    </a:moveTo>
                    <a:lnTo>
                      <a:pt x="34719" y="470"/>
                    </a:lnTo>
                    <a:lnTo>
                      <a:pt x="34875" y="470"/>
                    </a:lnTo>
                    <a:lnTo>
                      <a:pt x="34875" y="1"/>
                    </a:lnTo>
                    <a:close/>
                    <a:moveTo>
                      <a:pt x="35656" y="1"/>
                    </a:moveTo>
                    <a:lnTo>
                      <a:pt x="35656" y="470"/>
                    </a:lnTo>
                    <a:lnTo>
                      <a:pt x="35813" y="470"/>
                    </a:lnTo>
                    <a:lnTo>
                      <a:pt x="35813" y="1"/>
                    </a:lnTo>
                    <a:close/>
                    <a:moveTo>
                      <a:pt x="36594" y="1"/>
                    </a:moveTo>
                    <a:lnTo>
                      <a:pt x="36594" y="470"/>
                    </a:lnTo>
                    <a:lnTo>
                      <a:pt x="36750" y="470"/>
                    </a:lnTo>
                    <a:lnTo>
                      <a:pt x="36750" y="1"/>
                    </a:lnTo>
                    <a:close/>
                    <a:moveTo>
                      <a:pt x="37533" y="1"/>
                    </a:moveTo>
                    <a:lnTo>
                      <a:pt x="37533" y="470"/>
                    </a:lnTo>
                    <a:lnTo>
                      <a:pt x="37689" y="470"/>
                    </a:lnTo>
                    <a:lnTo>
                      <a:pt x="37689" y="1"/>
                    </a:lnTo>
                    <a:close/>
                    <a:moveTo>
                      <a:pt x="38472" y="1"/>
                    </a:moveTo>
                    <a:lnTo>
                      <a:pt x="38472" y="470"/>
                    </a:lnTo>
                    <a:lnTo>
                      <a:pt x="38628" y="470"/>
                    </a:lnTo>
                    <a:lnTo>
                      <a:pt x="38628" y="1"/>
                    </a:lnTo>
                    <a:close/>
                    <a:moveTo>
                      <a:pt x="39409" y="1"/>
                    </a:moveTo>
                    <a:lnTo>
                      <a:pt x="39409" y="470"/>
                    </a:lnTo>
                    <a:lnTo>
                      <a:pt x="39566" y="470"/>
                    </a:lnTo>
                    <a:lnTo>
                      <a:pt x="39566" y="1"/>
                    </a:lnTo>
                    <a:close/>
                    <a:moveTo>
                      <a:pt x="40347" y="1"/>
                    </a:moveTo>
                    <a:lnTo>
                      <a:pt x="40347" y="470"/>
                    </a:lnTo>
                    <a:lnTo>
                      <a:pt x="40503" y="470"/>
                    </a:lnTo>
                    <a:lnTo>
                      <a:pt x="40503" y="1"/>
                    </a:lnTo>
                    <a:close/>
                    <a:moveTo>
                      <a:pt x="41286" y="1"/>
                    </a:moveTo>
                    <a:lnTo>
                      <a:pt x="41286" y="470"/>
                    </a:lnTo>
                    <a:lnTo>
                      <a:pt x="41442" y="470"/>
                    </a:lnTo>
                    <a:lnTo>
                      <a:pt x="41442" y="1"/>
                    </a:lnTo>
                    <a:close/>
                    <a:moveTo>
                      <a:pt x="42225" y="1"/>
                    </a:moveTo>
                    <a:lnTo>
                      <a:pt x="42225" y="470"/>
                    </a:lnTo>
                    <a:lnTo>
                      <a:pt x="42380" y="470"/>
                    </a:lnTo>
                    <a:lnTo>
                      <a:pt x="42380" y="1"/>
                    </a:lnTo>
                    <a:close/>
                    <a:moveTo>
                      <a:pt x="43163" y="1"/>
                    </a:moveTo>
                    <a:lnTo>
                      <a:pt x="43163" y="470"/>
                    </a:lnTo>
                    <a:lnTo>
                      <a:pt x="43319" y="470"/>
                    </a:lnTo>
                    <a:lnTo>
                      <a:pt x="43319" y="1"/>
                    </a:lnTo>
                    <a:close/>
                    <a:moveTo>
                      <a:pt x="44102" y="1"/>
                    </a:moveTo>
                    <a:lnTo>
                      <a:pt x="44102" y="470"/>
                    </a:lnTo>
                    <a:lnTo>
                      <a:pt x="44258" y="470"/>
                    </a:lnTo>
                    <a:lnTo>
                      <a:pt x="44258" y="1"/>
                    </a:lnTo>
                    <a:close/>
                    <a:moveTo>
                      <a:pt x="45041" y="1"/>
                    </a:moveTo>
                    <a:lnTo>
                      <a:pt x="45041" y="470"/>
                    </a:lnTo>
                    <a:lnTo>
                      <a:pt x="45196" y="470"/>
                    </a:lnTo>
                    <a:lnTo>
                      <a:pt x="45198" y="1"/>
                    </a:lnTo>
                    <a:close/>
                    <a:moveTo>
                      <a:pt x="45977" y="1"/>
                    </a:moveTo>
                    <a:lnTo>
                      <a:pt x="45977" y="470"/>
                    </a:lnTo>
                    <a:lnTo>
                      <a:pt x="46135" y="470"/>
                    </a:lnTo>
                    <a:lnTo>
                      <a:pt x="46139" y="1"/>
                    </a:lnTo>
                    <a:close/>
                    <a:moveTo>
                      <a:pt x="46916" y="1"/>
                    </a:moveTo>
                    <a:lnTo>
                      <a:pt x="46916" y="470"/>
                    </a:lnTo>
                    <a:lnTo>
                      <a:pt x="47072" y="470"/>
                    </a:lnTo>
                    <a:lnTo>
                      <a:pt x="47072" y="1"/>
                    </a:lnTo>
                    <a:close/>
                    <a:moveTo>
                      <a:pt x="47857" y="1"/>
                    </a:moveTo>
                    <a:lnTo>
                      <a:pt x="47857" y="470"/>
                    </a:lnTo>
                    <a:lnTo>
                      <a:pt x="48011" y="470"/>
                    </a:lnTo>
                    <a:lnTo>
                      <a:pt x="48014" y="1"/>
                    </a:lnTo>
                    <a:close/>
                    <a:moveTo>
                      <a:pt x="48797" y="1"/>
                    </a:moveTo>
                    <a:lnTo>
                      <a:pt x="48797" y="470"/>
                    </a:lnTo>
                    <a:lnTo>
                      <a:pt x="48949" y="470"/>
                    </a:lnTo>
                    <a:lnTo>
                      <a:pt x="48953" y="1"/>
                    </a:lnTo>
                    <a:close/>
                    <a:moveTo>
                      <a:pt x="49730" y="1"/>
                    </a:moveTo>
                    <a:lnTo>
                      <a:pt x="49730" y="470"/>
                    </a:lnTo>
                    <a:lnTo>
                      <a:pt x="49888" y="470"/>
                    </a:lnTo>
                    <a:lnTo>
                      <a:pt x="49888" y="1"/>
                    </a:lnTo>
                    <a:close/>
                    <a:moveTo>
                      <a:pt x="50669" y="1"/>
                    </a:moveTo>
                    <a:lnTo>
                      <a:pt x="50669" y="470"/>
                    </a:lnTo>
                    <a:lnTo>
                      <a:pt x="50825" y="470"/>
                    </a:lnTo>
                    <a:lnTo>
                      <a:pt x="50825" y="1"/>
                    </a:lnTo>
                    <a:close/>
                    <a:moveTo>
                      <a:pt x="51608" y="1"/>
                    </a:moveTo>
                    <a:lnTo>
                      <a:pt x="51608" y="470"/>
                    </a:lnTo>
                    <a:lnTo>
                      <a:pt x="51764" y="470"/>
                    </a:lnTo>
                    <a:lnTo>
                      <a:pt x="51764" y="1"/>
                    </a:lnTo>
                    <a:close/>
                    <a:moveTo>
                      <a:pt x="52546" y="1"/>
                    </a:moveTo>
                    <a:lnTo>
                      <a:pt x="52546" y="470"/>
                    </a:lnTo>
                    <a:lnTo>
                      <a:pt x="52702" y="470"/>
                    </a:lnTo>
                    <a:lnTo>
                      <a:pt x="52702" y="1"/>
                    </a:lnTo>
                    <a:close/>
                    <a:moveTo>
                      <a:pt x="53483" y="1"/>
                    </a:moveTo>
                    <a:lnTo>
                      <a:pt x="53483" y="470"/>
                    </a:lnTo>
                    <a:lnTo>
                      <a:pt x="53641" y="470"/>
                    </a:lnTo>
                    <a:lnTo>
                      <a:pt x="53641" y="1"/>
                    </a:lnTo>
                    <a:close/>
                    <a:moveTo>
                      <a:pt x="54422" y="1"/>
                    </a:moveTo>
                    <a:lnTo>
                      <a:pt x="54422" y="470"/>
                    </a:lnTo>
                    <a:lnTo>
                      <a:pt x="54578" y="470"/>
                    </a:lnTo>
                    <a:lnTo>
                      <a:pt x="54578" y="1"/>
                    </a:lnTo>
                    <a:close/>
                    <a:moveTo>
                      <a:pt x="55362" y="1"/>
                    </a:moveTo>
                    <a:lnTo>
                      <a:pt x="55362" y="470"/>
                    </a:lnTo>
                    <a:lnTo>
                      <a:pt x="55518" y="470"/>
                    </a:lnTo>
                    <a:lnTo>
                      <a:pt x="55518" y="1"/>
                    </a:lnTo>
                    <a:close/>
                    <a:moveTo>
                      <a:pt x="56299" y="1"/>
                    </a:moveTo>
                    <a:lnTo>
                      <a:pt x="56299" y="470"/>
                    </a:lnTo>
                    <a:lnTo>
                      <a:pt x="56457" y="470"/>
                    </a:lnTo>
                    <a:lnTo>
                      <a:pt x="56457" y="1"/>
                    </a:lnTo>
                    <a:close/>
                    <a:moveTo>
                      <a:pt x="57238" y="1"/>
                    </a:moveTo>
                    <a:lnTo>
                      <a:pt x="57238" y="470"/>
                    </a:lnTo>
                    <a:lnTo>
                      <a:pt x="57394" y="470"/>
                    </a:lnTo>
                    <a:lnTo>
                      <a:pt x="57394" y="1"/>
                    </a:lnTo>
                    <a:close/>
                    <a:moveTo>
                      <a:pt x="58177" y="1"/>
                    </a:moveTo>
                    <a:lnTo>
                      <a:pt x="58177" y="470"/>
                    </a:lnTo>
                    <a:lnTo>
                      <a:pt x="58332" y="470"/>
                    </a:lnTo>
                    <a:lnTo>
                      <a:pt x="58332" y="1"/>
                    </a:lnTo>
                    <a:close/>
                    <a:moveTo>
                      <a:pt x="59115" y="1"/>
                    </a:moveTo>
                    <a:lnTo>
                      <a:pt x="59115" y="470"/>
                    </a:lnTo>
                    <a:lnTo>
                      <a:pt x="59271" y="470"/>
                    </a:lnTo>
                    <a:lnTo>
                      <a:pt x="59271" y="1"/>
                    </a:lnTo>
                    <a:close/>
                    <a:moveTo>
                      <a:pt x="60052" y="1"/>
                    </a:moveTo>
                    <a:lnTo>
                      <a:pt x="60052" y="470"/>
                    </a:lnTo>
                    <a:lnTo>
                      <a:pt x="60210" y="470"/>
                    </a:lnTo>
                    <a:lnTo>
                      <a:pt x="60210" y="1"/>
                    </a:lnTo>
                    <a:close/>
                    <a:moveTo>
                      <a:pt x="60991" y="1"/>
                    </a:moveTo>
                    <a:lnTo>
                      <a:pt x="60991" y="470"/>
                    </a:lnTo>
                    <a:lnTo>
                      <a:pt x="61147" y="470"/>
                    </a:lnTo>
                    <a:lnTo>
                      <a:pt x="61148" y="1"/>
                    </a:lnTo>
                    <a:close/>
                    <a:moveTo>
                      <a:pt x="61929" y="1"/>
                    </a:moveTo>
                    <a:lnTo>
                      <a:pt x="61929" y="470"/>
                    </a:lnTo>
                    <a:lnTo>
                      <a:pt x="62085" y="470"/>
                    </a:lnTo>
                    <a:lnTo>
                      <a:pt x="62089" y="1"/>
                    </a:lnTo>
                    <a:close/>
                    <a:moveTo>
                      <a:pt x="62868" y="1"/>
                    </a:moveTo>
                    <a:lnTo>
                      <a:pt x="62868" y="470"/>
                    </a:lnTo>
                    <a:lnTo>
                      <a:pt x="63024" y="470"/>
                    </a:lnTo>
                    <a:lnTo>
                      <a:pt x="63024" y="1"/>
                    </a:lnTo>
                    <a:close/>
                    <a:moveTo>
                      <a:pt x="63807" y="1"/>
                    </a:moveTo>
                    <a:lnTo>
                      <a:pt x="63807" y="470"/>
                    </a:lnTo>
                    <a:lnTo>
                      <a:pt x="63963" y="470"/>
                    </a:lnTo>
                    <a:lnTo>
                      <a:pt x="63965" y="1"/>
                    </a:lnTo>
                    <a:close/>
                    <a:moveTo>
                      <a:pt x="64747" y="1"/>
                    </a:moveTo>
                    <a:lnTo>
                      <a:pt x="64747" y="470"/>
                    </a:lnTo>
                    <a:lnTo>
                      <a:pt x="64901" y="470"/>
                    </a:lnTo>
                    <a:lnTo>
                      <a:pt x="64903" y="1"/>
                    </a:lnTo>
                    <a:close/>
                    <a:moveTo>
                      <a:pt x="65682" y="1"/>
                    </a:moveTo>
                    <a:lnTo>
                      <a:pt x="65682" y="470"/>
                    </a:lnTo>
                    <a:lnTo>
                      <a:pt x="65838" y="470"/>
                    </a:lnTo>
                    <a:lnTo>
                      <a:pt x="65838" y="1"/>
                    </a:lnTo>
                    <a:close/>
                    <a:moveTo>
                      <a:pt x="66621" y="1"/>
                    </a:moveTo>
                    <a:lnTo>
                      <a:pt x="66621" y="470"/>
                    </a:lnTo>
                    <a:lnTo>
                      <a:pt x="66777" y="470"/>
                    </a:lnTo>
                    <a:lnTo>
                      <a:pt x="66777" y="1"/>
                    </a:lnTo>
                    <a:close/>
                    <a:moveTo>
                      <a:pt x="67560" y="1"/>
                    </a:moveTo>
                    <a:lnTo>
                      <a:pt x="67560" y="470"/>
                    </a:lnTo>
                    <a:lnTo>
                      <a:pt x="67716" y="470"/>
                    </a:lnTo>
                    <a:lnTo>
                      <a:pt x="67716" y="1"/>
                    </a:lnTo>
                    <a:close/>
                    <a:moveTo>
                      <a:pt x="68497" y="1"/>
                    </a:moveTo>
                    <a:lnTo>
                      <a:pt x="68497" y="470"/>
                    </a:lnTo>
                    <a:lnTo>
                      <a:pt x="68652" y="470"/>
                    </a:lnTo>
                    <a:lnTo>
                      <a:pt x="68652" y="1"/>
                    </a:lnTo>
                    <a:close/>
                    <a:moveTo>
                      <a:pt x="69435" y="1"/>
                    </a:moveTo>
                    <a:lnTo>
                      <a:pt x="69435" y="470"/>
                    </a:lnTo>
                    <a:lnTo>
                      <a:pt x="69591" y="470"/>
                    </a:lnTo>
                    <a:lnTo>
                      <a:pt x="69591" y="1"/>
                    </a:lnTo>
                    <a:close/>
                    <a:moveTo>
                      <a:pt x="70374" y="1"/>
                    </a:moveTo>
                    <a:lnTo>
                      <a:pt x="70374" y="470"/>
                    </a:lnTo>
                    <a:lnTo>
                      <a:pt x="70530" y="470"/>
                    </a:lnTo>
                    <a:lnTo>
                      <a:pt x="70530" y="1"/>
                    </a:lnTo>
                    <a:close/>
                    <a:moveTo>
                      <a:pt x="71311" y="1"/>
                    </a:moveTo>
                    <a:lnTo>
                      <a:pt x="71311" y="470"/>
                    </a:lnTo>
                    <a:lnTo>
                      <a:pt x="71468" y="470"/>
                    </a:lnTo>
                    <a:lnTo>
                      <a:pt x="71468" y="1"/>
                    </a:lnTo>
                    <a:close/>
                    <a:moveTo>
                      <a:pt x="72249" y="1"/>
                    </a:moveTo>
                    <a:lnTo>
                      <a:pt x="72249" y="470"/>
                    </a:lnTo>
                    <a:lnTo>
                      <a:pt x="72405" y="470"/>
                    </a:lnTo>
                    <a:lnTo>
                      <a:pt x="72405" y="1"/>
                    </a:lnTo>
                    <a:close/>
                    <a:moveTo>
                      <a:pt x="73188" y="1"/>
                    </a:moveTo>
                    <a:lnTo>
                      <a:pt x="73188" y="470"/>
                    </a:lnTo>
                    <a:lnTo>
                      <a:pt x="73344" y="470"/>
                    </a:lnTo>
                    <a:lnTo>
                      <a:pt x="73344" y="1"/>
                    </a:lnTo>
                    <a:close/>
                    <a:moveTo>
                      <a:pt x="74127" y="1"/>
                    </a:moveTo>
                    <a:lnTo>
                      <a:pt x="74127" y="470"/>
                    </a:lnTo>
                    <a:lnTo>
                      <a:pt x="74283" y="470"/>
                    </a:lnTo>
                    <a:lnTo>
                      <a:pt x="74283" y="1"/>
                    </a:lnTo>
                    <a:close/>
                    <a:moveTo>
                      <a:pt x="75064" y="1"/>
                    </a:moveTo>
                    <a:lnTo>
                      <a:pt x="75064" y="470"/>
                    </a:lnTo>
                    <a:lnTo>
                      <a:pt x="75221" y="470"/>
                    </a:lnTo>
                    <a:lnTo>
                      <a:pt x="75221" y="1"/>
                    </a:lnTo>
                    <a:close/>
                    <a:moveTo>
                      <a:pt x="76002" y="1"/>
                    </a:moveTo>
                    <a:lnTo>
                      <a:pt x="76002" y="470"/>
                    </a:lnTo>
                    <a:lnTo>
                      <a:pt x="76158" y="470"/>
                    </a:lnTo>
                    <a:lnTo>
                      <a:pt x="76158" y="1"/>
                    </a:lnTo>
                    <a:close/>
                    <a:moveTo>
                      <a:pt x="76943" y="1"/>
                    </a:moveTo>
                    <a:lnTo>
                      <a:pt x="76943" y="470"/>
                    </a:lnTo>
                    <a:lnTo>
                      <a:pt x="77099" y="470"/>
                    </a:lnTo>
                    <a:lnTo>
                      <a:pt x="77099" y="1"/>
                    </a:lnTo>
                    <a:close/>
                    <a:moveTo>
                      <a:pt x="77880" y="1"/>
                    </a:moveTo>
                    <a:lnTo>
                      <a:pt x="77880" y="470"/>
                    </a:lnTo>
                    <a:lnTo>
                      <a:pt x="78037" y="470"/>
                    </a:lnTo>
                    <a:lnTo>
                      <a:pt x="78039" y="1"/>
                    </a:lnTo>
                    <a:close/>
                    <a:moveTo>
                      <a:pt x="78818" y="1"/>
                    </a:moveTo>
                    <a:lnTo>
                      <a:pt x="78818" y="470"/>
                    </a:lnTo>
                    <a:lnTo>
                      <a:pt x="78974" y="470"/>
                    </a:lnTo>
                    <a:lnTo>
                      <a:pt x="78974" y="1"/>
                    </a:lnTo>
                    <a:close/>
                    <a:moveTo>
                      <a:pt x="79757" y="1"/>
                    </a:moveTo>
                    <a:lnTo>
                      <a:pt x="79757" y="470"/>
                    </a:lnTo>
                    <a:lnTo>
                      <a:pt x="79913" y="470"/>
                    </a:lnTo>
                    <a:lnTo>
                      <a:pt x="79915" y="1"/>
                    </a:lnTo>
                    <a:close/>
                    <a:moveTo>
                      <a:pt x="80696" y="1"/>
                    </a:moveTo>
                    <a:lnTo>
                      <a:pt x="80696" y="470"/>
                    </a:lnTo>
                    <a:lnTo>
                      <a:pt x="80852" y="470"/>
                    </a:lnTo>
                    <a:lnTo>
                      <a:pt x="80852" y="1"/>
                    </a:lnTo>
                    <a:close/>
                    <a:moveTo>
                      <a:pt x="81633" y="1"/>
                    </a:moveTo>
                    <a:lnTo>
                      <a:pt x="81633" y="470"/>
                    </a:lnTo>
                    <a:lnTo>
                      <a:pt x="81790" y="470"/>
                    </a:lnTo>
                    <a:lnTo>
                      <a:pt x="81790" y="1"/>
                    </a:lnTo>
                    <a:close/>
                    <a:moveTo>
                      <a:pt x="82571" y="1"/>
                    </a:moveTo>
                    <a:lnTo>
                      <a:pt x="82571" y="470"/>
                    </a:lnTo>
                    <a:lnTo>
                      <a:pt x="82727" y="470"/>
                    </a:lnTo>
                    <a:lnTo>
                      <a:pt x="82727" y="1"/>
                    </a:lnTo>
                    <a:close/>
                    <a:moveTo>
                      <a:pt x="83510" y="1"/>
                    </a:moveTo>
                    <a:lnTo>
                      <a:pt x="83510" y="470"/>
                    </a:lnTo>
                    <a:lnTo>
                      <a:pt x="83666" y="470"/>
                    </a:lnTo>
                    <a:lnTo>
                      <a:pt x="83666" y="1"/>
                    </a:lnTo>
                    <a:close/>
                    <a:moveTo>
                      <a:pt x="84449" y="1"/>
                    </a:moveTo>
                    <a:lnTo>
                      <a:pt x="84449" y="470"/>
                    </a:lnTo>
                    <a:lnTo>
                      <a:pt x="84604" y="470"/>
                    </a:lnTo>
                    <a:lnTo>
                      <a:pt x="84604" y="1"/>
                    </a:lnTo>
                    <a:close/>
                    <a:moveTo>
                      <a:pt x="85385" y="1"/>
                    </a:moveTo>
                    <a:lnTo>
                      <a:pt x="85385" y="470"/>
                    </a:lnTo>
                    <a:lnTo>
                      <a:pt x="85543" y="470"/>
                    </a:lnTo>
                    <a:lnTo>
                      <a:pt x="85543" y="1"/>
                    </a:lnTo>
                    <a:close/>
                    <a:moveTo>
                      <a:pt x="86324" y="1"/>
                    </a:moveTo>
                    <a:lnTo>
                      <a:pt x="86324" y="470"/>
                    </a:lnTo>
                    <a:lnTo>
                      <a:pt x="86480" y="470"/>
                    </a:lnTo>
                    <a:lnTo>
                      <a:pt x="86480" y="1"/>
                    </a:lnTo>
                    <a:close/>
                    <a:moveTo>
                      <a:pt x="87263" y="1"/>
                    </a:moveTo>
                    <a:lnTo>
                      <a:pt x="87263" y="470"/>
                    </a:lnTo>
                    <a:lnTo>
                      <a:pt x="87419" y="470"/>
                    </a:lnTo>
                    <a:lnTo>
                      <a:pt x="87419" y="1"/>
                    </a:lnTo>
                    <a:close/>
                    <a:moveTo>
                      <a:pt x="88201" y="1"/>
                    </a:moveTo>
                    <a:lnTo>
                      <a:pt x="88201" y="470"/>
                    </a:lnTo>
                    <a:lnTo>
                      <a:pt x="88357" y="470"/>
                    </a:lnTo>
                    <a:lnTo>
                      <a:pt x="88357" y="1"/>
                    </a:lnTo>
                    <a:close/>
                    <a:moveTo>
                      <a:pt x="89138" y="1"/>
                    </a:moveTo>
                    <a:lnTo>
                      <a:pt x="89138" y="470"/>
                    </a:lnTo>
                    <a:lnTo>
                      <a:pt x="89296" y="470"/>
                    </a:lnTo>
                    <a:lnTo>
                      <a:pt x="89296" y="1"/>
                    </a:lnTo>
                    <a:close/>
                    <a:moveTo>
                      <a:pt x="90079" y="1"/>
                    </a:moveTo>
                    <a:lnTo>
                      <a:pt x="90079" y="470"/>
                    </a:lnTo>
                    <a:lnTo>
                      <a:pt x="90235" y="470"/>
                    </a:lnTo>
                    <a:lnTo>
                      <a:pt x="90235" y="1"/>
                    </a:lnTo>
                    <a:close/>
                    <a:moveTo>
                      <a:pt x="91017" y="1"/>
                    </a:moveTo>
                    <a:lnTo>
                      <a:pt x="91017" y="470"/>
                    </a:lnTo>
                    <a:lnTo>
                      <a:pt x="91173" y="470"/>
                    </a:lnTo>
                    <a:lnTo>
                      <a:pt x="91173" y="1"/>
                    </a:lnTo>
                    <a:close/>
                    <a:moveTo>
                      <a:pt x="91954" y="1"/>
                    </a:moveTo>
                    <a:lnTo>
                      <a:pt x="91954" y="470"/>
                    </a:lnTo>
                    <a:lnTo>
                      <a:pt x="92112" y="470"/>
                    </a:lnTo>
                    <a:lnTo>
                      <a:pt x="92112" y="1"/>
                    </a:lnTo>
                    <a:close/>
                    <a:moveTo>
                      <a:pt x="92893" y="1"/>
                    </a:moveTo>
                    <a:lnTo>
                      <a:pt x="92893" y="470"/>
                    </a:lnTo>
                    <a:lnTo>
                      <a:pt x="93049" y="470"/>
                    </a:lnTo>
                    <a:lnTo>
                      <a:pt x="93049" y="1"/>
                    </a:lnTo>
                    <a:close/>
                    <a:moveTo>
                      <a:pt x="93832" y="1"/>
                    </a:moveTo>
                    <a:lnTo>
                      <a:pt x="93832" y="470"/>
                    </a:lnTo>
                    <a:lnTo>
                      <a:pt x="93987" y="470"/>
                    </a:lnTo>
                    <a:lnTo>
                      <a:pt x="93987" y="1"/>
                    </a:lnTo>
                    <a:close/>
                    <a:moveTo>
                      <a:pt x="94770" y="1"/>
                    </a:moveTo>
                    <a:lnTo>
                      <a:pt x="94770" y="470"/>
                    </a:lnTo>
                    <a:lnTo>
                      <a:pt x="94926" y="470"/>
                    </a:lnTo>
                    <a:lnTo>
                      <a:pt x="94926" y="1"/>
                    </a:lnTo>
                    <a:close/>
                    <a:moveTo>
                      <a:pt x="95707" y="1"/>
                    </a:moveTo>
                    <a:lnTo>
                      <a:pt x="95707" y="470"/>
                    </a:lnTo>
                    <a:lnTo>
                      <a:pt x="95865" y="470"/>
                    </a:lnTo>
                    <a:lnTo>
                      <a:pt x="95865" y="1"/>
                    </a:lnTo>
                    <a:close/>
                    <a:moveTo>
                      <a:pt x="96646" y="1"/>
                    </a:moveTo>
                    <a:lnTo>
                      <a:pt x="96646" y="470"/>
                    </a:lnTo>
                    <a:lnTo>
                      <a:pt x="96802" y="470"/>
                    </a:lnTo>
                    <a:lnTo>
                      <a:pt x="96802" y="1"/>
                    </a:lnTo>
                    <a:close/>
                    <a:moveTo>
                      <a:pt x="97585" y="1"/>
                    </a:moveTo>
                    <a:lnTo>
                      <a:pt x="97585" y="470"/>
                    </a:lnTo>
                    <a:lnTo>
                      <a:pt x="97740" y="470"/>
                    </a:lnTo>
                    <a:lnTo>
                      <a:pt x="97740" y="1"/>
                    </a:lnTo>
                    <a:close/>
                    <a:moveTo>
                      <a:pt x="98523" y="1"/>
                    </a:moveTo>
                    <a:lnTo>
                      <a:pt x="98523" y="470"/>
                    </a:lnTo>
                    <a:lnTo>
                      <a:pt x="98679" y="470"/>
                    </a:lnTo>
                    <a:lnTo>
                      <a:pt x="98679" y="1"/>
                    </a:lnTo>
                    <a:close/>
                    <a:moveTo>
                      <a:pt x="99460" y="1"/>
                    </a:moveTo>
                    <a:lnTo>
                      <a:pt x="99460" y="470"/>
                    </a:lnTo>
                    <a:lnTo>
                      <a:pt x="99618" y="470"/>
                    </a:lnTo>
                    <a:lnTo>
                      <a:pt x="99618" y="1"/>
                    </a:lnTo>
                    <a:close/>
                    <a:moveTo>
                      <a:pt x="100399" y="1"/>
                    </a:moveTo>
                    <a:lnTo>
                      <a:pt x="100399" y="470"/>
                    </a:lnTo>
                    <a:lnTo>
                      <a:pt x="100555" y="470"/>
                    </a:lnTo>
                    <a:lnTo>
                      <a:pt x="100555" y="1"/>
                    </a:lnTo>
                    <a:close/>
                    <a:moveTo>
                      <a:pt x="101337" y="1"/>
                    </a:moveTo>
                    <a:lnTo>
                      <a:pt x="101337" y="470"/>
                    </a:lnTo>
                    <a:lnTo>
                      <a:pt x="101493" y="470"/>
                    </a:lnTo>
                    <a:lnTo>
                      <a:pt x="101493" y="1"/>
                    </a:lnTo>
                    <a:close/>
                    <a:moveTo>
                      <a:pt x="102276" y="1"/>
                    </a:moveTo>
                    <a:lnTo>
                      <a:pt x="102276" y="470"/>
                    </a:lnTo>
                    <a:lnTo>
                      <a:pt x="102432" y="470"/>
                    </a:lnTo>
                    <a:lnTo>
                      <a:pt x="102432" y="1"/>
                    </a:lnTo>
                    <a:close/>
                    <a:moveTo>
                      <a:pt x="103213" y="1"/>
                    </a:moveTo>
                    <a:lnTo>
                      <a:pt x="103213" y="470"/>
                    </a:lnTo>
                    <a:lnTo>
                      <a:pt x="103371" y="470"/>
                    </a:lnTo>
                    <a:lnTo>
                      <a:pt x="103371" y="1"/>
                    </a:lnTo>
                    <a:close/>
                    <a:moveTo>
                      <a:pt x="104152" y="1"/>
                    </a:moveTo>
                    <a:lnTo>
                      <a:pt x="104152" y="470"/>
                    </a:lnTo>
                    <a:lnTo>
                      <a:pt x="104309" y="470"/>
                    </a:lnTo>
                    <a:lnTo>
                      <a:pt x="104309" y="1"/>
                    </a:lnTo>
                    <a:close/>
                    <a:moveTo>
                      <a:pt x="105090" y="1"/>
                    </a:moveTo>
                    <a:lnTo>
                      <a:pt x="105090" y="470"/>
                    </a:lnTo>
                    <a:lnTo>
                      <a:pt x="105246" y="470"/>
                    </a:lnTo>
                    <a:lnTo>
                      <a:pt x="105246" y="1"/>
                    </a:lnTo>
                    <a:close/>
                    <a:moveTo>
                      <a:pt x="106029" y="1"/>
                    </a:moveTo>
                    <a:lnTo>
                      <a:pt x="106029" y="470"/>
                    </a:lnTo>
                    <a:lnTo>
                      <a:pt x="106185" y="470"/>
                    </a:lnTo>
                    <a:lnTo>
                      <a:pt x="106185" y="1"/>
                    </a:lnTo>
                    <a:close/>
                    <a:moveTo>
                      <a:pt x="106968" y="1"/>
                    </a:moveTo>
                    <a:lnTo>
                      <a:pt x="106968" y="470"/>
                    </a:lnTo>
                    <a:lnTo>
                      <a:pt x="107123" y="470"/>
                    </a:lnTo>
                    <a:lnTo>
                      <a:pt x="107123" y="1"/>
                    </a:lnTo>
                    <a:close/>
                    <a:moveTo>
                      <a:pt x="107904" y="1"/>
                    </a:moveTo>
                    <a:lnTo>
                      <a:pt x="107904" y="470"/>
                    </a:lnTo>
                    <a:lnTo>
                      <a:pt x="108062" y="470"/>
                    </a:lnTo>
                    <a:lnTo>
                      <a:pt x="108062" y="1"/>
                    </a:lnTo>
                    <a:close/>
                    <a:moveTo>
                      <a:pt x="108843" y="1"/>
                    </a:moveTo>
                    <a:lnTo>
                      <a:pt x="108843" y="470"/>
                    </a:lnTo>
                    <a:lnTo>
                      <a:pt x="108999" y="470"/>
                    </a:lnTo>
                    <a:lnTo>
                      <a:pt x="108999" y="1"/>
                    </a:lnTo>
                    <a:close/>
                    <a:moveTo>
                      <a:pt x="109782" y="1"/>
                    </a:moveTo>
                    <a:lnTo>
                      <a:pt x="109782" y="470"/>
                    </a:lnTo>
                    <a:lnTo>
                      <a:pt x="109938" y="470"/>
                    </a:lnTo>
                    <a:lnTo>
                      <a:pt x="109938" y="1"/>
                    </a:lnTo>
                    <a:close/>
                    <a:moveTo>
                      <a:pt x="110720" y="1"/>
                    </a:moveTo>
                    <a:lnTo>
                      <a:pt x="110720" y="470"/>
                    </a:lnTo>
                    <a:lnTo>
                      <a:pt x="110876" y="470"/>
                    </a:lnTo>
                    <a:lnTo>
                      <a:pt x="110876" y="1"/>
                    </a:lnTo>
                    <a:close/>
                    <a:moveTo>
                      <a:pt x="111657" y="1"/>
                    </a:moveTo>
                    <a:lnTo>
                      <a:pt x="111657" y="470"/>
                    </a:lnTo>
                    <a:lnTo>
                      <a:pt x="111813" y="470"/>
                    </a:lnTo>
                    <a:lnTo>
                      <a:pt x="111815" y="1"/>
                    </a:lnTo>
                    <a:close/>
                    <a:moveTo>
                      <a:pt x="112596" y="1"/>
                    </a:moveTo>
                    <a:lnTo>
                      <a:pt x="112596" y="470"/>
                    </a:lnTo>
                    <a:lnTo>
                      <a:pt x="112752" y="470"/>
                    </a:lnTo>
                    <a:lnTo>
                      <a:pt x="112752" y="1"/>
                    </a:lnTo>
                    <a:close/>
                    <a:moveTo>
                      <a:pt x="113535" y="1"/>
                    </a:moveTo>
                    <a:lnTo>
                      <a:pt x="113535" y="470"/>
                    </a:lnTo>
                    <a:lnTo>
                      <a:pt x="113691" y="470"/>
                    </a:lnTo>
                    <a:lnTo>
                      <a:pt x="113691" y="1"/>
                    </a:lnTo>
                    <a:close/>
                    <a:moveTo>
                      <a:pt x="114472" y="1"/>
                    </a:moveTo>
                    <a:lnTo>
                      <a:pt x="114472" y="470"/>
                    </a:lnTo>
                    <a:lnTo>
                      <a:pt x="114629" y="470"/>
                    </a:lnTo>
                    <a:lnTo>
                      <a:pt x="114629" y="1"/>
                    </a:lnTo>
                    <a:close/>
                    <a:moveTo>
                      <a:pt x="115410" y="1"/>
                    </a:moveTo>
                    <a:lnTo>
                      <a:pt x="115410" y="470"/>
                    </a:lnTo>
                    <a:lnTo>
                      <a:pt x="115566" y="470"/>
                    </a:lnTo>
                    <a:lnTo>
                      <a:pt x="115566" y="1"/>
                    </a:lnTo>
                    <a:close/>
                    <a:moveTo>
                      <a:pt x="116349" y="1"/>
                    </a:moveTo>
                    <a:lnTo>
                      <a:pt x="116349" y="470"/>
                    </a:lnTo>
                    <a:lnTo>
                      <a:pt x="116505" y="470"/>
                    </a:lnTo>
                    <a:lnTo>
                      <a:pt x="116505" y="1"/>
                    </a:lnTo>
                    <a:close/>
                    <a:moveTo>
                      <a:pt x="117288" y="1"/>
                    </a:moveTo>
                    <a:lnTo>
                      <a:pt x="117288" y="470"/>
                    </a:lnTo>
                    <a:lnTo>
                      <a:pt x="117443" y="470"/>
                    </a:lnTo>
                    <a:lnTo>
                      <a:pt x="117443" y="1"/>
                    </a:lnTo>
                    <a:close/>
                    <a:moveTo>
                      <a:pt x="118224" y="1"/>
                    </a:moveTo>
                    <a:lnTo>
                      <a:pt x="118224" y="470"/>
                    </a:lnTo>
                    <a:lnTo>
                      <a:pt x="118382" y="470"/>
                    </a:lnTo>
                    <a:lnTo>
                      <a:pt x="118382" y="1"/>
                    </a:lnTo>
                    <a:close/>
                    <a:moveTo>
                      <a:pt x="119163" y="1"/>
                    </a:moveTo>
                    <a:lnTo>
                      <a:pt x="119163" y="470"/>
                    </a:lnTo>
                    <a:lnTo>
                      <a:pt x="119321" y="470"/>
                    </a:lnTo>
                    <a:lnTo>
                      <a:pt x="119321" y="1"/>
                    </a:lnTo>
                    <a:close/>
                    <a:moveTo>
                      <a:pt x="120102" y="1"/>
                    </a:moveTo>
                    <a:lnTo>
                      <a:pt x="120102" y="470"/>
                    </a:lnTo>
                    <a:lnTo>
                      <a:pt x="120258" y="470"/>
                    </a:lnTo>
                    <a:lnTo>
                      <a:pt x="120258" y="1"/>
                    </a:lnTo>
                    <a:close/>
                    <a:moveTo>
                      <a:pt x="121040" y="1"/>
                    </a:moveTo>
                    <a:lnTo>
                      <a:pt x="121040" y="470"/>
                    </a:lnTo>
                    <a:lnTo>
                      <a:pt x="121196" y="470"/>
                    </a:lnTo>
                    <a:lnTo>
                      <a:pt x="121196" y="1"/>
                    </a:lnTo>
                    <a:close/>
                    <a:moveTo>
                      <a:pt x="121977" y="1"/>
                    </a:moveTo>
                    <a:lnTo>
                      <a:pt x="121977" y="470"/>
                    </a:lnTo>
                    <a:lnTo>
                      <a:pt x="122135" y="470"/>
                    </a:lnTo>
                    <a:lnTo>
                      <a:pt x="122135" y="1"/>
                    </a:lnTo>
                    <a:close/>
                    <a:moveTo>
                      <a:pt x="122916" y="1"/>
                    </a:moveTo>
                    <a:lnTo>
                      <a:pt x="122916" y="470"/>
                    </a:lnTo>
                    <a:lnTo>
                      <a:pt x="123074" y="470"/>
                    </a:lnTo>
                    <a:lnTo>
                      <a:pt x="123074" y="1"/>
                    </a:lnTo>
                    <a:close/>
                    <a:moveTo>
                      <a:pt x="123855" y="1"/>
                    </a:moveTo>
                    <a:lnTo>
                      <a:pt x="123855" y="470"/>
                    </a:lnTo>
                    <a:lnTo>
                      <a:pt x="124010" y="470"/>
                    </a:lnTo>
                    <a:lnTo>
                      <a:pt x="124010" y="1"/>
                    </a:lnTo>
                    <a:close/>
                    <a:moveTo>
                      <a:pt x="124793" y="1"/>
                    </a:moveTo>
                    <a:lnTo>
                      <a:pt x="124793" y="470"/>
                    </a:lnTo>
                    <a:lnTo>
                      <a:pt x="124949" y="470"/>
                    </a:lnTo>
                    <a:lnTo>
                      <a:pt x="124949" y="1"/>
                    </a:lnTo>
                    <a:close/>
                    <a:moveTo>
                      <a:pt x="125732" y="1"/>
                    </a:moveTo>
                    <a:lnTo>
                      <a:pt x="125732" y="470"/>
                    </a:lnTo>
                    <a:lnTo>
                      <a:pt x="125888" y="470"/>
                    </a:lnTo>
                    <a:lnTo>
                      <a:pt x="1258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166" name="Shape 1166"/>
        <p:cNvGrpSpPr/>
        <p:nvPr/>
      </p:nvGrpSpPr>
      <p:grpSpPr>
        <a:xfrm>
          <a:off x="0" y="0"/>
          <a:ext cx="0" cy="0"/>
          <a:chOff x="0" y="0"/>
          <a:chExt cx="0" cy="0"/>
        </a:xfrm>
      </p:grpSpPr>
      <p:grpSp>
        <p:nvGrpSpPr>
          <p:cNvPr id="1167" name="Google Shape;1167;p23"/>
          <p:cNvGrpSpPr/>
          <p:nvPr/>
        </p:nvGrpSpPr>
        <p:grpSpPr>
          <a:xfrm>
            <a:off x="-53637" y="110400"/>
            <a:ext cx="9251275" cy="1920296"/>
            <a:chOff x="-53637" y="110400"/>
            <a:chExt cx="9251275" cy="1920296"/>
          </a:xfrm>
        </p:grpSpPr>
        <p:grpSp>
          <p:nvGrpSpPr>
            <p:cNvPr id="1168" name="Google Shape;1168;p23"/>
            <p:cNvGrpSpPr/>
            <p:nvPr/>
          </p:nvGrpSpPr>
          <p:grpSpPr>
            <a:xfrm>
              <a:off x="-1" y="1900931"/>
              <a:ext cx="9144134" cy="129765"/>
              <a:chOff x="237925" y="603400"/>
              <a:chExt cx="3162200" cy="44875"/>
            </a:xfrm>
          </p:grpSpPr>
          <p:sp>
            <p:nvSpPr>
              <p:cNvPr id="1169" name="Google Shape;1169;p23"/>
              <p:cNvSpPr/>
              <p:nvPr/>
            </p:nvSpPr>
            <p:spPr>
              <a:xfrm>
                <a:off x="238125" y="603400"/>
                <a:ext cx="3162000" cy="7850"/>
              </a:xfrm>
              <a:custGeom>
                <a:rect b="b" l="l" r="r" t="t"/>
                <a:pathLst>
                  <a:path extrusionOk="0" h="314" w="126480">
                    <a:moveTo>
                      <a:pt x="0" y="0"/>
                    </a:moveTo>
                    <a:lnTo>
                      <a:pt x="0" y="314"/>
                    </a:lnTo>
                    <a:lnTo>
                      <a:pt x="126479" y="314"/>
                    </a:lnTo>
                    <a:lnTo>
                      <a:pt x="126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3"/>
              <p:cNvSpPr/>
              <p:nvPr/>
            </p:nvSpPr>
            <p:spPr>
              <a:xfrm>
                <a:off x="237925" y="636525"/>
                <a:ext cx="3147200" cy="11750"/>
              </a:xfrm>
              <a:custGeom>
                <a:rect b="b" l="l" r="r" t="t"/>
                <a:pathLst>
                  <a:path extrusionOk="0" h="470" w="125888">
                    <a:moveTo>
                      <a:pt x="1" y="1"/>
                    </a:moveTo>
                    <a:lnTo>
                      <a:pt x="1" y="470"/>
                    </a:lnTo>
                    <a:lnTo>
                      <a:pt x="157" y="470"/>
                    </a:lnTo>
                    <a:lnTo>
                      <a:pt x="157" y="1"/>
                    </a:lnTo>
                    <a:close/>
                    <a:moveTo>
                      <a:pt x="947" y="1"/>
                    </a:moveTo>
                    <a:lnTo>
                      <a:pt x="947" y="470"/>
                    </a:lnTo>
                    <a:lnTo>
                      <a:pt x="1095" y="470"/>
                    </a:lnTo>
                    <a:lnTo>
                      <a:pt x="1103" y="1"/>
                    </a:lnTo>
                    <a:close/>
                    <a:moveTo>
                      <a:pt x="1876" y="1"/>
                    </a:moveTo>
                    <a:lnTo>
                      <a:pt x="1876" y="470"/>
                    </a:lnTo>
                    <a:lnTo>
                      <a:pt x="2032" y="470"/>
                    </a:lnTo>
                    <a:lnTo>
                      <a:pt x="2032" y="1"/>
                    </a:lnTo>
                    <a:close/>
                    <a:moveTo>
                      <a:pt x="2815" y="1"/>
                    </a:moveTo>
                    <a:lnTo>
                      <a:pt x="2815" y="470"/>
                    </a:lnTo>
                    <a:lnTo>
                      <a:pt x="2971" y="470"/>
                    </a:lnTo>
                    <a:lnTo>
                      <a:pt x="2971" y="1"/>
                    </a:lnTo>
                    <a:close/>
                    <a:moveTo>
                      <a:pt x="3754" y="1"/>
                    </a:moveTo>
                    <a:lnTo>
                      <a:pt x="3754" y="470"/>
                    </a:lnTo>
                    <a:lnTo>
                      <a:pt x="3909" y="470"/>
                    </a:lnTo>
                    <a:lnTo>
                      <a:pt x="3909" y="1"/>
                    </a:lnTo>
                    <a:close/>
                    <a:moveTo>
                      <a:pt x="4692" y="1"/>
                    </a:moveTo>
                    <a:lnTo>
                      <a:pt x="4692" y="470"/>
                    </a:lnTo>
                    <a:lnTo>
                      <a:pt x="4848" y="470"/>
                    </a:lnTo>
                    <a:lnTo>
                      <a:pt x="4848" y="1"/>
                    </a:lnTo>
                    <a:close/>
                    <a:moveTo>
                      <a:pt x="5631" y="1"/>
                    </a:moveTo>
                    <a:lnTo>
                      <a:pt x="5631" y="470"/>
                    </a:lnTo>
                    <a:lnTo>
                      <a:pt x="5787" y="470"/>
                    </a:lnTo>
                    <a:lnTo>
                      <a:pt x="5787" y="1"/>
                    </a:lnTo>
                    <a:close/>
                    <a:moveTo>
                      <a:pt x="6570" y="1"/>
                    </a:moveTo>
                    <a:lnTo>
                      <a:pt x="6570" y="470"/>
                    </a:lnTo>
                    <a:lnTo>
                      <a:pt x="6725" y="470"/>
                    </a:lnTo>
                    <a:lnTo>
                      <a:pt x="6725" y="1"/>
                    </a:lnTo>
                    <a:close/>
                    <a:moveTo>
                      <a:pt x="7506" y="1"/>
                    </a:moveTo>
                    <a:lnTo>
                      <a:pt x="7506" y="470"/>
                    </a:lnTo>
                    <a:lnTo>
                      <a:pt x="7664" y="470"/>
                    </a:lnTo>
                    <a:lnTo>
                      <a:pt x="7664" y="1"/>
                    </a:lnTo>
                    <a:close/>
                    <a:moveTo>
                      <a:pt x="8445" y="1"/>
                    </a:moveTo>
                    <a:lnTo>
                      <a:pt x="8445" y="470"/>
                    </a:lnTo>
                    <a:lnTo>
                      <a:pt x="8601" y="470"/>
                    </a:lnTo>
                    <a:lnTo>
                      <a:pt x="8601" y="1"/>
                    </a:lnTo>
                    <a:close/>
                    <a:moveTo>
                      <a:pt x="9384" y="1"/>
                    </a:moveTo>
                    <a:lnTo>
                      <a:pt x="9384" y="470"/>
                    </a:lnTo>
                    <a:lnTo>
                      <a:pt x="9540" y="470"/>
                    </a:lnTo>
                    <a:lnTo>
                      <a:pt x="9540" y="1"/>
                    </a:lnTo>
                    <a:close/>
                    <a:moveTo>
                      <a:pt x="10328" y="1"/>
                    </a:moveTo>
                    <a:lnTo>
                      <a:pt x="10328" y="470"/>
                    </a:lnTo>
                    <a:lnTo>
                      <a:pt x="10478" y="470"/>
                    </a:lnTo>
                    <a:lnTo>
                      <a:pt x="10486" y="1"/>
                    </a:lnTo>
                    <a:close/>
                    <a:moveTo>
                      <a:pt x="11259" y="1"/>
                    </a:moveTo>
                    <a:lnTo>
                      <a:pt x="11259" y="470"/>
                    </a:lnTo>
                    <a:lnTo>
                      <a:pt x="11417" y="470"/>
                    </a:lnTo>
                    <a:lnTo>
                      <a:pt x="11417" y="1"/>
                    </a:lnTo>
                    <a:close/>
                    <a:moveTo>
                      <a:pt x="12198" y="1"/>
                    </a:moveTo>
                    <a:lnTo>
                      <a:pt x="12198" y="470"/>
                    </a:lnTo>
                    <a:lnTo>
                      <a:pt x="12354" y="470"/>
                    </a:lnTo>
                    <a:lnTo>
                      <a:pt x="12354" y="1"/>
                    </a:lnTo>
                    <a:close/>
                    <a:moveTo>
                      <a:pt x="13137" y="1"/>
                    </a:moveTo>
                    <a:lnTo>
                      <a:pt x="13137" y="470"/>
                    </a:lnTo>
                    <a:lnTo>
                      <a:pt x="13292" y="470"/>
                    </a:lnTo>
                    <a:lnTo>
                      <a:pt x="13298" y="1"/>
                    </a:lnTo>
                    <a:close/>
                    <a:moveTo>
                      <a:pt x="14075" y="1"/>
                    </a:moveTo>
                    <a:lnTo>
                      <a:pt x="14075" y="470"/>
                    </a:lnTo>
                    <a:lnTo>
                      <a:pt x="14231" y="470"/>
                    </a:lnTo>
                    <a:lnTo>
                      <a:pt x="14238" y="1"/>
                    </a:lnTo>
                    <a:close/>
                    <a:moveTo>
                      <a:pt x="15012" y="1"/>
                    </a:moveTo>
                    <a:lnTo>
                      <a:pt x="15012" y="470"/>
                    </a:lnTo>
                    <a:lnTo>
                      <a:pt x="15170" y="470"/>
                    </a:lnTo>
                    <a:lnTo>
                      <a:pt x="15170" y="1"/>
                    </a:lnTo>
                    <a:close/>
                    <a:moveTo>
                      <a:pt x="15956" y="1"/>
                    </a:moveTo>
                    <a:lnTo>
                      <a:pt x="15956" y="470"/>
                    </a:lnTo>
                    <a:lnTo>
                      <a:pt x="16107" y="470"/>
                    </a:lnTo>
                    <a:lnTo>
                      <a:pt x="16114" y="1"/>
                    </a:lnTo>
                    <a:close/>
                    <a:moveTo>
                      <a:pt x="16897" y="1"/>
                    </a:moveTo>
                    <a:lnTo>
                      <a:pt x="16897" y="470"/>
                    </a:lnTo>
                    <a:lnTo>
                      <a:pt x="17045" y="470"/>
                    </a:lnTo>
                    <a:lnTo>
                      <a:pt x="17053" y="1"/>
                    </a:lnTo>
                    <a:close/>
                    <a:moveTo>
                      <a:pt x="17828" y="1"/>
                    </a:moveTo>
                    <a:lnTo>
                      <a:pt x="17828" y="470"/>
                    </a:lnTo>
                    <a:lnTo>
                      <a:pt x="17986" y="470"/>
                    </a:lnTo>
                    <a:lnTo>
                      <a:pt x="17986" y="1"/>
                    </a:lnTo>
                    <a:close/>
                    <a:moveTo>
                      <a:pt x="18767" y="1"/>
                    </a:moveTo>
                    <a:lnTo>
                      <a:pt x="18767" y="470"/>
                    </a:lnTo>
                    <a:lnTo>
                      <a:pt x="18923" y="470"/>
                    </a:lnTo>
                    <a:lnTo>
                      <a:pt x="18923" y="1"/>
                    </a:lnTo>
                    <a:close/>
                    <a:moveTo>
                      <a:pt x="19706" y="1"/>
                    </a:moveTo>
                    <a:lnTo>
                      <a:pt x="19706" y="470"/>
                    </a:lnTo>
                    <a:lnTo>
                      <a:pt x="19861" y="470"/>
                    </a:lnTo>
                    <a:lnTo>
                      <a:pt x="19861" y="1"/>
                    </a:lnTo>
                    <a:close/>
                    <a:moveTo>
                      <a:pt x="20644" y="1"/>
                    </a:moveTo>
                    <a:lnTo>
                      <a:pt x="20644" y="470"/>
                    </a:lnTo>
                    <a:lnTo>
                      <a:pt x="20800" y="470"/>
                    </a:lnTo>
                    <a:lnTo>
                      <a:pt x="20800" y="1"/>
                    </a:lnTo>
                    <a:close/>
                    <a:moveTo>
                      <a:pt x="21581" y="1"/>
                    </a:moveTo>
                    <a:lnTo>
                      <a:pt x="21581" y="470"/>
                    </a:lnTo>
                    <a:lnTo>
                      <a:pt x="21739" y="470"/>
                    </a:lnTo>
                    <a:lnTo>
                      <a:pt x="21739" y="1"/>
                    </a:lnTo>
                    <a:close/>
                    <a:moveTo>
                      <a:pt x="22520" y="1"/>
                    </a:moveTo>
                    <a:lnTo>
                      <a:pt x="22520" y="470"/>
                    </a:lnTo>
                    <a:lnTo>
                      <a:pt x="22676" y="470"/>
                    </a:lnTo>
                    <a:lnTo>
                      <a:pt x="22676" y="1"/>
                    </a:lnTo>
                    <a:close/>
                    <a:moveTo>
                      <a:pt x="23458" y="1"/>
                    </a:moveTo>
                    <a:lnTo>
                      <a:pt x="23458" y="470"/>
                    </a:lnTo>
                    <a:lnTo>
                      <a:pt x="23614" y="470"/>
                    </a:lnTo>
                    <a:lnTo>
                      <a:pt x="23614" y="1"/>
                    </a:lnTo>
                    <a:close/>
                    <a:moveTo>
                      <a:pt x="24397" y="1"/>
                    </a:moveTo>
                    <a:lnTo>
                      <a:pt x="24397" y="470"/>
                    </a:lnTo>
                    <a:lnTo>
                      <a:pt x="24553" y="470"/>
                    </a:lnTo>
                    <a:lnTo>
                      <a:pt x="24553" y="1"/>
                    </a:lnTo>
                    <a:close/>
                    <a:moveTo>
                      <a:pt x="25334" y="1"/>
                    </a:moveTo>
                    <a:lnTo>
                      <a:pt x="25334" y="470"/>
                    </a:lnTo>
                    <a:lnTo>
                      <a:pt x="25492" y="470"/>
                    </a:lnTo>
                    <a:lnTo>
                      <a:pt x="25492" y="1"/>
                    </a:lnTo>
                    <a:close/>
                    <a:moveTo>
                      <a:pt x="26273" y="1"/>
                    </a:moveTo>
                    <a:lnTo>
                      <a:pt x="26273" y="470"/>
                    </a:lnTo>
                    <a:lnTo>
                      <a:pt x="26428" y="470"/>
                    </a:lnTo>
                    <a:lnTo>
                      <a:pt x="26428" y="1"/>
                    </a:lnTo>
                    <a:close/>
                    <a:moveTo>
                      <a:pt x="27211" y="1"/>
                    </a:moveTo>
                    <a:lnTo>
                      <a:pt x="27211" y="470"/>
                    </a:lnTo>
                    <a:lnTo>
                      <a:pt x="27367" y="470"/>
                    </a:lnTo>
                    <a:lnTo>
                      <a:pt x="27367" y="1"/>
                    </a:lnTo>
                    <a:close/>
                    <a:moveTo>
                      <a:pt x="28150" y="1"/>
                    </a:moveTo>
                    <a:lnTo>
                      <a:pt x="28150" y="470"/>
                    </a:lnTo>
                    <a:lnTo>
                      <a:pt x="28306" y="470"/>
                    </a:lnTo>
                    <a:lnTo>
                      <a:pt x="28306" y="1"/>
                    </a:lnTo>
                    <a:close/>
                    <a:moveTo>
                      <a:pt x="29087" y="1"/>
                    </a:moveTo>
                    <a:lnTo>
                      <a:pt x="29087" y="470"/>
                    </a:lnTo>
                    <a:lnTo>
                      <a:pt x="29244" y="470"/>
                    </a:lnTo>
                    <a:lnTo>
                      <a:pt x="29248" y="1"/>
                    </a:lnTo>
                    <a:close/>
                    <a:moveTo>
                      <a:pt x="30027" y="1"/>
                    </a:moveTo>
                    <a:lnTo>
                      <a:pt x="30027" y="470"/>
                    </a:lnTo>
                    <a:lnTo>
                      <a:pt x="30183" y="470"/>
                    </a:lnTo>
                    <a:lnTo>
                      <a:pt x="30189" y="1"/>
                    </a:lnTo>
                    <a:close/>
                    <a:moveTo>
                      <a:pt x="30966" y="1"/>
                    </a:moveTo>
                    <a:lnTo>
                      <a:pt x="30966" y="470"/>
                    </a:lnTo>
                    <a:lnTo>
                      <a:pt x="31122" y="470"/>
                    </a:lnTo>
                    <a:lnTo>
                      <a:pt x="31122" y="1"/>
                    </a:lnTo>
                    <a:close/>
                    <a:moveTo>
                      <a:pt x="31907" y="1"/>
                    </a:moveTo>
                    <a:lnTo>
                      <a:pt x="31907" y="470"/>
                    </a:lnTo>
                    <a:lnTo>
                      <a:pt x="32061" y="470"/>
                    </a:lnTo>
                    <a:lnTo>
                      <a:pt x="32064" y="1"/>
                    </a:lnTo>
                    <a:close/>
                    <a:moveTo>
                      <a:pt x="32847" y="1"/>
                    </a:moveTo>
                    <a:lnTo>
                      <a:pt x="32847" y="470"/>
                    </a:lnTo>
                    <a:lnTo>
                      <a:pt x="32997" y="470"/>
                    </a:lnTo>
                    <a:lnTo>
                      <a:pt x="33003" y="1"/>
                    </a:lnTo>
                    <a:close/>
                    <a:moveTo>
                      <a:pt x="33780" y="1"/>
                    </a:moveTo>
                    <a:lnTo>
                      <a:pt x="33780" y="470"/>
                    </a:lnTo>
                    <a:lnTo>
                      <a:pt x="33936" y="470"/>
                    </a:lnTo>
                    <a:lnTo>
                      <a:pt x="33936" y="1"/>
                    </a:lnTo>
                    <a:close/>
                    <a:moveTo>
                      <a:pt x="34719" y="1"/>
                    </a:moveTo>
                    <a:lnTo>
                      <a:pt x="34719" y="470"/>
                    </a:lnTo>
                    <a:lnTo>
                      <a:pt x="34875" y="470"/>
                    </a:lnTo>
                    <a:lnTo>
                      <a:pt x="34875" y="1"/>
                    </a:lnTo>
                    <a:close/>
                    <a:moveTo>
                      <a:pt x="35656" y="1"/>
                    </a:moveTo>
                    <a:lnTo>
                      <a:pt x="35656" y="470"/>
                    </a:lnTo>
                    <a:lnTo>
                      <a:pt x="35813" y="470"/>
                    </a:lnTo>
                    <a:lnTo>
                      <a:pt x="35813" y="1"/>
                    </a:lnTo>
                    <a:close/>
                    <a:moveTo>
                      <a:pt x="36594" y="1"/>
                    </a:moveTo>
                    <a:lnTo>
                      <a:pt x="36594" y="470"/>
                    </a:lnTo>
                    <a:lnTo>
                      <a:pt x="36750" y="470"/>
                    </a:lnTo>
                    <a:lnTo>
                      <a:pt x="36750" y="1"/>
                    </a:lnTo>
                    <a:close/>
                    <a:moveTo>
                      <a:pt x="37533" y="1"/>
                    </a:moveTo>
                    <a:lnTo>
                      <a:pt x="37533" y="470"/>
                    </a:lnTo>
                    <a:lnTo>
                      <a:pt x="37689" y="470"/>
                    </a:lnTo>
                    <a:lnTo>
                      <a:pt x="37689" y="1"/>
                    </a:lnTo>
                    <a:close/>
                    <a:moveTo>
                      <a:pt x="38472" y="1"/>
                    </a:moveTo>
                    <a:lnTo>
                      <a:pt x="38472" y="470"/>
                    </a:lnTo>
                    <a:lnTo>
                      <a:pt x="38628" y="470"/>
                    </a:lnTo>
                    <a:lnTo>
                      <a:pt x="38628" y="1"/>
                    </a:lnTo>
                    <a:close/>
                    <a:moveTo>
                      <a:pt x="39409" y="1"/>
                    </a:moveTo>
                    <a:lnTo>
                      <a:pt x="39409" y="470"/>
                    </a:lnTo>
                    <a:lnTo>
                      <a:pt x="39566" y="470"/>
                    </a:lnTo>
                    <a:lnTo>
                      <a:pt x="39566" y="1"/>
                    </a:lnTo>
                    <a:close/>
                    <a:moveTo>
                      <a:pt x="40347" y="1"/>
                    </a:moveTo>
                    <a:lnTo>
                      <a:pt x="40347" y="470"/>
                    </a:lnTo>
                    <a:lnTo>
                      <a:pt x="40503" y="470"/>
                    </a:lnTo>
                    <a:lnTo>
                      <a:pt x="40503" y="1"/>
                    </a:lnTo>
                    <a:close/>
                    <a:moveTo>
                      <a:pt x="41286" y="1"/>
                    </a:moveTo>
                    <a:lnTo>
                      <a:pt x="41286" y="470"/>
                    </a:lnTo>
                    <a:lnTo>
                      <a:pt x="41442" y="470"/>
                    </a:lnTo>
                    <a:lnTo>
                      <a:pt x="41442" y="1"/>
                    </a:lnTo>
                    <a:close/>
                    <a:moveTo>
                      <a:pt x="42225" y="1"/>
                    </a:moveTo>
                    <a:lnTo>
                      <a:pt x="42225" y="470"/>
                    </a:lnTo>
                    <a:lnTo>
                      <a:pt x="42380" y="470"/>
                    </a:lnTo>
                    <a:lnTo>
                      <a:pt x="42380" y="1"/>
                    </a:lnTo>
                    <a:close/>
                    <a:moveTo>
                      <a:pt x="43163" y="1"/>
                    </a:moveTo>
                    <a:lnTo>
                      <a:pt x="43163" y="470"/>
                    </a:lnTo>
                    <a:lnTo>
                      <a:pt x="43319" y="470"/>
                    </a:lnTo>
                    <a:lnTo>
                      <a:pt x="43319" y="1"/>
                    </a:lnTo>
                    <a:close/>
                    <a:moveTo>
                      <a:pt x="44102" y="1"/>
                    </a:moveTo>
                    <a:lnTo>
                      <a:pt x="44102" y="470"/>
                    </a:lnTo>
                    <a:lnTo>
                      <a:pt x="44258" y="470"/>
                    </a:lnTo>
                    <a:lnTo>
                      <a:pt x="44258" y="1"/>
                    </a:lnTo>
                    <a:close/>
                    <a:moveTo>
                      <a:pt x="45041" y="1"/>
                    </a:moveTo>
                    <a:lnTo>
                      <a:pt x="45041" y="470"/>
                    </a:lnTo>
                    <a:lnTo>
                      <a:pt x="45196" y="470"/>
                    </a:lnTo>
                    <a:lnTo>
                      <a:pt x="45198" y="1"/>
                    </a:lnTo>
                    <a:close/>
                    <a:moveTo>
                      <a:pt x="45977" y="1"/>
                    </a:moveTo>
                    <a:lnTo>
                      <a:pt x="45977" y="470"/>
                    </a:lnTo>
                    <a:lnTo>
                      <a:pt x="46135" y="470"/>
                    </a:lnTo>
                    <a:lnTo>
                      <a:pt x="46139" y="1"/>
                    </a:lnTo>
                    <a:close/>
                    <a:moveTo>
                      <a:pt x="46916" y="1"/>
                    </a:moveTo>
                    <a:lnTo>
                      <a:pt x="46916" y="470"/>
                    </a:lnTo>
                    <a:lnTo>
                      <a:pt x="47072" y="470"/>
                    </a:lnTo>
                    <a:lnTo>
                      <a:pt x="47072" y="1"/>
                    </a:lnTo>
                    <a:close/>
                    <a:moveTo>
                      <a:pt x="47857" y="1"/>
                    </a:moveTo>
                    <a:lnTo>
                      <a:pt x="47857" y="470"/>
                    </a:lnTo>
                    <a:lnTo>
                      <a:pt x="48011" y="470"/>
                    </a:lnTo>
                    <a:lnTo>
                      <a:pt x="48014" y="1"/>
                    </a:lnTo>
                    <a:close/>
                    <a:moveTo>
                      <a:pt x="48797" y="1"/>
                    </a:moveTo>
                    <a:lnTo>
                      <a:pt x="48797" y="470"/>
                    </a:lnTo>
                    <a:lnTo>
                      <a:pt x="48949" y="470"/>
                    </a:lnTo>
                    <a:lnTo>
                      <a:pt x="48953" y="1"/>
                    </a:lnTo>
                    <a:close/>
                    <a:moveTo>
                      <a:pt x="49730" y="1"/>
                    </a:moveTo>
                    <a:lnTo>
                      <a:pt x="49730" y="470"/>
                    </a:lnTo>
                    <a:lnTo>
                      <a:pt x="49888" y="470"/>
                    </a:lnTo>
                    <a:lnTo>
                      <a:pt x="49888" y="1"/>
                    </a:lnTo>
                    <a:close/>
                    <a:moveTo>
                      <a:pt x="50669" y="1"/>
                    </a:moveTo>
                    <a:lnTo>
                      <a:pt x="50669" y="470"/>
                    </a:lnTo>
                    <a:lnTo>
                      <a:pt x="50825" y="470"/>
                    </a:lnTo>
                    <a:lnTo>
                      <a:pt x="50825" y="1"/>
                    </a:lnTo>
                    <a:close/>
                    <a:moveTo>
                      <a:pt x="51608" y="1"/>
                    </a:moveTo>
                    <a:lnTo>
                      <a:pt x="51608" y="470"/>
                    </a:lnTo>
                    <a:lnTo>
                      <a:pt x="51764" y="470"/>
                    </a:lnTo>
                    <a:lnTo>
                      <a:pt x="51764" y="1"/>
                    </a:lnTo>
                    <a:close/>
                    <a:moveTo>
                      <a:pt x="52546" y="1"/>
                    </a:moveTo>
                    <a:lnTo>
                      <a:pt x="52546" y="470"/>
                    </a:lnTo>
                    <a:lnTo>
                      <a:pt x="52702" y="470"/>
                    </a:lnTo>
                    <a:lnTo>
                      <a:pt x="52702" y="1"/>
                    </a:lnTo>
                    <a:close/>
                    <a:moveTo>
                      <a:pt x="53483" y="1"/>
                    </a:moveTo>
                    <a:lnTo>
                      <a:pt x="53483" y="470"/>
                    </a:lnTo>
                    <a:lnTo>
                      <a:pt x="53641" y="470"/>
                    </a:lnTo>
                    <a:lnTo>
                      <a:pt x="53641" y="1"/>
                    </a:lnTo>
                    <a:close/>
                    <a:moveTo>
                      <a:pt x="54422" y="1"/>
                    </a:moveTo>
                    <a:lnTo>
                      <a:pt x="54422" y="470"/>
                    </a:lnTo>
                    <a:lnTo>
                      <a:pt x="54578" y="470"/>
                    </a:lnTo>
                    <a:lnTo>
                      <a:pt x="54578" y="1"/>
                    </a:lnTo>
                    <a:close/>
                    <a:moveTo>
                      <a:pt x="55362" y="1"/>
                    </a:moveTo>
                    <a:lnTo>
                      <a:pt x="55362" y="470"/>
                    </a:lnTo>
                    <a:lnTo>
                      <a:pt x="55518" y="470"/>
                    </a:lnTo>
                    <a:lnTo>
                      <a:pt x="55518" y="1"/>
                    </a:lnTo>
                    <a:close/>
                    <a:moveTo>
                      <a:pt x="56299" y="1"/>
                    </a:moveTo>
                    <a:lnTo>
                      <a:pt x="56299" y="470"/>
                    </a:lnTo>
                    <a:lnTo>
                      <a:pt x="56457" y="470"/>
                    </a:lnTo>
                    <a:lnTo>
                      <a:pt x="56457" y="1"/>
                    </a:lnTo>
                    <a:close/>
                    <a:moveTo>
                      <a:pt x="57238" y="1"/>
                    </a:moveTo>
                    <a:lnTo>
                      <a:pt x="57238" y="470"/>
                    </a:lnTo>
                    <a:lnTo>
                      <a:pt x="57394" y="470"/>
                    </a:lnTo>
                    <a:lnTo>
                      <a:pt x="57394" y="1"/>
                    </a:lnTo>
                    <a:close/>
                    <a:moveTo>
                      <a:pt x="58177" y="1"/>
                    </a:moveTo>
                    <a:lnTo>
                      <a:pt x="58177" y="470"/>
                    </a:lnTo>
                    <a:lnTo>
                      <a:pt x="58332" y="470"/>
                    </a:lnTo>
                    <a:lnTo>
                      <a:pt x="58332" y="1"/>
                    </a:lnTo>
                    <a:close/>
                    <a:moveTo>
                      <a:pt x="59115" y="1"/>
                    </a:moveTo>
                    <a:lnTo>
                      <a:pt x="59115" y="470"/>
                    </a:lnTo>
                    <a:lnTo>
                      <a:pt x="59271" y="470"/>
                    </a:lnTo>
                    <a:lnTo>
                      <a:pt x="59271" y="1"/>
                    </a:lnTo>
                    <a:close/>
                    <a:moveTo>
                      <a:pt x="60052" y="1"/>
                    </a:moveTo>
                    <a:lnTo>
                      <a:pt x="60052" y="470"/>
                    </a:lnTo>
                    <a:lnTo>
                      <a:pt x="60210" y="470"/>
                    </a:lnTo>
                    <a:lnTo>
                      <a:pt x="60210" y="1"/>
                    </a:lnTo>
                    <a:close/>
                    <a:moveTo>
                      <a:pt x="60991" y="1"/>
                    </a:moveTo>
                    <a:lnTo>
                      <a:pt x="60991" y="470"/>
                    </a:lnTo>
                    <a:lnTo>
                      <a:pt x="61147" y="470"/>
                    </a:lnTo>
                    <a:lnTo>
                      <a:pt x="61148" y="1"/>
                    </a:lnTo>
                    <a:close/>
                    <a:moveTo>
                      <a:pt x="61929" y="1"/>
                    </a:moveTo>
                    <a:lnTo>
                      <a:pt x="61929" y="470"/>
                    </a:lnTo>
                    <a:lnTo>
                      <a:pt x="62085" y="470"/>
                    </a:lnTo>
                    <a:lnTo>
                      <a:pt x="62089" y="1"/>
                    </a:lnTo>
                    <a:close/>
                    <a:moveTo>
                      <a:pt x="62868" y="1"/>
                    </a:moveTo>
                    <a:lnTo>
                      <a:pt x="62868" y="470"/>
                    </a:lnTo>
                    <a:lnTo>
                      <a:pt x="63024" y="470"/>
                    </a:lnTo>
                    <a:lnTo>
                      <a:pt x="63024" y="1"/>
                    </a:lnTo>
                    <a:close/>
                    <a:moveTo>
                      <a:pt x="63807" y="1"/>
                    </a:moveTo>
                    <a:lnTo>
                      <a:pt x="63807" y="470"/>
                    </a:lnTo>
                    <a:lnTo>
                      <a:pt x="63963" y="470"/>
                    </a:lnTo>
                    <a:lnTo>
                      <a:pt x="63965" y="1"/>
                    </a:lnTo>
                    <a:close/>
                    <a:moveTo>
                      <a:pt x="64747" y="1"/>
                    </a:moveTo>
                    <a:lnTo>
                      <a:pt x="64747" y="470"/>
                    </a:lnTo>
                    <a:lnTo>
                      <a:pt x="64901" y="470"/>
                    </a:lnTo>
                    <a:lnTo>
                      <a:pt x="64903" y="1"/>
                    </a:lnTo>
                    <a:close/>
                    <a:moveTo>
                      <a:pt x="65682" y="1"/>
                    </a:moveTo>
                    <a:lnTo>
                      <a:pt x="65682" y="470"/>
                    </a:lnTo>
                    <a:lnTo>
                      <a:pt x="65838" y="470"/>
                    </a:lnTo>
                    <a:lnTo>
                      <a:pt x="65838" y="1"/>
                    </a:lnTo>
                    <a:close/>
                    <a:moveTo>
                      <a:pt x="66621" y="1"/>
                    </a:moveTo>
                    <a:lnTo>
                      <a:pt x="66621" y="470"/>
                    </a:lnTo>
                    <a:lnTo>
                      <a:pt x="66777" y="470"/>
                    </a:lnTo>
                    <a:lnTo>
                      <a:pt x="66777" y="1"/>
                    </a:lnTo>
                    <a:close/>
                    <a:moveTo>
                      <a:pt x="67560" y="1"/>
                    </a:moveTo>
                    <a:lnTo>
                      <a:pt x="67560" y="470"/>
                    </a:lnTo>
                    <a:lnTo>
                      <a:pt x="67716" y="470"/>
                    </a:lnTo>
                    <a:lnTo>
                      <a:pt x="67716" y="1"/>
                    </a:lnTo>
                    <a:close/>
                    <a:moveTo>
                      <a:pt x="68497" y="1"/>
                    </a:moveTo>
                    <a:lnTo>
                      <a:pt x="68497" y="470"/>
                    </a:lnTo>
                    <a:lnTo>
                      <a:pt x="68652" y="470"/>
                    </a:lnTo>
                    <a:lnTo>
                      <a:pt x="68652" y="1"/>
                    </a:lnTo>
                    <a:close/>
                    <a:moveTo>
                      <a:pt x="69435" y="1"/>
                    </a:moveTo>
                    <a:lnTo>
                      <a:pt x="69435" y="470"/>
                    </a:lnTo>
                    <a:lnTo>
                      <a:pt x="69591" y="470"/>
                    </a:lnTo>
                    <a:lnTo>
                      <a:pt x="69591" y="1"/>
                    </a:lnTo>
                    <a:close/>
                    <a:moveTo>
                      <a:pt x="70374" y="1"/>
                    </a:moveTo>
                    <a:lnTo>
                      <a:pt x="70374" y="470"/>
                    </a:lnTo>
                    <a:lnTo>
                      <a:pt x="70530" y="470"/>
                    </a:lnTo>
                    <a:lnTo>
                      <a:pt x="70530" y="1"/>
                    </a:lnTo>
                    <a:close/>
                    <a:moveTo>
                      <a:pt x="71311" y="1"/>
                    </a:moveTo>
                    <a:lnTo>
                      <a:pt x="71311" y="470"/>
                    </a:lnTo>
                    <a:lnTo>
                      <a:pt x="71468" y="470"/>
                    </a:lnTo>
                    <a:lnTo>
                      <a:pt x="71468" y="1"/>
                    </a:lnTo>
                    <a:close/>
                    <a:moveTo>
                      <a:pt x="72249" y="1"/>
                    </a:moveTo>
                    <a:lnTo>
                      <a:pt x="72249" y="470"/>
                    </a:lnTo>
                    <a:lnTo>
                      <a:pt x="72405" y="470"/>
                    </a:lnTo>
                    <a:lnTo>
                      <a:pt x="72405" y="1"/>
                    </a:lnTo>
                    <a:close/>
                    <a:moveTo>
                      <a:pt x="73188" y="1"/>
                    </a:moveTo>
                    <a:lnTo>
                      <a:pt x="73188" y="470"/>
                    </a:lnTo>
                    <a:lnTo>
                      <a:pt x="73344" y="470"/>
                    </a:lnTo>
                    <a:lnTo>
                      <a:pt x="73344" y="1"/>
                    </a:lnTo>
                    <a:close/>
                    <a:moveTo>
                      <a:pt x="74127" y="1"/>
                    </a:moveTo>
                    <a:lnTo>
                      <a:pt x="74127" y="470"/>
                    </a:lnTo>
                    <a:lnTo>
                      <a:pt x="74283" y="470"/>
                    </a:lnTo>
                    <a:lnTo>
                      <a:pt x="74283" y="1"/>
                    </a:lnTo>
                    <a:close/>
                    <a:moveTo>
                      <a:pt x="75064" y="1"/>
                    </a:moveTo>
                    <a:lnTo>
                      <a:pt x="75064" y="470"/>
                    </a:lnTo>
                    <a:lnTo>
                      <a:pt x="75221" y="470"/>
                    </a:lnTo>
                    <a:lnTo>
                      <a:pt x="75221" y="1"/>
                    </a:lnTo>
                    <a:close/>
                    <a:moveTo>
                      <a:pt x="76002" y="1"/>
                    </a:moveTo>
                    <a:lnTo>
                      <a:pt x="76002" y="470"/>
                    </a:lnTo>
                    <a:lnTo>
                      <a:pt x="76158" y="470"/>
                    </a:lnTo>
                    <a:lnTo>
                      <a:pt x="76158" y="1"/>
                    </a:lnTo>
                    <a:close/>
                    <a:moveTo>
                      <a:pt x="76943" y="1"/>
                    </a:moveTo>
                    <a:lnTo>
                      <a:pt x="76943" y="470"/>
                    </a:lnTo>
                    <a:lnTo>
                      <a:pt x="77099" y="470"/>
                    </a:lnTo>
                    <a:lnTo>
                      <a:pt x="77099" y="1"/>
                    </a:lnTo>
                    <a:close/>
                    <a:moveTo>
                      <a:pt x="77880" y="1"/>
                    </a:moveTo>
                    <a:lnTo>
                      <a:pt x="77880" y="470"/>
                    </a:lnTo>
                    <a:lnTo>
                      <a:pt x="78037" y="470"/>
                    </a:lnTo>
                    <a:lnTo>
                      <a:pt x="78039" y="1"/>
                    </a:lnTo>
                    <a:close/>
                    <a:moveTo>
                      <a:pt x="78818" y="1"/>
                    </a:moveTo>
                    <a:lnTo>
                      <a:pt x="78818" y="470"/>
                    </a:lnTo>
                    <a:lnTo>
                      <a:pt x="78974" y="470"/>
                    </a:lnTo>
                    <a:lnTo>
                      <a:pt x="78974" y="1"/>
                    </a:lnTo>
                    <a:close/>
                    <a:moveTo>
                      <a:pt x="79757" y="1"/>
                    </a:moveTo>
                    <a:lnTo>
                      <a:pt x="79757" y="470"/>
                    </a:lnTo>
                    <a:lnTo>
                      <a:pt x="79913" y="470"/>
                    </a:lnTo>
                    <a:lnTo>
                      <a:pt x="79915" y="1"/>
                    </a:lnTo>
                    <a:close/>
                    <a:moveTo>
                      <a:pt x="80696" y="1"/>
                    </a:moveTo>
                    <a:lnTo>
                      <a:pt x="80696" y="470"/>
                    </a:lnTo>
                    <a:lnTo>
                      <a:pt x="80852" y="470"/>
                    </a:lnTo>
                    <a:lnTo>
                      <a:pt x="80852" y="1"/>
                    </a:lnTo>
                    <a:close/>
                    <a:moveTo>
                      <a:pt x="81633" y="1"/>
                    </a:moveTo>
                    <a:lnTo>
                      <a:pt x="81633" y="470"/>
                    </a:lnTo>
                    <a:lnTo>
                      <a:pt x="81790" y="470"/>
                    </a:lnTo>
                    <a:lnTo>
                      <a:pt x="81790" y="1"/>
                    </a:lnTo>
                    <a:close/>
                    <a:moveTo>
                      <a:pt x="82571" y="1"/>
                    </a:moveTo>
                    <a:lnTo>
                      <a:pt x="82571" y="470"/>
                    </a:lnTo>
                    <a:lnTo>
                      <a:pt x="82727" y="470"/>
                    </a:lnTo>
                    <a:lnTo>
                      <a:pt x="82727" y="1"/>
                    </a:lnTo>
                    <a:close/>
                    <a:moveTo>
                      <a:pt x="83510" y="1"/>
                    </a:moveTo>
                    <a:lnTo>
                      <a:pt x="83510" y="470"/>
                    </a:lnTo>
                    <a:lnTo>
                      <a:pt x="83666" y="470"/>
                    </a:lnTo>
                    <a:lnTo>
                      <a:pt x="83666" y="1"/>
                    </a:lnTo>
                    <a:close/>
                    <a:moveTo>
                      <a:pt x="84449" y="1"/>
                    </a:moveTo>
                    <a:lnTo>
                      <a:pt x="84449" y="470"/>
                    </a:lnTo>
                    <a:lnTo>
                      <a:pt x="84604" y="470"/>
                    </a:lnTo>
                    <a:lnTo>
                      <a:pt x="84604" y="1"/>
                    </a:lnTo>
                    <a:close/>
                    <a:moveTo>
                      <a:pt x="85385" y="1"/>
                    </a:moveTo>
                    <a:lnTo>
                      <a:pt x="85385" y="470"/>
                    </a:lnTo>
                    <a:lnTo>
                      <a:pt x="85543" y="470"/>
                    </a:lnTo>
                    <a:lnTo>
                      <a:pt x="85543" y="1"/>
                    </a:lnTo>
                    <a:close/>
                    <a:moveTo>
                      <a:pt x="86324" y="1"/>
                    </a:moveTo>
                    <a:lnTo>
                      <a:pt x="86324" y="470"/>
                    </a:lnTo>
                    <a:lnTo>
                      <a:pt x="86480" y="470"/>
                    </a:lnTo>
                    <a:lnTo>
                      <a:pt x="86480" y="1"/>
                    </a:lnTo>
                    <a:close/>
                    <a:moveTo>
                      <a:pt x="87263" y="1"/>
                    </a:moveTo>
                    <a:lnTo>
                      <a:pt x="87263" y="470"/>
                    </a:lnTo>
                    <a:lnTo>
                      <a:pt x="87419" y="470"/>
                    </a:lnTo>
                    <a:lnTo>
                      <a:pt x="87419" y="1"/>
                    </a:lnTo>
                    <a:close/>
                    <a:moveTo>
                      <a:pt x="88201" y="1"/>
                    </a:moveTo>
                    <a:lnTo>
                      <a:pt x="88201" y="470"/>
                    </a:lnTo>
                    <a:lnTo>
                      <a:pt x="88357" y="470"/>
                    </a:lnTo>
                    <a:lnTo>
                      <a:pt x="88357" y="1"/>
                    </a:lnTo>
                    <a:close/>
                    <a:moveTo>
                      <a:pt x="89138" y="1"/>
                    </a:moveTo>
                    <a:lnTo>
                      <a:pt x="89138" y="470"/>
                    </a:lnTo>
                    <a:lnTo>
                      <a:pt x="89296" y="470"/>
                    </a:lnTo>
                    <a:lnTo>
                      <a:pt x="89296" y="1"/>
                    </a:lnTo>
                    <a:close/>
                    <a:moveTo>
                      <a:pt x="90079" y="1"/>
                    </a:moveTo>
                    <a:lnTo>
                      <a:pt x="90079" y="470"/>
                    </a:lnTo>
                    <a:lnTo>
                      <a:pt x="90235" y="470"/>
                    </a:lnTo>
                    <a:lnTo>
                      <a:pt x="90235" y="1"/>
                    </a:lnTo>
                    <a:close/>
                    <a:moveTo>
                      <a:pt x="91017" y="1"/>
                    </a:moveTo>
                    <a:lnTo>
                      <a:pt x="91017" y="470"/>
                    </a:lnTo>
                    <a:lnTo>
                      <a:pt x="91173" y="470"/>
                    </a:lnTo>
                    <a:lnTo>
                      <a:pt x="91173" y="1"/>
                    </a:lnTo>
                    <a:close/>
                    <a:moveTo>
                      <a:pt x="91954" y="1"/>
                    </a:moveTo>
                    <a:lnTo>
                      <a:pt x="91954" y="470"/>
                    </a:lnTo>
                    <a:lnTo>
                      <a:pt x="92112" y="470"/>
                    </a:lnTo>
                    <a:lnTo>
                      <a:pt x="92112" y="1"/>
                    </a:lnTo>
                    <a:close/>
                    <a:moveTo>
                      <a:pt x="92893" y="1"/>
                    </a:moveTo>
                    <a:lnTo>
                      <a:pt x="92893" y="470"/>
                    </a:lnTo>
                    <a:lnTo>
                      <a:pt x="93049" y="470"/>
                    </a:lnTo>
                    <a:lnTo>
                      <a:pt x="93049" y="1"/>
                    </a:lnTo>
                    <a:close/>
                    <a:moveTo>
                      <a:pt x="93832" y="1"/>
                    </a:moveTo>
                    <a:lnTo>
                      <a:pt x="93832" y="470"/>
                    </a:lnTo>
                    <a:lnTo>
                      <a:pt x="93987" y="470"/>
                    </a:lnTo>
                    <a:lnTo>
                      <a:pt x="93987" y="1"/>
                    </a:lnTo>
                    <a:close/>
                    <a:moveTo>
                      <a:pt x="94770" y="1"/>
                    </a:moveTo>
                    <a:lnTo>
                      <a:pt x="94770" y="470"/>
                    </a:lnTo>
                    <a:lnTo>
                      <a:pt x="94926" y="470"/>
                    </a:lnTo>
                    <a:lnTo>
                      <a:pt x="94926" y="1"/>
                    </a:lnTo>
                    <a:close/>
                    <a:moveTo>
                      <a:pt x="95707" y="1"/>
                    </a:moveTo>
                    <a:lnTo>
                      <a:pt x="95707" y="470"/>
                    </a:lnTo>
                    <a:lnTo>
                      <a:pt x="95865" y="470"/>
                    </a:lnTo>
                    <a:lnTo>
                      <a:pt x="95865" y="1"/>
                    </a:lnTo>
                    <a:close/>
                    <a:moveTo>
                      <a:pt x="96646" y="1"/>
                    </a:moveTo>
                    <a:lnTo>
                      <a:pt x="96646" y="470"/>
                    </a:lnTo>
                    <a:lnTo>
                      <a:pt x="96802" y="470"/>
                    </a:lnTo>
                    <a:lnTo>
                      <a:pt x="96802" y="1"/>
                    </a:lnTo>
                    <a:close/>
                    <a:moveTo>
                      <a:pt x="97585" y="1"/>
                    </a:moveTo>
                    <a:lnTo>
                      <a:pt x="97585" y="470"/>
                    </a:lnTo>
                    <a:lnTo>
                      <a:pt x="97740" y="470"/>
                    </a:lnTo>
                    <a:lnTo>
                      <a:pt x="97740" y="1"/>
                    </a:lnTo>
                    <a:close/>
                    <a:moveTo>
                      <a:pt x="98523" y="1"/>
                    </a:moveTo>
                    <a:lnTo>
                      <a:pt x="98523" y="470"/>
                    </a:lnTo>
                    <a:lnTo>
                      <a:pt x="98679" y="470"/>
                    </a:lnTo>
                    <a:lnTo>
                      <a:pt x="98679" y="1"/>
                    </a:lnTo>
                    <a:close/>
                    <a:moveTo>
                      <a:pt x="99460" y="1"/>
                    </a:moveTo>
                    <a:lnTo>
                      <a:pt x="99460" y="470"/>
                    </a:lnTo>
                    <a:lnTo>
                      <a:pt x="99618" y="470"/>
                    </a:lnTo>
                    <a:lnTo>
                      <a:pt x="99618" y="1"/>
                    </a:lnTo>
                    <a:close/>
                    <a:moveTo>
                      <a:pt x="100399" y="1"/>
                    </a:moveTo>
                    <a:lnTo>
                      <a:pt x="100399" y="470"/>
                    </a:lnTo>
                    <a:lnTo>
                      <a:pt x="100555" y="470"/>
                    </a:lnTo>
                    <a:lnTo>
                      <a:pt x="100555" y="1"/>
                    </a:lnTo>
                    <a:close/>
                    <a:moveTo>
                      <a:pt x="101337" y="1"/>
                    </a:moveTo>
                    <a:lnTo>
                      <a:pt x="101337" y="470"/>
                    </a:lnTo>
                    <a:lnTo>
                      <a:pt x="101493" y="470"/>
                    </a:lnTo>
                    <a:lnTo>
                      <a:pt x="101493" y="1"/>
                    </a:lnTo>
                    <a:close/>
                    <a:moveTo>
                      <a:pt x="102276" y="1"/>
                    </a:moveTo>
                    <a:lnTo>
                      <a:pt x="102276" y="470"/>
                    </a:lnTo>
                    <a:lnTo>
                      <a:pt x="102432" y="470"/>
                    </a:lnTo>
                    <a:lnTo>
                      <a:pt x="102432" y="1"/>
                    </a:lnTo>
                    <a:close/>
                    <a:moveTo>
                      <a:pt x="103213" y="1"/>
                    </a:moveTo>
                    <a:lnTo>
                      <a:pt x="103213" y="470"/>
                    </a:lnTo>
                    <a:lnTo>
                      <a:pt x="103371" y="470"/>
                    </a:lnTo>
                    <a:lnTo>
                      <a:pt x="103371" y="1"/>
                    </a:lnTo>
                    <a:close/>
                    <a:moveTo>
                      <a:pt x="104152" y="1"/>
                    </a:moveTo>
                    <a:lnTo>
                      <a:pt x="104152" y="470"/>
                    </a:lnTo>
                    <a:lnTo>
                      <a:pt x="104309" y="470"/>
                    </a:lnTo>
                    <a:lnTo>
                      <a:pt x="104309" y="1"/>
                    </a:lnTo>
                    <a:close/>
                    <a:moveTo>
                      <a:pt x="105090" y="1"/>
                    </a:moveTo>
                    <a:lnTo>
                      <a:pt x="105090" y="470"/>
                    </a:lnTo>
                    <a:lnTo>
                      <a:pt x="105246" y="470"/>
                    </a:lnTo>
                    <a:lnTo>
                      <a:pt x="105246" y="1"/>
                    </a:lnTo>
                    <a:close/>
                    <a:moveTo>
                      <a:pt x="106029" y="1"/>
                    </a:moveTo>
                    <a:lnTo>
                      <a:pt x="106029" y="470"/>
                    </a:lnTo>
                    <a:lnTo>
                      <a:pt x="106185" y="470"/>
                    </a:lnTo>
                    <a:lnTo>
                      <a:pt x="106185" y="1"/>
                    </a:lnTo>
                    <a:close/>
                    <a:moveTo>
                      <a:pt x="106968" y="1"/>
                    </a:moveTo>
                    <a:lnTo>
                      <a:pt x="106968" y="470"/>
                    </a:lnTo>
                    <a:lnTo>
                      <a:pt x="107123" y="470"/>
                    </a:lnTo>
                    <a:lnTo>
                      <a:pt x="107123" y="1"/>
                    </a:lnTo>
                    <a:close/>
                    <a:moveTo>
                      <a:pt x="107904" y="1"/>
                    </a:moveTo>
                    <a:lnTo>
                      <a:pt x="107904" y="470"/>
                    </a:lnTo>
                    <a:lnTo>
                      <a:pt x="108062" y="470"/>
                    </a:lnTo>
                    <a:lnTo>
                      <a:pt x="108062" y="1"/>
                    </a:lnTo>
                    <a:close/>
                    <a:moveTo>
                      <a:pt x="108843" y="1"/>
                    </a:moveTo>
                    <a:lnTo>
                      <a:pt x="108843" y="470"/>
                    </a:lnTo>
                    <a:lnTo>
                      <a:pt x="108999" y="470"/>
                    </a:lnTo>
                    <a:lnTo>
                      <a:pt x="108999" y="1"/>
                    </a:lnTo>
                    <a:close/>
                    <a:moveTo>
                      <a:pt x="109782" y="1"/>
                    </a:moveTo>
                    <a:lnTo>
                      <a:pt x="109782" y="470"/>
                    </a:lnTo>
                    <a:lnTo>
                      <a:pt x="109938" y="470"/>
                    </a:lnTo>
                    <a:lnTo>
                      <a:pt x="109938" y="1"/>
                    </a:lnTo>
                    <a:close/>
                    <a:moveTo>
                      <a:pt x="110720" y="1"/>
                    </a:moveTo>
                    <a:lnTo>
                      <a:pt x="110720" y="470"/>
                    </a:lnTo>
                    <a:lnTo>
                      <a:pt x="110876" y="470"/>
                    </a:lnTo>
                    <a:lnTo>
                      <a:pt x="110876" y="1"/>
                    </a:lnTo>
                    <a:close/>
                    <a:moveTo>
                      <a:pt x="111657" y="1"/>
                    </a:moveTo>
                    <a:lnTo>
                      <a:pt x="111657" y="470"/>
                    </a:lnTo>
                    <a:lnTo>
                      <a:pt x="111813" y="470"/>
                    </a:lnTo>
                    <a:lnTo>
                      <a:pt x="111815" y="1"/>
                    </a:lnTo>
                    <a:close/>
                    <a:moveTo>
                      <a:pt x="112596" y="1"/>
                    </a:moveTo>
                    <a:lnTo>
                      <a:pt x="112596" y="470"/>
                    </a:lnTo>
                    <a:lnTo>
                      <a:pt x="112752" y="470"/>
                    </a:lnTo>
                    <a:lnTo>
                      <a:pt x="112752" y="1"/>
                    </a:lnTo>
                    <a:close/>
                    <a:moveTo>
                      <a:pt x="113535" y="1"/>
                    </a:moveTo>
                    <a:lnTo>
                      <a:pt x="113535" y="470"/>
                    </a:lnTo>
                    <a:lnTo>
                      <a:pt x="113691" y="470"/>
                    </a:lnTo>
                    <a:lnTo>
                      <a:pt x="113691" y="1"/>
                    </a:lnTo>
                    <a:close/>
                    <a:moveTo>
                      <a:pt x="114472" y="1"/>
                    </a:moveTo>
                    <a:lnTo>
                      <a:pt x="114472" y="470"/>
                    </a:lnTo>
                    <a:lnTo>
                      <a:pt x="114629" y="470"/>
                    </a:lnTo>
                    <a:lnTo>
                      <a:pt x="114629" y="1"/>
                    </a:lnTo>
                    <a:close/>
                    <a:moveTo>
                      <a:pt x="115410" y="1"/>
                    </a:moveTo>
                    <a:lnTo>
                      <a:pt x="115410" y="470"/>
                    </a:lnTo>
                    <a:lnTo>
                      <a:pt x="115566" y="470"/>
                    </a:lnTo>
                    <a:lnTo>
                      <a:pt x="115566" y="1"/>
                    </a:lnTo>
                    <a:close/>
                    <a:moveTo>
                      <a:pt x="116349" y="1"/>
                    </a:moveTo>
                    <a:lnTo>
                      <a:pt x="116349" y="470"/>
                    </a:lnTo>
                    <a:lnTo>
                      <a:pt x="116505" y="470"/>
                    </a:lnTo>
                    <a:lnTo>
                      <a:pt x="116505" y="1"/>
                    </a:lnTo>
                    <a:close/>
                    <a:moveTo>
                      <a:pt x="117288" y="1"/>
                    </a:moveTo>
                    <a:lnTo>
                      <a:pt x="117288" y="470"/>
                    </a:lnTo>
                    <a:lnTo>
                      <a:pt x="117443" y="470"/>
                    </a:lnTo>
                    <a:lnTo>
                      <a:pt x="117443" y="1"/>
                    </a:lnTo>
                    <a:close/>
                    <a:moveTo>
                      <a:pt x="118224" y="1"/>
                    </a:moveTo>
                    <a:lnTo>
                      <a:pt x="118224" y="470"/>
                    </a:lnTo>
                    <a:lnTo>
                      <a:pt x="118382" y="470"/>
                    </a:lnTo>
                    <a:lnTo>
                      <a:pt x="118382" y="1"/>
                    </a:lnTo>
                    <a:close/>
                    <a:moveTo>
                      <a:pt x="119163" y="1"/>
                    </a:moveTo>
                    <a:lnTo>
                      <a:pt x="119163" y="470"/>
                    </a:lnTo>
                    <a:lnTo>
                      <a:pt x="119321" y="470"/>
                    </a:lnTo>
                    <a:lnTo>
                      <a:pt x="119321" y="1"/>
                    </a:lnTo>
                    <a:close/>
                    <a:moveTo>
                      <a:pt x="120102" y="1"/>
                    </a:moveTo>
                    <a:lnTo>
                      <a:pt x="120102" y="470"/>
                    </a:lnTo>
                    <a:lnTo>
                      <a:pt x="120258" y="470"/>
                    </a:lnTo>
                    <a:lnTo>
                      <a:pt x="120258" y="1"/>
                    </a:lnTo>
                    <a:close/>
                    <a:moveTo>
                      <a:pt x="121040" y="1"/>
                    </a:moveTo>
                    <a:lnTo>
                      <a:pt x="121040" y="470"/>
                    </a:lnTo>
                    <a:lnTo>
                      <a:pt x="121196" y="470"/>
                    </a:lnTo>
                    <a:lnTo>
                      <a:pt x="121196" y="1"/>
                    </a:lnTo>
                    <a:close/>
                    <a:moveTo>
                      <a:pt x="121977" y="1"/>
                    </a:moveTo>
                    <a:lnTo>
                      <a:pt x="121977" y="470"/>
                    </a:lnTo>
                    <a:lnTo>
                      <a:pt x="122135" y="470"/>
                    </a:lnTo>
                    <a:lnTo>
                      <a:pt x="122135" y="1"/>
                    </a:lnTo>
                    <a:close/>
                    <a:moveTo>
                      <a:pt x="122916" y="1"/>
                    </a:moveTo>
                    <a:lnTo>
                      <a:pt x="122916" y="470"/>
                    </a:lnTo>
                    <a:lnTo>
                      <a:pt x="123074" y="470"/>
                    </a:lnTo>
                    <a:lnTo>
                      <a:pt x="123074" y="1"/>
                    </a:lnTo>
                    <a:close/>
                    <a:moveTo>
                      <a:pt x="123855" y="1"/>
                    </a:moveTo>
                    <a:lnTo>
                      <a:pt x="123855" y="470"/>
                    </a:lnTo>
                    <a:lnTo>
                      <a:pt x="124010" y="470"/>
                    </a:lnTo>
                    <a:lnTo>
                      <a:pt x="124010" y="1"/>
                    </a:lnTo>
                    <a:close/>
                    <a:moveTo>
                      <a:pt x="124793" y="1"/>
                    </a:moveTo>
                    <a:lnTo>
                      <a:pt x="124793" y="470"/>
                    </a:lnTo>
                    <a:lnTo>
                      <a:pt x="124949" y="470"/>
                    </a:lnTo>
                    <a:lnTo>
                      <a:pt x="124949" y="1"/>
                    </a:lnTo>
                    <a:close/>
                    <a:moveTo>
                      <a:pt x="125732" y="1"/>
                    </a:moveTo>
                    <a:lnTo>
                      <a:pt x="125732" y="470"/>
                    </a:lnTo>
                    <a:lnTo>
                      <a:pt x="125888" y="470"/>
                    </a:lnTo>
                    <a:lnTo>
                      <a:pt x="1258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 name="Google Shape;1171;p23"/>
            <p:cNvGrpSpPr/>
            <p:nvPr/>
          </p:nvGrpSpPr>
          <p:grpSpPr>
            <a:xfrm>
              <a:off x="-41" y="718275"/>
              <a:ext cx="9144241" cy="1182675"/>
              <a:chOff x="3813375" y="4666275"/>
              <a:chExt cx="3441825" cy="445150"/>
            </a:xfrm>
          </p:grpSpPr>
          <p:sp>
            <p:nvSpPr>
              <p:cNvPr id="1172" name="Google Shape;1172;p23"/>
              <p:cNvSpPr/>
              <p:nvPr/>
            </p:nvSpPr>
            <p:spPr>
              <a:xfrm>
                <a:off x="4404050" y="4792550"/>
                <a:ext cx="32100" cy="318850"/>
              </a:xfrm>
              <a:custGeom>
                <a:rect b="b" l="l" r="r" t="t"/>
                <a:pathLst>
                  <a:path extrusionOk="0" h="12754" w="1284">
                    <a:moveTo>
                      <a:pt x="161" y="0"/>
                    </a:moveTo>
                    <a:cubicBezTo>
                      <a:pt x="72" y="0"/>
                      <a:pt x="0" y="171"/>
                      <a:pt x="0" y="383"/>
                    </a:cubicBezTo>
                    <a:lnTo>
                      <a:pt x="0" y="12659"/>
                    </a:lnTo>
                    <a:cubicBezTo>
                      <a:pt x="0" y="12730"/>
                      <a:pt x="8" y="12754"/>
                      <a:pt x="22" y="12754"/>
                    </a:cubicBezTo>
                    <a:cubicBezTo>
                      <a:pt x="50" y="12754"/>
                      <a:pt x="102" y="12659"/>
                      <a:pt x="161" y="12659"/>
                    </a:cubicBezTo>
                    <a:lnTo>
                      <a:pt x="1124" y="12659"/>
                    </a:lnTo>
                    <a:cubicBezTo>
                      <a:pt x="1183" y="12659"/>
                      <a:pt x="1234" y="12754"/>
                      <a:pt x="1262" y="12754"/>
                    </a:cubicBezTo>
                    <a:cubicBezTo>
                      <a:pt x="1275" y="12754"/>
                      <a:pt x="1283" y="12730"/>
                      <a:pt x="1283" y="12659"/>
                    </a:cubicBezTo>
                    <a:lnTo>
                      <a:pt x="1283" y="383"/>
                    </a:lnTo>
                    <a:cubicBezTo>
                      <a:pt x="1283"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3"/>
              <p:cNvSpPr/>
              <p:nvPr/>
            </p:nvSpPr>
            <p:spPr>
              <a:xfrm>
                <a:off x="4456975" y="4934900"/>
                <a:ext cx="25225" cy="176500"/>
              </a:xfrm>
              <a:custGeom>
                <a:rect b="b" l="l" r="r" t="t"/>
                <a:pathLst>
                  <a:path extrusionOk="0" h="7060" w="1009">
                    <a:moveTo>
                      <a:pt x="160" y="0"/>
                    </a:moveTo>
                    <a:cubicBezTo>
                      <a:pt x="72" y="0"/>
                      <a:pt x="1" y="171"/>
                      <a:pt x="1" y="384"/>
                    </a:cubicBezTo>
                    <a:lnTo>
                      <a:pt x="1" y="6965"/>
                    </a:lnTo>
                    <a:cubicBezTo>
                      <a:pt x="1" y="7036"/>
                      <a:pt x="9" y="7060"/>
                      <a:pt x="22" y="7060"/>
                    </a:cubicBezTo>
                    <a:cubicBezTo>
                      <a:pt x="50" y="7060"/>
                      <a:pt x="101" y="6965"/>
                      <a:pt x="160" y="6965"/>
                    </a:cubicBezTo>
                    <a:lnTo>
                      <a:pt x="848" y="6965"/>
                    </a:lnTo>
                    <a:cubicBezTo>
                      <a:pt x="908" y="6965"/>
                      <a:pt x="959" y="7060"/>
                      <a:pt x="987" y="7060"/>
                    </a:cubicBezTo>
                    <a:cubicBezTo>
                      <a:pt x="1001" y="7060"/>
                      <a:pt x="1009" y="7036"/>
                      <a:pt x="1009" y="6965"/>
                    </a:cubicBezTo>
                    <a:lnTo>
                      <a:pt x="1009" y="384"/>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3"/>
              <p:cNvSpPr/>
              <p:nvPr/>
            </p:nvSpPr>
            <p:spPr>
              <a:xfrm>
                <a:off x="4507475" y="4990225"/>
                <a:ext cx="23225" cy="121175"/>
              </a:xfrm>
              <a:custGeom>
                <a:rect b="b" l="l" r="r" t="t"/>
                <a:pathLst>
                  <a:path extrusionOk="0" h="4847" w="929">
                    <a:moveTo>
                      <a:pt x="162" y="0"/>
                    </a:moveTo>
                    <a:cubicBezTo>
                      <a:pt x="74" y="0"/>
                      <a:pt x="1" y="171"/>
                      <a:pt x="1" y="383"/>
                    </a:cubicBezTo>
                    <a:lnTo>
                      <a:pt x="1" y="4752"/>
                    </a:lnTo>
                    <a:cubicBezTo>
                      <a:pt x="1" y="4823"/>
                      <a:pt x="9" y="4847"/>
                      <a:pt x="23" y="4847"/>
                    </a:cubicBezTo>
                    <a:cubicBezTo>
                      <a:pt x="51" y="4847"/>
                      <a:pt x="104" y="4752"/>
                      <a:pt x="162" y="4752"/>
                    </a:cubicBezTo>
                    <a:lnTo>
                      <a:pt x="767" y="4752"/>
                    </a:lnTo>
                    <a:cubicBezTo>
                      <a:pt x="826" y="4752"/>
                      <a:pt x="877" y="4847"/>
                      <a:pt x="905" y="4847"/>
                    </a:cubicBezTo>
                    <a:cubicBezTo>
                      <a:pt x="919" y="4847"/>
                      <a:pt x="927" y="4823"/>
                      <a:pt x="927" y="4752"/>
                    </a:cubicBezTo>
                    <a:lnTo>
                      <a:pt x="929" y="383"/>
                    </a:lnTo>
                    <a:cubicBezTo>
                      <a:pt x="929" y="171"/>
                      <a:pt x="857"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3"/>
              <p:cNvSpPr/>
              <p:nvPr/>
            </p:nvSpPr>
            <p:spPr>
              <a:xfrm>
                <a:off x="4555975" y="4849100"/>
                <a:ext cx="25225" cy="262300"/>
              </a:xfrm>
              <a:custGeom>
                <a:rect b="b" l="l" r="r" t="t"/>
                <a:pathLst>
                  <a:path extrusionOk="0" h="10492" w="1009">
                    <a:moveTo>
                      <a:pt x="162" y="0"/>
                    </a:moveTo>
                    <a:cubicBezTo>
                      <a:pt x="72" y="0"/>
                      <a:pt x="1" y="171"/>
                      <a:pt x="1" y="384"/>
                    </a:cubicBezTo>
                    <a:lnTo>
                      <a:pt x="1" y="10397"/>
                    </a:lnTo>
                    <a:cubicBezTo>
                      <a:pt x="1" y="10468"/>
                      <a:pt x="9" y="10492"/>
                      <a:pt x="23" y="10492"/>
                    </a:cubicBezTo>
                    <a:cubicBezTo>
                      <a:pt x="50" y="10492"/>
                      <a:pt x="102" y="10397"/>
                      <a:pt x="162" y="10397"/>
                    </a:cubicBezTo>
                    <a:lnTo>
                      <a:pt x="849" y="10397"/>
                    </a:lnTo>
                    <a:cubicBezTo>
                      <a:pt x="908" y="10397"/>
                      <a:pt x="959" y="10492"/>
                      <a:pt x="987" y="10492"/>
                    </a:cubicBezTo>
                    <a:cubicBezTo>
                      <a:pt x="1001" y="10492"/>
                      <a:pt x="1009" y="10468"/>
                      <a:pt x="1009" y="10397"/>
                    </a:cubicBezTo>
                    <a:lnTo>
                      <a:pt x="1009" y="384"/>
                    </a:lnTo>
                    <a:cubicBezTo>
                      <a:pt x="1009" y="171"/>
                      <a:pt x="937" y="0"/>
                      <a:pt x="8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3"/>
              <p:cNvSpPr/>
              <p:nvPr/>
            </p:nvSpPr>
            <p:spPr>
              <a:xfrm>
                <a:off x="4605475" y="4951175"/>
                <a:ext cx="25250" cy="160225"/>
              </a:xfrm>
              <a:custGeom>
                <a:rect b="b" l="l" r="r" t="t"/>
                <a:pathLst>
                  <a:path extrusionOk="0" h="6409" w="1010">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3"/>
              <p:cNvSpPr/>
              <p:nvPr/>
            </p:nvSpPr>
            <p:spPr>
              <a:xfrm>
                <a:off x="4654975" y="4972300"/>
                <a:ext cx="25250" cy="139100"/>
              </a:xfrm>
              <a:custGeom>
                <a:rect b="b" l="l" r="r" t="t"/>
                <a:pathLst>
                  <a:path extrusionOk="0" h="5564" w="1010">
                    <a:moveTo>
                      <a:pt x="162" y="0"/>
                    </a:moveTo>
                    <a:cubicBezTo>
                      <a:pt x="72"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3"/>
              <p:cNvSpPr/>
              <p:nvPr/>
            </p:nvSpPr>
            <p:spPr>
              <a:xfrm>
                <a:off x="470415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4" y="9149"/>
                      <a:pt x="162" y="9149"/>
                    </a:cubicBezTo>
                    <a:lnTo>
                      <a:pt x="875" y="9149"/>
                    </a:lnTo>
                    <a:cubicBezTo>
                      <a:pt x="935" y="9149"/>
                      <a:pt x="987" y="9244"/>
                      <a:pt x="1015" y="9244"/>
                    </a:cubicBezTo>
                    <a:cubicBezTo>
                      <a:pt x="1029" y="9244"/>
                      <a:pt x="1037" y="9220"/>
                      <a:pt x="1037" y="9149"/>
                    </a:cubicBezTo>
                    <a:lnTo>
                      <a:pt x="1037" y="386"/>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3"/>
              <p:cNvSpPr/>
              <p:nvPr/>
            </p:nvSpPr>
            <p:spPr>
              <a:xfrm>
                <a:off x="4752650" y="4850325"/>
                <a:ext cx="27950" cy="261075"/>
              </a:xfrm>
              <a:custGeom>
                <a:rect b="b" l="l" r="r" t="t"/>
                <a:pathLst>
                  <a:path extrusionOk="0" h="10443" w="1118">
                    <a:moveTo>
                      <a:pt x="162" y="1"/>
                    </a:moveTo>
                    <a:cubicBezTo>
                      <a:pt x="72" y="1"/>
                      <a:pt x="1" y="171"/>
                      <a:pt x="1" y="384"/>
                    </a:cubicBezTo>
                    <a:lnTo>
                      <a:pt x="1" y="10348"/>
                    </a:lnTo>
                    <a:cubicBezTo>
                      <a:pt x="1" y="10419"/>
                      <a:pt x="9" y="10443"/>
                      <a:pt x="22" y="10443"/>
                    </a:cubicBezTo>
                    <a:cubicBezTo>
                      <a:pt x="50" y="10443"/>
                      <a:pt x="102" y="10348"/>
                      <a:pt x="162" y="10348"/>
                    </a:cubicBezTo>
                    <a:lnTo>
                      <a:pt x="958" y="10348"/>
                    </a:lnTo>
                    <a:cubicBezTo>
                      <a:pt x="1016" y="10348"/>
                      <a:pt x="1068" y="10443"/>
                      <a:pt x="1095" y="10443"/>
                    </a:cubicBezTo>
                    <a:cubicBezTo>
                      <a:pt x="1109" y="10443"/>
                      <a:pt x="1117" y="10419"/>
                      <a:pt x="1117" y="10348"/>
                    </a:cubicBezTo>
                    <a:lnTo>
                      <a:pt x="1117" y="384"/>
                    </a:lnTo>
                    <a:cubicBezTo>
                      <a:pt x="1117" y="171"/>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3"/>
              <p:cNvSpPr/>
              <p:nvPr/>
            </p:nvSpPr>
            <p:spPr>
              <a:xfrm>
                <a:off x="4801475" y="4666275"/>
                <a:ext cx="29300" cy="445125"/>
              </a:xfrm>
              <a:custGeom>
                <a:rect b="b" l="l" r="r" t="t"/>
                <a:pathLst>
                  <a:path extrusionOk="0" h="17805" w="1172">
                    <a:moveTo>
                      <a:pt x="161" y="0"/>
                    </a:moveTo>
                    <a:cubicBezTo>
                      <a:pt x="72" y="0"/>
                      <a:pt x="0" y="173"/>
                      <a:pt x="0" y="385"/>
                    </a:cubicBezTo>
                    <a:lnTo>
                      <a:pt x="0" y="17710"/>
                    </a:lnTo>
                    <a:cubicBezTo>
                      <a:pt x="0" y="17781"/>
                      <a:pt x="8" y="17804"/>
                      <a:pt x="22" y="17804"/>
                    </a:cubicBezTo>
                    <a:cubicBezTo>
                      <a:pt x="50" y="17804"/>
                      <a:pt x="102" y="17710"/>
                      <a:pt x="161" y="17710"/>
                    </a:cubicBezTo>
                    <a:lnTo>
                      <a:pt x="1012" y="17710"/>
                    </a:lnTo>
                    <a:cubicBezTo>
                      <a:pt x="1071" y="17710"/>
                      <a:pt x="1122" y="17804"/>
                      <a:pt x="1150" y="17804"/>
                    </a:cubicBezTo>
                    <a:cubicBezTo>
                      <a:pt x="1164" y="17804"/>
                      <a:pt x="1172" y="17781"/>
                      <a:pt x="1172" y="17710"/>
                    </a:cubicBezTo>
                    <a:lnTo>
                      <a:pt x="1172" y="385"/>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3"/>
              <p:cNvSpPr/>
              <p:nvPr/>
            </p:nvSpPr>
            <p:spPr>
              <a:xfrm>
                <a:off x="4852350" y="4894150"/>
                <a:ext cx="26600" cy="217250"/>
              </a:xfrm>
              <a:custGeom>
                <a:rect b="b" l="l" r="r" t="t"/>
                <a:pathLst>
                  <a:path extrusionOk="0" h="8690" w="1064">
                    <a:moveTo>
                      <a:pt x="161" y="1"/>
                    </a:moveTo>
                    <a:cubicBezTo>
                      <a:pt x="72" y="1"/>
                      <a:pt x="0" y="173"/>
                      <a:pt x="0" y="384"/>
                    </a:cubicBezTo>
                    <a:lnTo>
                      <a:pt x="0" y="8595"/>
                    </a:lnTo>
                    <a:cubicBezTo>
                      <a:pt x="0" y="8666"/>
                      <a:pt x="8" y="8690"/>
                      <a:pt x="22" y="8690"/>
                    </a:cubicBezTo>
                    <a:cubicBezTo>
                      <a:pt x="50" y="8690"/>
                      <a:pt x="102" y="8595"/>
                      <a:pt x="161" y="8595"/>
                    </a:cubicBezTo>
                    <a:lnTo>
                      <a:pt x="902" y="8595"/>
                    </a:lnTo>
                    <a:cubicBezTo>
                      <a:pt x="961" y="8595"/>
                      <a:pt x="1013" y="8690"/>
                      <a:pt x="1041" y="8690"/>
                    </a:cubicBezTo>
                    <a:cubicBezTo>
                      <a:pt x="1055" y="8690"/>
                      <a:pt x="1063" y="8666"/>
                      <a:pt x="1063" y="8595"/>
                    </a:cubicBezTo>
                    <a:lnTo>
                      <a:pt x="1063" y="384"/>
                    </a:lnTo>
                    <a:cubicBezTo>
                      <a:pt x="1063"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3"/>
              <p:cNvSpPr/>
              <p:nvPr/>
            </p:nvSpPr>
            <p:spPr>
              <a:xfrm>
                <a:off x="4900500" y="4887650"/>
                <a:ext cx="29275" cy="223750"/>
              </a:xfrm>
              <a:custGeom>
                <a:rect b="b" l="l" r="r" t="t"/>
                <a:pathLst>
                  <a:path extrusionOk="0" h="8950" w="1171">
                    <a:moveTo>
                      <a:pt x="160" y="0"/>
                    </a:moveTo>
                    <a:cubicBezTo>
                      <a:pt x="72" y="0"/>
                      <a:pt x="1" y="173"/>
                      <a:pt x="1" y="383"/>
                    </a:cubicBezTo>
                    <a:lnTo>
                      <a:pt x="1" y="8855"/>
                    </a:lnTo>
                    <a:cubicBezTo>
                      <a:pt x="1" y="8926"/>
                      <a:pt x="9" y="8950"/>
                      <a:pt x="23" y="8950"/>
                    </a:cubicBezTo>
                    <a:cubicBezTo>
                      <a:pt x="50" y="8950"/>
                      <a:pt x="102" y="8855"/>
                      <a:pt x="160" y="8855"/>
                    </a:cubicBezTo>
                    <a:lnTo>
                      <a:pt x="1009" y="8855"/>
                    </a:lnTo>
                    <a:cubicBezTo>
                      <a:pt x="1069" y="8855"/>
                      <a:pt x="1121" y="8950"/>
                      <a:pt x="1149" y="8950"/>
                    </a:cubicBezTo>
                    <a:cubicBezTo>
                      <a:pt x="1163" y="8950"/>
                      <a:pt x="1171" y="8926"/>
                      <a:pt x="1171" y="8855"/>
                    </a:cubicBezTo>
                    <a:lnTo>
                      <a:pt x="1171" y="383"/>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3"/>
              <p:cNvSpPr/>
              <p:nvPr/>
            </p:nvSpPr>
            <p:spPr>
              <a:xfrm>
                <a:off x="495070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4" y="4167"/>
                      <a:pt x="1066" y="4262"/>
                      <a:pt x="1095" y="4262"/>
                    </a:cubicBezTo>
                    <a:cubicBezTo>
                      <a:pt x="1109" y="4262"/>
                      <a:pt x="1117" y="4238"/>
                      <a:pt x="1117" y="4167"/>
                    </a:cubicBezTo>
                    <a:lnTo>
                      <a:pt x="1117" y="385"/>
                    </a:lnTo>
                    <a:cubicBezTo>
                      <a:pt x="1117" y="172"/>
                      <a:pt x="1044"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3"/>
              <p:cNvSpPr/>
              <p:nvPr/>
            </p:nvSpPr>
            <p:spPr>
              <a:xfrm>
                <a:off x="5001200" y="4861600"/>
                <a:ext cx="25925" cy="249800"/>
              </a:xfrm>
              <a:custGeom>
                <a:rect b="b" l="l" r="r" t="t"/>
                <a:pathLst>
                  <a:path extrusionOk="0" h="9992" w="1037">
                    <a:moveTo>
                      <a:pt x="160" y="1"/>
                    </a:moveTo>
                    <a:cubicBezTo>
                      <a:pt x="72" y="1"/>
                      <a:pt x="1" y="171"/>
                      <a:pt x="1" y="384"/>
                    </a:cubicBezTo>
                    <a:lnTo>
                      <a:pt x="1" y="9897"/>
                    </a:lnTo>
                    <a:cubicBezTo>
                      <a:pt x="1" y="9968"/>
                      <a:pt x="9" y="9992"/>
                      <a:pt x="23" y="9992"/>
                    </a:cubicBezTo>
                    <a:cubicBezTo>
                      <a:pt x="50" y="9992"/>
                      <a:pt x="102" y="9897"/>
                      <a:pt x="160" y="9897"/>
                    </a:cubicBezTo>
                    <a:lnTo>
                      <a:pt x="875" y="9897"/>
                    </a:lnTo>
                    <a:cubicBezTo>
                      <a:pt x="934" y="9897"/>
                      <a:pt x="986" y="9992"/>
                      <a:pt x="1014" y="9992"/>
                    </a:cubicBezTo>
                    <a:cubicBezTo>
                      <a:pt x="1029" y="9992"/>
                      <a:pt x="1037" y="9968"/>
                      <a:pt x="1037" y="9897"/>
                    </a:cubicBezTo>
                    <a:lnTo>
                      <a:pt x="1037" y="384"/>
                    </a:lnTo>
                    <a:cubicBezTo>
                      <a:pt x="1037" y="171"/>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3"/>
              <p:cNvSpPr/>
              <p:nvPr/>
            </p:nvSpPr>
            <p:spPr>
              <a:xfrm>
                <a:off x="3813375" y="4934850"/>
                <a:ext cx="25250" cy="176550"/>
              </a:xfrm>
              <a:custGeom>
                <a:rect b="b" l="l" r="r" t="t"/>
                <a:pathLst>
                  <a:path extrusionOk="0" h="7062" w="1010">
                    <a:moveTo>
                      <a:pt x="162" y="1"/>
                    </a:moveTo>
                    <a:cubicBezTo>
                      <a:pt x="72" y="1"/>
                      <a:pt x="1" y="173"/>
                      <a:pt x="1" y="384"/>
                    </a:cubicBezTo>
                    <a:lnTo>
                      <a:pt x="1" y="6967"/>
                    </a:lnTo>
                    <a:cubicBezTo>
                      <a:pt x="1" y="7038"/>
                      <a:pt x="9" y="7062"/>
                      <a:pt x="23" y="7062"/>
                    </a:cubicBezTo>
                    <a:cubicBezTo>
                      <a:pt x="51" y="7062"/>
                      <a:pt x="103" y="6967"/>
                      <a:pt x="162" y="6967"/>
                    </a:cubicBezTo>
                    <a:lnTo>
                      <a:pt x="850" y="6967"/>
                    </a:lnTo>
                    <a:cubicBezTo>
                      <a:pt x="908" y="6967"/>
                      <a:pt x="960" y="7062"/>
                      <a:pt x="987" y="7062"/>
                    </a:cubicBezTo>
                    <a:cubicBezTo>
                      <a:pt x="1001" y="7062"/>
                      <a:pt x="1009" y="7038"/>
                      <a:pt x="1009" y="6967"/>
                    </a:cubicBezTo>
                    <a:lnTo>
                      <a:pt x="1009" y="384"/>
                    </a:lnTo>
                    <a:cubicBezTo>
                      <a:pt x="1009" y="173"/>
                      <a:pt x="938" y="1"/>
                      <a:pt x="8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3"/>
              <p:cNvSpPr/>
              <p:nvPr/>
            </p:nvSpPr>
            <p:spPr>
              <a:xfrm>
                <a:off x="386392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3"/>
              <p:cNvSpPr/>
              <p:nvPr/>
            </p:nvSpPr>
            <p:spPr>
              <a:xfrm>
                <a:off x="3912425" y="4849100"/>
                <a:ext cx="25225" cy="262300"/>
              </a:xfrm>
              <a:custGeom>
                <a:rect b="b" l="l" r="r" t="t"/>
                <a:pathLst>
                  <a:path extrusionOk="0" h="10492" w="1009">
                    <a:moveTo>
                      <a:pt x="160" y="0"/>
                    </a:moveTo>
                    <a:cubicBezTo>
                      <a:pt x="72" y="0"/>
                      <a:pt x="1" y="171"/>
                      <a:pt x="1" y="384"/>
                    </a:cubicBezTo>
                    <a:lnTo>
                      <a:pt x="1" y="10397"/>
                    </a:lnTo>
                    <a:cubicBezTo>
                      <a:pt x="1" y="10468"/>
                      <a:pt x="8" y="10492"/>
                      <a:pt x="22" y="10492"/>
                    </a:cubicBezTo>
                    <a:cubicBezTo>
                      <a:pt x="50" y="10492"/>
                      <a:pt x="101" y="10397"/>
                      <a:pt x="160" y="10397"/>
                    </a:cubicBezTo>
                    <a:lnTo>
                      <a:pt x="848" y="10397"/>
                    </a:lnTo>
                    <a:cubicBezTo>
                      <a:pt x="907" y="10397"/>
                      <a:pt x="959"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3"/>
              <p:cNvSpPr/>
              <p:nvPr/>
            </p:nvSpPr>
            <p:spPr>
              <a:xfrm>
                <a:off x="3961925" y="4951125"/>
                <a:ext cx="25225" cy="160275"/>
              </a:xfrm>
              <a:custGeom>
                <a:rect b="b" l="l" r="r" t="t"/>
                <a:pathLst>
                  <a:path extrusionOk="0" h="6411" w="1009">
                    <a:moveTo>
                      <a:pt x="160" y="0"/>
                    </a:moveTo>
                    <a:cubicBezTo>
                      <a:pt x="72" y="0"/>
                      <a:pt x="1" y="173"/>
                      <a:pt x="1" y="384"/>
                    </a:cubicBezTo>
                    <a:lnTo>
                      <a:pt x="1" y="6316"/>
                    </a:lnTo>
                    <a:cubicBezTo>
                      <a:pt x="1" y="6387"/>
                      <a:pt x="9" y="6411"/>
                      <a:pt x="22" y="6411"/>
                    </a:cubicBezTo>
                    <a:cubicBezTo>
                      <a:pt x="50" y="6411"/>
                      <a:pt x="101" y="6316"/>
                      <a:pt x="160" y="6316"/>
                    </a:cubicBezTo>
                    <a:lnTo>
                      <a:pt x="848" y="6316"/>
                    </a:lnTo>
                    <a:cubicBezTo>
                      <a:pt x="907" y="6316"/>
                      <a:pt x="959" y="6411"/>
                      <a:pt x="987" y="6411"/>
                    </a:cubicBezTo>
                    <a:cubicBezTo>
                      <a:pt x="1001" y="6411"/>
                      <a:pt x="1009" y="6387"/>
                      <a:pt x="1009" y="6316"/>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3"/>
              <p:cNvSpPr/>
              <p:nvPr/>
            </p:nvSpPr>
            <p:spPr>
              <a:xfrm>
                <a:off x="40114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7"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3"/>
              <p:cNvSpPr/>
              <p:nvPr/>
            </p:nvSpPr>
            <p:spPr>
              <a:xfrm>
                <a:off x="406060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3" y="9149"/>
                      <a:pt x="162" y="9149"/>
                    </a:cubicBezTo>
                    <a:lnTo>
                      <a:pt x="875" y="9149"/>
                    </a:lnTo>
                    <a:cubicBezTo>
                      <a:pt x="935" y="9149"/>
                      <a:pt x="987" y="9244"/>
                      <a:pt x="1015" y="9244"/>
                    </a:cubicBezTo>
                    <a:cubicBezTo>
                      <a:pt x="1029" y="9244"/>
                      <a:pt x="1037" y="9220"/>
                      <a:pt x="1037"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3"/>
              <p:cNvSpPr/>
              <p:nvPr/>
            </p:nvSpPr>
            <p:spPr>
              <a:xfrm>
                <a:off x="4109100" y="4850325"/>
                <a:ext cx="27925" cy="261075"/>
              </a:xfrm>
              <a:custGeom>
                <a:rect b="b" l="l" r="r" t="t"/>
                <a:pathLst>
                  <a:path extrusionOk="0" h="10443" w="1117">
                    <a:moveTo>
                      <a:pt x="160" y="1"/>
                    </a:moveTo>
                    <a:cubicBezTo>
                      <a:pt x="72" y="1"/>
                      <a:pt x="0" y="173"/>
                      <a:pt x="0" y="386"/>
                    </a:cubicBezTo>
                    <a:lnTo>
                      <a:pt x="0" y="10348"/>
                    </a:lnTo>
                    <a:cubicBezTo>
                      <a:pt x="0" y="10419"/>
                      <a:pt x="8"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6"/>
                    </a:lnTo>
                    <a:cubicBezTo>
                      <a:pt x="1117" y="173"/>
                      <a:pt x="1045"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23"/>
              <p:cNvSpPr/>
              <p:nvPr/>
            </p:nvSpPr>
            <p:spPr>
              <a:xfrm>
                <a:off x="4157900" y="4666325"/>
                <a:ext cx="29325" cy="445075"/>
              </a:xfrm>
              <a:custGeom>
                <a:rect b="b" l="l" r="r" t="t"/>
                <a:pathLst>
                  <a:path extrusionOk="0" h="17803" w="1173">
                    <a:moveTo>
                      <a:pt x="160" y="0"/>
                    </a:moveTo>
                    <a:cubicBezTo>
                      <a:pt x="72" y="0"/>
                      <a:pt x="1" y="171"/>
                      <a:pt x="1" y="383"/>
                    </a:cubicBezTo>
                    <a:lnTo>
                      <a:pt x="1" y="17708"/>
                    </a:lnTo>
                    <a:cubicBezTo>
                      <a:pt x="1" y="17779"/>
                      <a:pt x="9" y="17803"/>
                      <a:pt x="23" y="17803"/>
                    </a:cubicBezTo>
                    <a:cubicBezTo>
                      <a:pt x="50" y="17803"/>
                      <a:pt x="102" y="17708"/>
                      <a:pt x="160" y="17708"/>
                    </a:cubicBezTo>
                    <a:lnTo>
                      <a:pt x="1011" y="17708"/>
                    </a:lnTo>
                    <a:cubicBezTo>
                      <a:pt x="1071" y="17708"/>
                      <a:pt x="1123" y="17803"/>
                      <a:pt x="1151" y="17803"/>
                    </a:cubicBezTo>
                    <a:cubicBezTo>
                      <a:pt x="1165" y="17803"/>
                      <a:pt x="1172" y="17779"/>
                      <a:pt x="1172" y="17708"/>
                    </a:cubicBezTo>
                    <a:lnTo>
                      <a:pt x="1172" y="383"/>
                    </a:lnTo>
                    <a:cubicBezTo>
                      <a:pt x="1172" y="171"/>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23"/>
              <p:cNvSpPr/>
              <p:nvPr/>
            </p:nvSpPr>
            <p:spPr>
              <a:xfrm>
                <a:off x="42088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3"/>
              <p:cNvSpPr/>
              <p:nvPr/>
            </p:nvSpPr>
            <p:spPr>
              <a:xfrm>
                <a:off x="4256925" y="4887700"/>
                <a:ext cx="29300" cy="223700"/>
              </a:xfrm>
              <a:custGeom>
                <a:rect b="b" l="l" r="r" t="t"/>
                <a:pathLst>
                  <a:path extrusionOk="0" h="8948" w="1172">
                    <a:moveTo>
                      <a:pt x="161" y="0"/>
                    </a:moveTo>
                    <a:cubicBezTo>
                      <a:pt x="72" y="0"/>
                      <a:pt x="0" y="171"/>
                      <a:pt x="0" y="383"/>
                    </a:cubicBezTo>
                    <a:lnTo>
                      <a:pt x="0" y="8853"/>
                    </a:lnTo>
                    <a:cubicBezTo>
                      <a:pt x="0" y="8924"/>
                      <a:pt x="8" y="8948"/>
                      <a:pt x="22" y="8948"/>
                    </a:cubicBezTo>
                    <a:cubicBezTo>
                      <a:pt x="50" y="8948"/>
                      <a:pt x="101" y="8853"/>
                      <a:pt x="161" y="8853"/>
                    </a:cubicBezTo>
                    <a:lnTo>
                      <a:pt x="1010" y="8853"/>
                    </a:lnTo>
                    <a:cubicBezTo>
                      <a:pt x="1070" y="8853"/>
                      <a:pt x="1122" y="8948"/>
                      <a:pt x="1150" y="8948"/>
                    </a:cubicBezTo>
                    <a:cubicBezTo>
                      <a:pt x="1164" y="8948"/>
                      <a:pt x="1172" y="8924"/>
                      <a:pt x="1172" y="8853"/>
                    </a:cubicBezTo>
                    <a:lnTo>
                      <a:pt x="1172" y="383"/>
                    </a:lnTo>
                    <a:cubicBezTo>
                      <a:pt x="1172" y="171"/>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3"/>
              <p:cNvSpPr/>
              <p:nvPr/>
            </p:nvSpPr>
            <p:spPr>
              <a:xfrm>
                <a:off x="430715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5" y="4167"/>
                      <a:pt x="1067" y="4262"/>
                      <a:pt x="1095" y="4262"/>
                    </a:cubicBezTo>
                    <a:cubicBezTo>
                      <a:pt x="1109" y="4262"/>
                      <a:pt x="1117" y="4238"/>
                      <a:pt x="1117" y="4167"/>
                    </a:cubicBezTo>
                    <a:lnTo>
                      <a:pt x="1117" y="385"/>
                    </a:lnTo>
                    <a:cubicBezTo>
                      <a:pt x="1117" y="172"/>
                      <a:pt x="1045"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3"/>
              <p:cNvSpPr/>
              <p:nvPr/>
            </p:nvSpPr>
            <p:spPr>
              <a:xfrm>
                <a:off x="4357650" y="4861600"/>
                <a:ext cx="25875" cy="249800"/>
              </a:xfrm>
              <a:custGeom>
                <a:rect b="b" l="l" r="r" t="t"/>
                <a:pathLst>
                  <a:path extrusionOk="0" h="9992" w="1035">
                    <a:moveTo>
                      <a:pt x="160" y="1"/>
                    </a:moveTo>
                    <a:cubicBezTo>
                      <a:pt x="72" y="1"/>
                      <a:pt x="1" y="173"/>
                      <a:pt x="1" y="386"/>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3"/>
              <p:cNvSpPr/>
              <p:nvPr/>
            </p:nvSpPr>
            <p:spPr>
              <a:xfrm>
                <a:off x="50971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3"/>
              <p:cNvSpPr/>
              <p:nvPr/>
            </p:nvSpPr>
            <p:spPr>
              <a:xfrm>
                <a:off x="5150075" y="4934850"/>
                <a:ext cx="25225" cy="176550"/>
              </a:xfrm>
              <a:custGeom>
                <a:rect b="b" l="l" r="r" t="t"/>
                <a:pathLst>
                  <a:path extrusionOk="0" h="7062" w="1009">
                    <a:moveTo>
                      <a:pt x="160" y="1"/>
                    </a:moveTo>
                    <a:cubicBezTo>
                      <a:pt x="72" y="1"/>
                      <a:pt x="1" y="173"/>
                      <a:pt x="1" y="384"/>
                    </a:cubicBezTo>
                    <a:lnTo>
                      <a:pt x="1" y="6967"/>
                    </a:lnTo>
                    <a:cubicBezTo>
                      <a:pt x="1" y="7038"/>
                      <a:pt x="9" y="7062"/>
                      <a:pt x="22" y="7062"/>
                    </a:cubicBezTo>
                    <a:cubicBezTo>
                      <a:pt x="50" y="7062"/>
                      <a:pt x="101" y="6967"/>
                      <a:pt x="160" y="6967"/>
                    </a:cubicBezTo>
                    <a:lnTo>
                      <a:pt x="848" y="6967"/>
                    </a:lnTo>
                    <a:cubicBezTo>
                      <a:pt x="907" y="6967"/>
                      <a:pt x="959" y="7062"/>
                      <a:pt x="987" y="7062"/>
                    </a:cubicBezTo>
                    <a:cubicBezTo>
                      <a:pt x="1001" y="7062"/>
                      <a:pt x="1009" y="7038"/>
                      <a:pt x="1009" y="6967"/>
                    </a:cubicBezTo>
                    <a:lnTo>
                      <a:pt x="1009" y="384"/>
                    </a:lnTo>
                    <a:cubicBezTo>
                      <a:pt x="1009" y="173"/>
                      <a:pt x="936" y="1"/>
                      <a:pt x="8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3"/>
              <p:cNvSpPr/>
              <p:nvPr/>
            </p:nvSpPr>
            <p:spPr>
              <a:xfrm>
                <a:off x="520057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3"/>
              <p:cNvSpPr/>
              <p:nvPr/>
            </p:nvSpPr>
            <p:spPr>
              <a:xfrm>
                <a:off x="52490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3"/>
              <p:cNvSpPr/>
              <p:nvPr/>
            </p:nvSpPr>
            <p:spPr>
              <a:xfrm>
                <a:off x="52985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1" y="6314"/>
                      <a:pt x="160" y="6314"/>
                    </a:cubicBezTo>
                    <a:lnTo>
                      <a:pt x="848" y="6314"/>
                    </a:lnTo>
                    <a:cubicBezTo>
                      <a:pt x="908" y="6314"/>
                      <a:pt x="959" y="6409"/>
                      <a:pt x="987" y="6409"/>
                    </a:cubicBezTo>
                    <a:cubicBezTo>
                      <a:pt x="1001" y="6409"/>
                      <a:pt x="1009" y="6385"/>
                      <a:pt x="1009" y="6314"/>
                    </a:cubicBezTo>
                    <a:lnTo>
                      <a:pt x="1009" y="383"/>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3"/>
              <p:cNvSpPr/>
              <p:nvPr/>
            </p:nvSpPr>
            <p:spPr>
              <a:xfrm>
                <a:off x="534807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8"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3"/>
              <p:cNvSpPr/>
              <p:nvPr/>
            </p:nvSpPr>
            <p:spPr>
              <a:xfrm>
                <a:off x="5050700" y="4861600"/>
                <a:ext cx="25925" cy="249800"/>
              </a:xfrm>
              <a:custGeom>
                <a:rect b="b" l="l" r="r" t="t"/>
                <a:pathLst>
                  <a:path extrusionOk="0" h="9992" w="1037">
                    <a:moveTo>
                      <a:pt x="162" y="1"/>
                    </a:moveTo>
                    <a:cubicBezTo>
                      <a:pt x="72" y="1"/>
                      <a:pt x="1" y="171"/>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1"/>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3"/>
              <p:cNvSpPr/>
              <p:nvPr/>
            </p:nvSpPr>
            <p:spPr>
              <a:xfrm>
                <a:off x="67803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3"/>
              <p:cNvSpPr/>
              <p:nvPr/>
            </p:nvSpPr>
            <p:spPr>
              <a:xfrm>
                <a:off x="6485350" y="4850325"/>
                <a:ext cx="27950" cy="261075"/>
              </a:xfrm>
              <a:custGeom>
                <a:rect b="b" l="l" r="r" t="t"/>
                <a:pathLst>
                  <a:path extrusionOk="0" h="10443" w="1118">
                    <a:moveTo>
                      <a:pt x="162" y="1"/>
                    </a:moveTo>
                    <a:cubicBezTo>
                      <a:pt x="72" y="1"/>
                      <a:pt x="1" y="173"/>
                      <a:pt x="1" y="384"/>
                    </a:cubicBezTo>
                    <a:lnTo>
                      <a:pt x="1" y="10348"/>
                    </a:lnTo>
                    <a:cubicBezTo>
                      <a:pt x="1" y="10419"/>
                      <a:pt x="9" y="10443"/>
                      <a:pt x="23" y="10443"/>
                    </a:cubicBezTo>
                    <a:cubicBezTo>
                      <a:pt x="51" y="10443"/>
                      <a:pt x="103" y="10348"/>
                      <a:pt x="162" y="10348"/>
                    </a:cubicBezTo>
                    <a:lnTo>
                      <a:pt x="958" y="10348"/>
                    </a:lnTo>
                    <a:cubicBezTo>
                      <a:pt x="1016" y="10348"/>
                      <a:pt x="1068" y="10443"/>
                      <a:pt x="1095" y="10443"/>
                    </a:cubicBezTo>
                    <a:cubicBezTo>
                      <a:pt x="1109" y="10443"/>
                      <a:pt x="1117" y="10419"/>
                      <a:pt x="1117" y="10348"/>
                    </a:cubicBezTo>
                    <a:lnTo>
                      <a:pt x="1117" y="384"/>
                    </a:lnTo>
                    <a:cubicBezTo>
                      <a:pt x="1117" y="173"/>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3"/>
              <p:cNvSpPr/>
              <p:nvPr/>
            </p:nvSpPr>
            <p:spPr>
              <a:xfrm>
                <a:off x="6534200" y="4666275"/>
                <a:ext cx="29275" cy="445125"/>
              </a:xfrm>
              <a:custGeom>
                <a:rect b="b" l="l" r="r" t="t"/>
                <a:pathLst>
                  <a:path extrusionOk="0" h="17805" w="1171">
                    <a:moveTo>
                      <a:pt x="160" y="0"/>
                    </a:moveTo>
                    <a:cubicBezTo>
                      <a:pt x="72" y="0"/>
                      <a:pt x="1" y="173"/>
                      <a:pt x="1" y="385"/>
                    </a:cubicBezTo>
                    <a:lnTo>
                      <a:pt x="1" y="17710"/>
                    </a:lnTo>
                    <a:cubicBezTo>
                      <a:pt x="1" y="17781"/>
                      <a:pt x="9" y="17805"/>
                      <a:pt x="23" y="17805"/>
                    </a:cubicBezTo>
                    <a:cubicBezTo>
                      <a:pt x="50" y="17805"/>
                      <a:pt x="102" y="17710"/>
                      <a:pt x="160" y="17710"/>
                    </a:cubicBezTo>
                    <a:lnTo>
                      <a:pt x="1011" y="17710"/>
                    </a:lnTo>
                    <a:cubicBezTo>
                      <a:pt x="1070" y="17710"/>
                      <a:pt x="1121" y="17805"/>
                      <a:pt x="1149" y="17805"/>
                    </a:cubicBezTo>
                    <a:cubicBezTo>
                      <a:pt x="1163" y="17805"/>
                      <a:pt x="1171" y="17781"/>
                      <a:pt x="1171" y="17710"/>
                    </a:cubicBezTo>
                    <a:lnTo>
                      <a:pt x="1171" y="385"/>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3"/>
              <p:cNvSpPr/>
              <p:nvPr/>
            </p:nvSpPr>
            <p:spPr>
              <a:xfrm>
                <a:off x="6585050" y="4894150"/>
                <a:ext cx="26600" cy="217250"/>
              </a:xfrm>
              <a:custGeom>
                <a:rect b="b" l="l" r="r" t="t"/>
                <a:pathLst>
                  <a:path extrusionOk="0" h="8690" w="1064">
                    <a:moveTo>
                      <a:pt x="162" y="1"/>
                    </a:moveTo>
                    <a:cubicBezTo>
                      <a:pt x="74" y="1"/>
                      <a:pt x="0" y="173"/>
                      <a:pt x="0" y="384"/>
                    </a:cubicBezTo>
                    <a:lnTo>
                      <a:pt x="0" y="8595"/>
                    </a:lnTo>
                    <a:cubicBezTo>
                      <a:pt x="0" y="8666"/>
                      <a:pt x="8" y="8690"/>
                      <a:pt x="22" y="8690"/>
                    </a:cubicBezTo>
                    <a:cubicBezTo>
                      <a:pt x="51" y="8690"/>
                      <a:pt x="103" y="8595"/>
                      <a:pt x="162" y="8595"/>
                    </a:cubicBezTo>
                    <a:lnTo>
                      <a:pt x="902" y="8595"/>
                    </a:lnTo>
                    <a:cubicBezTo>
                      <a:pt x="962" y="8595"/>
                      <a:pt x="1014" y="8690"/>
                      <a:pt x="1042" y="8690"/>
                    </a:cubicBezTo>
                    <a:cubicBezTo>
                      <a:pt x="1056" y="8690"/>
                      <a:pt x="1064" y="8666"/>
                      <a:pt x="1064" y="8595"/>
                    </a:cubicBezTo>
                    <a:lnTo>
                      <a:pt x="1064" y="384"/>
                    </a:lnTo>
                    <a:cubicBezTo>
                      <a:pt x="1064" y="173"/>
                      <a:pt x="992"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3"/>
              <p:cNvSpPr/>
              <p:nvPr/>
            </p:nvSpPr>
            <p:spPr>
              <a:xfrm>
                <a:off x="6633225" y="4887650"/>
                <a:ext cx="29300" cy="223750"/>
              </a:xfrm>
              <a:custGeom>
                <a:rect b="b" l="l" r="r" t="t"/>
                <a:pathLst>
                  <a:path extrusionOk="0" h="8950" w="1172">
                    <a:moveTo>
                      <a:pt x="160" y="0"/>
                    </a:moveTo>
                    <a:cubicBezTo>
                      <a:pt x="72" y="0"/>
                      <a:pt x="0" y="173"/>
                      <a:pt x="0" y="383"/>
                    </a:cubicBezTo>
                    <a:lnTo>
                      <a:pt x="0" y="8855"/>
                    </a:lnTo>
                    <a:cubicBezTo>
                      <a:pt x="0" y="8926"/>
                      <a:pt x="8" y="8950"/>
                      <a:pt x="22" y="8950"/>
                    </a:cubicBezTo>
                    <a:cubicBezTo>
                      <a:pt x="50" y="8950"/>
                      <a:pt x="101" y="8855"/>
                      <a:pt x="160" y="8855"/>
                    </a:cubicBezTo>
                    <a:lnTo>
                      <a:pt x="1010" y="8855"/>
                    </a:lnTo>
                    <a:cubicBezTo>
                      <a:pt x="1069" y="8855"/>
                      <a:pt x="1121" y="8950"/>
                      <a:pt x="1149" y="8950"/>
                    </a:cubicBezTo>
                    <a:cubicBezTo>
                      <a:pt x="1163" y="8950"/>
                      <a:pt x="1172" y="8926"/>
                      <a:pt x="1172" y="8855"/>
                    </a:cubicBezTo>
                    <a:lnTo>
                      <a:pt x="1172" y="383"/>
                    </a:lnTo>
                    <a:cubicBezTo>
                      <a:pt x="1172" y="173"/>
                      <a:pt x="1098"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3"/>
              <p:cNvSpPr/>
              <p:nvPr/>
            </p:nvSpPr>
            <p:spPr>
              <a:xfrm>
                <a:off x="6683350" y="5004850"/>
                <a:ext cx="28000" cy="106550"/>
              </a:xfrm>
              <a:custGeom>
                <a:rect b="b" l="l" r="r" t="t"/>
                <a:pathLst>
                  <a:path extrusionOk="0" h="4262" w="1120">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9" y="4262"/>
                      <a:pt x="1097" y="4262"/>
                    </a:cubicBezTo>
                    <a:cubicBezTo>
                      <a:pt x="1111" y="4262"/>
                      <a:pt x="1119" y="4238"/>
                      <a:pt x="1119" y="4167"/>
                    </a:cubicBezTo>
                    <a:lnTo>
                      <a:pt x="1119" y="385"/>
                    </a:lnTo>
                    <a:cubicBezTo>
                      <a:pt x="1119"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3"/>
              <p:cNvSpPr/>
              <p:nvPr/>
            </p:nvSpPr>
            <p:spPr>
              <a:xfrm>
                <a:off x="673390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3"/>
              <p:cNvSpPr/>
              <p:nvPr/>
            </p:nvSpPr>
            <p:spPr>
              <a:xfrm>
                <a:off x="549320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1" y="12659"/>
                      <a:pt x="1233" y="12754"/>
                      <a:pt x="1261" y="12754"/>
                    </a:cubicBezTo>
                    <a:cubicBezTo>
                      <a:pt x="1275" y="12754"/>
                      <a:pt x="1283" y="12730"/>
                      <a:pt x="1283" y="12659"/>
                    </a:cubicBezTo>
                    <a:lnTo>
                      <a:pt x="1283" y="383"/>
                    </a:lnTo>
                    <a:cubicBezTo>
                      <a:pt x="1283" y="171"/>
                      <a:pt x="1210"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3"/>
              <p:cNvSpPr/>
              <p:nvPr/>
            </p:nvSpPr>
            <p:spPr>
              <a:xfrm>
                <a:off x="5546125" y="4934900"/>
                <a:ext cx="25225" cy="176525"/>
              </a:xfrm>
              <a:custGeom>
                <a:rect b="b" l="l" r="r" t="t"/>
                <a:pathLst>
                  <a:path extrusionOk="0" h="7061" w="1009">
                    <a:moveTo>
                      <a:pt x="160" y="0"/>
                    </a:moveTo>
                    <a:cubicBezTo>
                      <a:pt x="72" y="0"/>
                      <a:pt x="1" y="171"/>
                      <a:pt x="1" y="384"/>
                    </a:cubicBezTo>
                    <a:lnTo>
                      <a:pt x="1" y="6967"/>
                    </a:lnTo>
                    <a:cubicBezTo>
                      <a:pt x="1" y="7037"/>
                      <a:pt x="9" y="7061"/>
                      <a:pt x="22" y="7061"/>
                    </a:cubicBezTo>
                    <a:cubicBezTo>
                      <a:pt x="50" y="7061"/>
                      <a:pt x="101" y="6967"/>
                      <a:pt x="160" y="6967"/>
                    </a:cubicBezTo>
                    <a:lnTo>
                      <a:pt x="848" y="6967"/>
                    </a:lnTo>
                    <a:cubicBezTo>
                      <a:pt x="907" y="6967"/>
                      <a:pt x="959" y="7061"/>
                      <a:pt x="987" y="7061"/>
                    </a:cubicBezTo>
                    <a:cubicBezTo>
                      <a:pt x="1001" y="7061"/>
                      <a:pt x="1009" y="7037"/>
                      <a:pt x="1009" y="696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23"/>
              <p:cNvSpPr/>
              <p:nvPr/>
            </p:nvSpPr>
            <p:spPr>
              <a:xfrm>
                <a:off x="55966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3"/>
              <p:cNvSpPr/>
              <p:nvPr/>
            </p:nvSpPr>
            <p:spPr>
              <a:xfrm>
                <a:off x="564512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3"/>
              <p:cNvSpPr/>
              <p:nvPr/>
            </p:nvSpPr>
            <p:spPr>
              <a:xfrm>
                <a:off x="5694575" y="4951175"/>
                <a:ext cx="25250" cy="160225"/>
              </a:xfrm>
              <a:custGeom>
                <a:rect b="b" l="l" r="r" t="t"/>
                <a:pathLst>
                  <a:path extrusionOk="0" h="6409" w="1010">
                    <a:moveTo>
                      <a:pt x="162" y="0"/>
                    </a:moveTo>
                    <a:cubicBezTo>
                      <a:pt x="74" y="0"/>
                      <a:pt x="1" y="171"/>
                      <a:pt x="1" y="383"/>
                    </a:cubicBezTo>
                    <a:lnTo>
                      <a:pt x="1" y="6314"/>
                    </a:lnTo>
                    <a:cubicBezTo>
                      <a:pt x="1" y="6385"/>
                      <a:pt x="9" y="6409"/>
                      <a:pt x="23" y="6409"/>
                    </a:cubicBezTo>
                    <a:cubicBezTo>
                      <a:pt x="51" y="6409"/>
                      <a:pt x="103" y="6314"/>
                      <a:pt x="162" y="6314"/>
                    </a:cubicBezTo>
                    <a:lnTo>
                      <a:pt x="850" y="6314"/>
                    </a:lnTo>
                    <a:cubicBezTo>
                      <a:pt x="908" y="6314"/>
                      <a:pt x="960" y="6409"/>
                      <a:pt x="987" y="6409"/>
                    </a:cubicBezTo>
                    <a:cubicBezTo>
                      <a:pt x="1001" y="6409"/>
                      <a:pt x="1009" y="6385"/>
                      <a:pt x="1009" y="6314"/>
                    </a:cubicBezTo>
                    <a:lnTo>
                      <a:pt x="1009" y="383"/>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3"/>
              <p:cNvSpPr/>
              <p:nvPr/>
            </p:nvSpPr>
            <p:spPr>
              <a:xfrm>
                <a:off x="57441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6" y="5469"/>
                      <a:pt x="958"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3"/>
              <p:cNvSpPr/>
              <p:nvPr/>
            </p:nvSpPr>
            <p:spPr>
              <a:xfrm>
                <a:off x="5793300" y="4880300"/>
                <a:ext cx="25875" cy="231100"/>
              </a:xfrm>
              <a:custGeom>
                <a:rect b="b" l="l" r="r" t="t"/>
                <a:pathLst>
                  <a:path extrusionOk="0" h="9244" w="1035">
                    <a:moveTo>
                      <a:pt x="160" y="1"/>
                    </a:moveTo>
                    <a:cubicBezTo>
                      <a:pt x="72" y="1"/>
                      <a:pt x="1" y="173"/>
                      <a:pt x="1" y="386"/>
                    </a:cubicBezTo>
                    <a:lnTo>
                      <a:pt x="1" y="9149"/>
                    </a:lnTo>
                    <a:cubicBezTo>
                      <a:pt x="1" y="9220"/>
                      <a:pt x="9" y="9244"/>
                      <a:pt x="23" y="9244"/>
                    </a:cubicBezTo>
                    <a:cubicBezTo>
                      <a:pt x="50" y="9244"/>
                      <a:pt x="102" y="9149"/>
                      <a:pt x="160" y="9149"/>
                    </a:cubicBezTo>
                    <a:lnTo>
                      <a:pt x="875" y="9149"/>
                    </a:lnTo>
                    <a:cubicBezTo>
                      <a:pt x="934" y="9149"/>
                      <a:pt x="985" y="9244"/>
                      <a:pt x="1013" y="9244"/>
                    </a:cubicBezTo>
                    <a:cubicBezTo>
                      <a:pt x="1027" y="9244"/>
                      <a:pt x="1035" y="9220"/>
                      <a:pt x="1035"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3"/>
              <p:cNvSpPr/>
              <p:nvPr/>
            </p:nvSpPr>
            <p:spPr>
              <a:xfrm>
                <a:off x="5841800" y="4850325"/>
                <a:ext cx="27950" cy="261075"/>
              </a:xfrm>
              <a:custGeom>
                <a:rect b="b" l="l" r="r" t="t"/>
                <a:pathLst>
                  <a:path extrusionOk="0" h="10443" w="1118">
                    <a:moveTo>
                      <a:pt x="162" y="1"/>
                    </a:moveTo>
                    <a:cubicBezTo>
                      <a:pt x="72" y="1"/>
                      <a:pt x="1" y="173"/>
                      <a:pt x="1" y="384"/>
                    </a:cubicBezTo>
                    <a:lnTo>
                      <a:pt x="1" y="10348"/>
                    </a:lnTo>
                    <a:cubicBezTo>
                      <a:pt x="1" y="10419"/>
                      <a:pt x="8" y="10443"/>
                      <a:pt x="22" y="10443"/>
                    </a:cubicBezTo>
                    <a:cubicBezTo>
                      <a:pt x="50" y="10443"/>
                      <a:pt x="102" y="10348"/>
                      <a:pt x="162"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3"/>
              <p:cNvSpPr/>
              <p:nvPr/>
            </p:nvSpPr>
            <p:spPr>
              <a:xfrm>
                <a:off x="5890625" y="4666275"/>
                <a:ext cx="29300" cy="445125"/>
              </a:xfrm>
              <a:custGeom>
                <a:rect b="b" l="l" r="r" t="t"/>
                <a:pathLst>
                  <a:path extrusionOk="0" h="17805" w="1172">
                    <a:moveTo>
                      <a:pt x="161" y="0"/>
                    </a:moveTo>
                    <a:cubicBezTo>
                      <a:pt x="72" y="0"/>
                      <a:pt x="0" y="173"/>
                      <a:pt x="0" y="385"/>
                    </a:cubicBezTo>
                    <a:lnTo>
                      <a:pt x="0" y="17710"/>
                    </a:lnTo>
                    <a:cubicBezTo>
                      <a:pt x="0" y="17781"/>
                      <a:pt x="8" y="17805"/>
                      <a:pt x="22" y="17805"/>
                    </a:cubicBezTo>
                    <a:cubicBezTo>
                      <a:pt x="50" y="17805"/>
                      <a:pt x="101" y="17710"/>
                      <a:pt x="161"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3"/>
              <p:cNvSpPr/>
              <p:nvPr/>
            </p:nvSpPr>
            <p:spPr>
              <a:xfrm>
                <a:off x="59415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3"/>
              <p:cNvSpPr/>
              <p:nvPr/>
            </p:nvSpPr>
            <p:spPr>
              <a:xfrm>
                <a:off x="5989625" y="4887650"/>
                <a:ext cx="29300" cy="223750"/>
              </a:xfrm>
              <a:custGeom>
                <a:rect b="b" l="l" r="r" t="t"/>
                <a:pathLst>
                  <a:path extrusionOk="0" h="8950" w="1172">
                    <a:moveTo>
                      <a:pt x="161" y="0"/>
                    </a:moveTo>
                    <a:cubicBezTo>
                      <a:pt x="72" y="0"/>
                      <a:pt x="0" y="173"/>
                      <a:pt x="0" y="383"/>
                    </a:cubicBezTo>
                    <a:lnTo>
                      <a:pt x="0" y="8855"/>
                    </a:lnTo>
                    <a:cubicBezTo>
                      <a:pt x="0" y="8926"/>
                      <a:pt x="8" y="8950"/>
                      <a:pt x="22" y="8950"/>
                    </a:cubicBezTo>
                    <a:cubicBezTo>
                      <a:pt x="50" y="8950"/>
                      <a:pt x="102" y="8855"/>
                      <a:pt x="161" y="8855"/>
                    </a:cubicBezTo>
                    <a:lnTo>
                      <a:pt x="1012" y="8855"/>
                    </a:lnTo>
                    <a:cubicBezTo>
                      <a:pt x="1071" y="8855"/>
                      <a:pt x="1122" y="8950"/>
                      <a:pt x="1150" y="8950"/>
                    </a:cubicBezTo>
                    <a:cubicBezTo>
                      <a:pt x="1164" y="8950"/>
                      <a:pt x="1172" y="8926"/>
                      <a:pt x="1172" y="8855"/>
                    </a:cubicBezTo>
                    <a:lnTo>
                      <a:pt x="1172" y="383"/>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3"/>
              <p:cNvSpPr/>
              <p:nvPr/>
            </p:nvSpPr>
            <p:spPr>
              <a:xfrm>
                <a:off x="6039800" y="5004850"/>
                <a:ext cx="27950" cy="106550"/>
              </a:xfrm>
              <a:custGeom>
                <a:rect b="b" l="l" r="r" t="t"/>
                <a:pathLst>
                  <a:path extrusionOk="0" h="4262" w="1118">
                    <a:moveTo>
                      <a:pt x="160" y="0"/>
                    </a:moveTo>
                    <a:cubicBezTo>
                      <a:pt x="72" y="0"/>
                      <a:pt x="1" y="172"/>
                      <a:pt x="1" y="385"/>
                    </a:cubicBezTo>
                    <a:lnTo>
                      <a:pt x="1" y="4167"/>
                    </a:lnTo>
                    <a:cubicBezTo>
                      <a:pt x="1" y="4238"/>
                      <a:pt x="9" y="4262"/>
                      <a:pt x="22" y="4262"/>
                    </a:cubicBezTo>
                    <a:cubicBezTo>
                      <a:pt x="50" y="4262"/>
                      <a:pt x="101" y="4167"/>
                      <a:pt x="160"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3"/>
              <p:cNvSpPr/>
              <p:nvPr/>
            </p:nvSpPr>
            <p:spPr>
              <a:xfrm>
                <a:off x="6090300" y="4861600"/>
                <a:ext cx="25925" cy="249800"/>
              </a:xfrm>
              <a:custGeom>
                <a:rect b="b" l="l" r="r" t="t"/>
                <a:pathLst>
                  <a:path extrusionOk="0" h="9992" w="1037">
                    <a:moveTo>
                      <a:pt x="162" y="1"/>
                    </a:moveTo>
                    <a:cubicBezTo>
                      <a:pt x="74" y="1"/>
                      <a:pt x="1" y="173"/>
                      <a:pt x="1" y="384"/>
                    </a:cubicBezTo>
                    <a:lnTo>
                      <a:pt x="1" y="9897"/>
                    </a:lnTo>
                    <a:cubicBezTo>
                      <a:pt x="1" y="9968"/>
                      <a:pt x="9" y="9992"/>
                      <a:pt x="23" y="9992"/>
                    </a:cubicBezTo>
                    <a:cubicBezTo>
                      <a:pt x="51" y="9992"/>
                      <a:pt x="102" y="9897"/>
                      <a:pt x="162" y="9897"/>
                    </a:cubicBezTo>
                    <a:lnTo>
                      <a:pt x="877" y="9897"/>
                    </a:lnTo>
                    <a:cubicBezTo>
                      <a:pt x="936" y="9897"/>
                      <a:pt x="987" y="9992"/>
                      <a:pt x="1015" y="9992"/>
                    </a:cubicBezTo>
                    <a:cubicBezTo>
                      <a:pt x="1029" y="9992"/>
                      <a:pt x="1037" y="9968"/>
                      <a:pt x="1037" y="9897"/>
                    </a:cubicBezTo>
                    <a:lnTo>
                      <a:pt x="1037" y="384"/>
                    </a:lnTo>
                    <a:cubicBezTo>
                      <a:pt x="1037" y="173"/>
                      <a:pt x="96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3"/>
              <p:cNvSpPr/>
              <p:nvPr/>
            </p:nvSpPr>
            <p:spPr>
              <a:xfrm>
                <a:off x="5396250" y="5004850"/>
                <a:ext cx="27950" cy="106550"/>
              </a:xfrm>
              <a:custGeom>
                <a:rect b="b" l="l" r="r" t="t"/>
                <a:pathLst>
                  <a:path extrusionOk="0" h="4262" w="1118">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3"/>
              <p:cNvSpPr/>
              <p:nvPr/>
            </p:nvSpPr>
            <p:spPr>
              <a:xfrm>
                <a:off x="544675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4" y="9897"/>
                      <a:pt x="986" y="9992"/>
                      <a:pt x="1014" y="9992"/>
                    </a:cubicBezTo>
                    <a:cubicBezTo>
                      <a:pt x="1029" y="9992"/>
                      <a:pt x="1037" y="9968"/>
                      <a:pt x="1037" y="9897"/>
                    </a:cubicBezTo>
                    <a:lnTo>
                      <a:pt x="1037" y="384"/>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3"/>
              <p:cNvSpPr/>
              <p:nvPr/>
            </p:nvSpPr>
            <p:spPr>
              <a:xfrm>
                <a:off x="6186250" y="4792550"/>
                <a:ext cx="32100" cy="318850"/>
              </a:xfrm>
              <a:custGeom>
                <a:rect b="b" l="l" r="r" t="t"/>
                <a:pathLst>
                  <a:path extrusionOk="0" h="12754" w="1284">
                    <a:moveTo>
                      <a:pt x="162" y="0"/>
                    </a:moveTo>
                    <a:cubicBezTo>
                      <a:pt x="72" y="0"/>
                      <a:pt x="0" y="171"/>
                      <a:pt x="0" y="383"/>
                    </a:cubicBezTo>
                    <a:lnTo>
                      <a:pt x="0" y="12659"/>
                    </a:lnTo>
                    <a:cubicBezTo>
                      <a:pt x="0" y="12730"/>
                      <a:pt x="8" y="12754"/>
                      <a:pt x="22" y="12754"/>
                    </a:cubicBezTo>
                    <a:cubicBezTo>
                      <a:pt x="50" y="12754"/>
                      <a:pt x="102" y="12659"/>
                      <a:pt x="162" y="12659"/>
                    </a:cubicBezTo>
                    <a:lnTo>
                      <a:pt x="1124" y="12659"/>
                    </a:lnTo>
                    <a:cubicBezTo>
                      <a:pt x="1183" y="12659"/>
                      <a:pt x="1234" y="12754"/>
                      <a:pt x="1262" y="12754"/>
                    </a:cubicBezTo>
                    <a:cubicBezTo>
                      <a:pt x="1276" y="12754"/>
                      <a:pt x="1284" y="12730"/>
                      <a:pt x="1284" y="12659"/>
                    </a:cubicBezTo>
                    <a:lnTo>
                      <a:pt x="1284" y="383"/>
                    </a:lnTo>
                    <a:cubicBezTo>
                      <a:pt x="1284"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3"/>
              <p:cNvSpPr/>
              <p:nvPr/>
            </p:nvSpPr>
            <p:spPr>
              <a:xfrm>
                <a:off x="623917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3"/>
              <p:cNvSpPr/>
              <p:nvPr/>
            </p:nvSpPr>
            <p:spPr>
              <a:xfrm>
                <a:off x="62897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5" y="4752"/>
                    </a:lnTo>
                    <a:cubicBezTo>
                      <a:pt x="825" y="4752"/>
                      <a:pt x="877" y="4847"/>
                      <a:pt x="905" y="4847"/>
                    </a:cubicBezTo>
                    <a:cubicBezTo>
                      <a:pt x="919" y="4847"/>
                      <a:pt x="927" y="4823"/>
                      <a:pt x="927" y="4752"/>
                    </a:cubicBezTo>
                    <a:lnTo>
                      <a:pt x="927" y="383"/>
                    </a:lnTo>
                    <a:cubicBezTo>
                      <a:pt x="927" y="171"/>
                      <a:pt x="855" y="0"/>
                      <a:pt x="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3"/>
              <p:cNvSpPr/>
              <p:nvPr/>
            </p:nvSpPr>
            <p:spPr>
              <a:xfrm>
                <a:off x="6338175" y="4849100"/>
                <a:ext cx="25250" cy="262300"/>
              </a:xfrm>
              <a:custGeom>
                <a:rect b="b" l="l" r="r" t="t"/>
                <a:pathLst>
                  <a:path extrusionOk="0" h="10492" w="1010">
                    <a:moveTo>
                      <a:pt x="162" y="0"/>
                    </a:moveTo>
                    <a:cubicBezTo>
                      <a:pt x="72" y="0"/>
                      <a:pt x="1" y="171"/>
                      <a:pt x="1" y="384"/>
                    </a:cubicBezTo>
                    <a:lnTo>
                      <a:pt x="1" y="10397"/>
                    </a:lnTo>
                    <a:cubicBezTo>
                      <a:pt x="1" y="10468"/>
                      <a:pt x="9" y="10492"/>
                      <a:pt x="23" y="10492"/>
                    </a:cubicBezTo>
                    <a:cubicBezTo>
                      <a:pt x="50" y="10492"/>
                      <a:pt x="102" y="10397"/>
                      <a:pt x="162" y="10397"/>
                    </a:cubicBezTo>
                    <a:lnTo>
                      <a:pt x="850" y="10397"/>
                    </a:lnTo>
                    <a:cubicBezTo>
                      <a:pt x="908" y="10397"/>
                      <a:pt x="960" y="10492"/>
                      <a:pt x="987" y="10492"/>
                    </a:cubicBezTo>
                    <a:cubicBezTo>
                      <a:pt x="1001" y="10492"/>
                      <a:pt x="1009" y="10468"/>
                      <a:pt x="1009" y="1039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3"/>
              <p:cNvSpPr/>
              <p:nvPr/>
            </p:nvSpPr>
            <p:spPr>
              <a:xfrm>
                <a:off x="6387675" y="4951125"/>
                <a:ext cx="25250" cy="160275"/>
              </a:xfrm>
              <a:custGeom>
                <a:rect b="b" l="l" r="r" t="t"/>
                <a:pathLst>
                  <a:path extrusionOk="0" h="6411" w="1010">
                    <a:moveTo>
                      <a:pt x="162" y="0"/>
                    </a:moveTo>
                    <a:cubicBezTo>
                      <a:pt x="74" y="0"/>
                      <a:pt x="1" y="173"/>
                      <a:pt x="1" y="384"/>
                    </a:cubicBezTo>
                    <a:lnTo>
                      <a:pt x="1" y="6316"/>
                    </a:lnTo>
                    <a:cubicBezTo>
                      <a:pt x="1" y="6387"/>
                      <a:pt x="9" y="6411"/>
                      <a:pt x="23" y="6411"/>
                    </a:cubicBezTo>
                    <a:cubicBezTo>
                      <a:pt x="51" y="6411"/>
                      <a:pt x="103" y="6316"/>
                      <a:pt x="162" y="6316"/>
                    </a:cubicBezTo>
                    <a:lnTo>
                      <a:pt x="850" y="6316"/>
                    </a:lnTo>
                    <a:cubicBezTo>
                      <a:pt x="908" y="6316"/>
                      <a:pt x="960" y="6411"/>
                      <a:pt x="987" y="6411"/>
                    </a:cubicBezTo>
                    <a:cubicBezTo>
                      <a:pt x="1001" y="6411"/>
                      <a:pt x="1009" y="6387"/>
                      <a:pt x="1009" y="6316"/>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3"/>
              <p:cNvSpPr/>
              <p:nvPr/>
            </p:nvSpPr>
            <p:spPr>
              <a:xfrm>
                <a:off x="6437175" y="4972300"/>
                <a:ext cx="25250" cy="139100"/>
              </a:xfrm>
              <a:custGeom>
                <a:rect b="b" l="l" r="r" t="t"/>
                <a:pathLst>
                  <a:path extrusionOk="0" h="5564" w="1010">
                    <a:moveTo>
                      <a:pt x="162" y="0"/>
                    </a:moveTo>
                    <a:cubicBezTo>
                      <a:pt x="74"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3"/>
              <p:cNvSpPr/>
              <p:nvPr/>
            </p:nvSpPr>
            <p:spPr>
              <a:xfrm>
                <a:off x="6139850" y="4861600"/>
                <a:ext cx="25875" cy="249800"/>
              </a:xfrm>
              <a:custGeom>
                <a:rect b="b" l="l" r="r" t="t"/>
                <a:pathLst>
                  <a:path extrusionOk="0" h="9992" w="1035">
                    <a:moveTo>
                      <a:pt x="160" y="1"/>
                    </a:moveTo>
                    <a:cubicBezTo>
                      <a:pt x="72" y="1"/>
                      <a:pt x="1" y="173"/>
                      <a:pt x="1" y="384"/>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4"/>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3"/>
              <p:cNvSpPr/>
              <p:nvPr/>
            </p:nvSpPr>
            <p:spPr>
              <a:xfrm>
                <a:off x="683322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3"/>
              <p:cNvSpPr/>
              <p:nvPr/>
            </p:nvSpPr>
            <p:spPr>
              <a:xfrm>
                <a:off x="688377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3"/>
              <p:cNvSpPr/>
              <p:nvPr/>
            </p:nvSpPr>
            <p:spPr>
              <a:xfrm>
                <a:off x="69322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3"/>
              <p:cNvSpPr/>
              <p:nvPr/>
            </p:nvSpPr>
            <p:spPr>
              <a:xfrm>
                <a:off x="69817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3"/>
              <p:cNvSpPr/>
              <p:nvPr/>
            </p:nvSpPr>
            <p:spPr>
              <a:xfrm>
                <a:off x="7031275" y="4972300"/>
                <a:ext cx="25250" cy="139100"/>
              </a:xfrm>
              <a:custGeom>
                <a:rect b="b" l="l" r="r" t="t"/>
                <a:pathLst>
                  <a:path extrusionOk="0" h="5564" w="1010">
                    <a:moveTo>
                      <a:pt x="160" y="0"/>
                    </a:moveTo>
                    <a:cubicBezTo>
                      <a:pt x="72" y="0"/>
                      <a:pt x="1" y="173"/>
                      <a:pt x="1" y="384"/>
                    </a:cubicBezTo>
                    <a:lnTo>
                      <a:pt x="1" y="5469"/>
                    </a:lnTo>
                    <a:cubicBezTo>
                      <a:pt x="1" y="5540"/>
                      <a:pt x="9" y="5564"/>
                      <a:pt x="22" y="5564"/>
                    </a:cubicBezTo>
                    <a:cubicBezTo>
                      <a:pt x="50" y="5564"/>
                      <a:pt x="102" y="5469"/>
                      <a:pt x="160" y="5469"/>
                    </a:cubicBezTo>
                    <a:lnTo>
                      <a:pt x="848" y="5469"/>
                    </a:lnTo>
                    <a:cubicBezTo>
                      <a:pt x="908" y="5469"/>
                      <a:pt x="959" y="5564"/>
                      <a:pt x="987" y="5564"/>
                    </a:cubicBezTo>
                    <a:cubicBezTo>
                      <a:pt x="1001" y="5564"/>
                      <a:pt x="1009" y="5540"/>
                      <a:pt x="1009" y="5469"/>
                    </a:cubicBezTo>
                    <a:lnTo>
                      <a:pt x="1009" y="384"/>
                    </a:lnTo>
                    <a:cubicBezTo>
                      <a:pt x="1009" y="173"/>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3"/>
              <p:cNvSpPr/>
              <p:nvPr/>
            </p:nvSpPr>
            <p:spPr>
              <a:xfrm>
                <a:off x="7080450" y="4880300"/>
                <a:ext cx="25925" cy="231100"/>
              </a:xfrm>
              <a:custGeom>
                <a:rect b="b" l="l" r="r" t="t"/>
                <a:pathLst>
                  <a:path extrusionOk="0" h="9244" w="1037">
                    <a:moveTo>
                      <a:pt x="162" y="1"/>
                    </a:moveTo>
                    <a:cubicBezTo>
                      <a:pt x="72" y="1"/>
                      <a:pt x="1" y="173"/>
                      <a:pt x="1" y="386"/>
                    </a:cubicBezTo>
                    <a:lnTo>
                      <a:pt x="1" y="9149"/>
                    </a:lnTo>
                    <a:cubicBezTo>
                      <a:pt x="1" y="9220"/>
                      <a:pt x="9" y="9244"/>
                      <a:pt x="23" y="9244"/>
                    </a:cubicBezTo>
                    <a:cubicBezTo>
                      <a:pt x="51" y="9244"/>
                      <a:pt x="102" y="9149"/>
                      <a:pt x="162" y="9149"/>
                    </a:cubicBezTo>
                    <a:lnTo>
                      <a:pt x="875" y="9149"/>
                    </a:lnTo>
                    <a:cubicBezTo>
                      <a:pt x="935" y="9149"/>
                      <a:pt x="987" y="9244"/>
                      <a:pt x="1015" y="9244"/>
                    </a:cubicBezTo>
                    <a:cubicBezTo>
                      <a:pt x="1029" y="9244"/>
                      <a:pt x="1037" y="9220"/>
                      <a:pt x="1037" y="9149"/>
                    </a:cubicBezTo>
                    <a:lnTo>
                      <a:pt x="1037" y="386"/>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3"/>
              <p:cNvSpPr/>
              <p:nvPr/>
            </p:nvSpPr>
            <p:spPr>
              <a:xfrm>
                <a:off x="7128950" y="4850325"/>
                <a:ext cx="27950" cy="261075"/>
              </a:xfrm>
              <a:custGeom>
                <a:rect b="b" l="l" r="r" t="t"/>
                <a:pathLst>
                  <a:path extrusionOk="0" h="10443" w="1118">
                    <a:moveTo>
                      <a:pt x="160" y="1"/>
                    </a:moveTo>
                    <a:cubicBezTo>
                      <a:pt x="72" y="1"/>
                      <a:pt x="1" y="173"/>
                      <a:pt x="1" y="384"/>
                    </a:cubicBezTo>
                    <a:lnTo>
                      <a:pt x="1" y="10348"/>
                    </a:lnTo>
                    <a:cubicBezTo>
                      <a:pt x="1" y="10419"/>
                      <a:pt x="9"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3"/>
              <p:cNvSpPr/>
              <p:nvPr/>
            </p:nvSpPr>
            <p:spPr>
              <a:xfrm>
                <a:off x="7177775" y="4666275"/>
                <a:ext cx="29300" cy="445125"/>
              </a:xfrm>
              <a:custGeom>
                <a:rect b="b" l="l" r="r" t="t"/>
                <a:pathLst>
                  <a:path extrusionOk="0" h="17805" w="1172">
                    <a:moveTo>
                      <a:pt x="160" y="0"/>
                    </a:moveTo>
                    <a:cubicBezTo>
                      <a:pt x="72" y="0"/>
                      <a:pt x="0" y="173"/>
                      <a:pt x="0" y="385"/>
                    </a:cubicBezTo>
                    <a:lnTo>
                      <a:pt x="0" y="17710"/>
                    </a:lnTo>
                    <a:cubicBezTo>
                      <a:pt x="0" y="17781"/>
                      <a:pt x="8" y="17805"/>
                      <a:pt x="22" y="17805"/>
                    </a:cubicBezTo>
                    <a:cubicBezTo>
                      <a:pt x="50" y="17805"/>
                      <a:pt x="101" y="17710"/>
                      <a:pt x="160"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3"/>
              <p:cNvSpPr/>
              <p:nvPr/>
            </p:nvSpPr>
            <p:spPr>
              <a:xfrm>
                <a:off x="722865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 name="Google Shape;1242;p23"/>
            <p:cNvSpPr/>
            <p:nvPr/>
          </p:nvSpPr>
          <p:spPr>
            <a:xfrm>
              <a:off x="-53637" y="110400"/>
              <a:ext cx="9251275" cy="1790550"/>
            </a:xfrm>
            <a:custGeom>
              <a:rect b="b" l="l" r="r" t="t"/>
              <a:pathLst>
                <a:path extrusionOk="0" h="71622" w="370051">
                  <a:moveTo>
                    <a:pt x="0" y="71622"/>
                  </a:moveTo>
                  <a:lnTo>
                    <a:pt x="71271" y="41779"/>
                  </a:lnTo>
                  <a:lnTo>
                    <a:pt x="124286" y="66005"/>
                  </a:lnTo>
                  <a:lnTo>
                    <a:pt x="194856" y="34406"/>
                  </a:lnTo>
                  <a:lnTo>
                    <a:pt x="228209" y="47397"/>
                  </a:lnTo>
                  <a:lnTo>
                    <a:pt x="263670" y="28789"/>
                  </a:lnTo>
                  <a:lnTo>
                    <a:pt x="306854" y="54068"/>
                  </a:lnTo>
                  <a:lnTo>
                    <a:pt x="370051" y="0"/>
                  </a:lnTo>
                </a:path>
              </a:pathLst>
            </a:custGeom>
            <a:noFill/>
            <a:ln cap="flat" cmpd="sng" w="38100">
              <a:solidFill>
                <a:schemeClr val="dk2"/>
              </a:solidFill>
              <a:prstDash val="solid"/>
              <a:round/>
              <a:headEnd len="med" w="med" type="none"/>
              <a:tailEnd len="med" w="med" type="none"/>
            </a:ln>
          </p:spPr>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 name="Google Shape;17;p4"/>
          <p:cNvSpPr txBox="1"/>
          <p:nvPr>
            <p:ph idx="1" type="body"/>
          </p:nvPr>
        </p:nvSpPr>
        <p:spPr>
          <a:xfrm>
            <a:off x="720000" y="1339950"/>
            <a:ext cx="2978400" cy="18873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 name="Shape 18"/>
        <p:cNvGrpSpPr/>
        <p:nvPr/>
      </p:nvGrpSpPr>
      <p:grpSpPr>
        <a:xfrm>
          <a:off x="0" y="0"/>
          <a:ext cx="0" cy="0"/>
          <a:chOff x="0" y="0"/>
          <a:chExt cx="0" cy="0"/>
        </a:xfrm>
      </p:grpSpPr>
      <p:sp>
        <p:nvSpPr>
          <p:cNvPr id="19" name="Google Shape;19;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 name="Google Shape;20;p5"/>
          <p:cNvSpPr txBox="1"/>
          <p:nvPr>
            <p:ph idx="1" type="subTitle"/>
          </p:nvPr>
        </p:nvSpPr>
        <p:spPr>
          <a:xfrm>
            <a:off x="5052154" y="2697699"/>
            <a:ext cx="3378600" cy="12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 name="Google Shape;21;p5"/>
          <p:cNvSpPr txBox="1"/>
          <p:nvPr>
            <p:ph idx="2" type="subTitle"/>
          </p:nvPr>
        </p:nvSpPr>
        <p:spPr>
          <a:xfrm>
            <a:off x="726799" y="2697699"/>
            <a:ext cx="3378600" cy="12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 name="Google Shape;22;p5"/>
          <p:cNvSpPr txBox="1"/>
          <p:nvPr>
            <p:ph idx="3" type="subTitle"/>
          </p:nvPr>
        </p:nvSpPr>
        <p:spPr>
          <a:xfrm>
            <a:off x="726799" y="2333200"/>
            <a:ext cx="3378600" cy="36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2000">
                <a:solidFill>
                  <a:schemeClr val="dk1"/>
                </a:solidFill>
                <a:latin typeface="Kanit Medium"/>
                <a:ea typeface="Kanit Medium"/>
                <a:cs typeface="Kanit Medium"/>
                <a:sym typeface="Kanit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3" name="Google Shape;23;p5"/>
          <p:cNvSpPr txBox="1"/>
          <p:nvPr>
            <p:ph idx="4" type="subTitle"/>
          </p:nvPr>
        </p:nvSpPr>
        <p:spPr>
          <a:xfrm>
            <a:off x="5052154" y="2333200"/>
            <a:ext cx="3378600" cy="36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2000">
                <a:solidFill>
                  <a:schemeClr val="dk1"/>
                </a:solidFill>
                <a:latin typeface="Kanit Medium"/>
                <a:ea typeface="Kanit Medium"/>
                <a:cs typeface="Kanit Medium"/>
                <a:sym typeface="Kanit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24" name="Google Shape;24;p5"/>
          <p:cNvGrpSpPr/>
          <p:nvPr/>
        </p:nvGrpSpPr>
        <p:grpSpPr>
          <a:xfrm>
            <a:off x="-24400" y="4426109"/>
            <a:ext cx="9192925" cy="638912"/>
            <a:chOff x="-24400" y="4426109"/>
            <a:chExt cx="9192925" cy="638912"/>
          </a:xfrm>
        </p:grpSpPr>
        <p:grpSp>
          <p:nvGrpSpPr>
            <p:cNvPr id="25" name="Google Shape;25;p5"/>
            <p:cNvGrpSpPr/>
            <p:nvPr/>
          </p:nvGrpSpPr>
          <p:grpSpPr>
            <a:xfrm flipH="1">
              <a:off x="-49" y="4426109"/>
              <a:ext cx="9144224" cy="508972"/>
              <a:chOff x="3813377" y="4427079"/>
              <a:chExt cx="3441819" cy="684378"/>
            </a:xfrm>
          </p:grpSpPr>
          <p:sp>
            <p:nvSpPr>
              <p:cNvPr id="26" name="Google Shape;26;p5"/>
              <p:cNvSpPr/>
              <p:nvPr/>
            </p:nvSpPr>
            <p:spPr>
              <a:xfrm>
                <a:off x="4404050" y="4792550"/>
                <a:ext cx="32100" cy="318850"/>
              </a:xfrm>
              <a:custGeom>
                <a:rect b="b" l="l" r="r" t="t"/>
                <a:pathLst>
                  <a:path extrusionOk="0" h="12754" w="1284">
                    <a:moveTo>
                      <a:pt x="161" y="0"/>
                    </a:moveTo>
                    <a:cubicBezTo>
                      <a:pt x="72" y="0"/>
                      <a:pt x="0" y="171"/>
                      <a:pt x="0" y="383"/>
                    </a:cubicBezTo>
                    <a:lnTo>
                      <a:pt x="0" y="12659"/>
                    </a:lnTo>
                    <a:cubicBezTo>
                      <a:pt x="0" y="12730"/>
                      <a:pt x="8" y="12754"/>
                      <a:pt x="22" y="12754"/>
                    </a:cubicBezTo>
                    <a:cubicBezTo>
                      <a:pt x="50" y="12754"/>
                      <a:pt x="102" y="12659"/>
                      <a:pt x="161" y="12659"/>
                    </a:cubicBezTo>
                    <a:lnTo>
                      <a:pt x="1124" y="12659"/>
                    </a:lnTo>
                    <a:cubicBezTo>
                      <a:pt x="1183" y="12659"/>
                      <a:pt x="1234" y="12754"/>
                      <a:pt x="1262" y="12754"/>
                    </a:cubicBezTo>
                    <a:cubicBezTo>
                      <a:pt x="1275" y="12754"/>
                      <a:pt x="1283" y="12730"/>
                      <a:pt x="1283" y="12659"/>
                    </a:cubicBezTo>
                    <a:lnTo>
                      <a:pt x="1283" y="383"/>
                    </a:lnTo>
                    <a:cubicBezTo>
                      <a:pt x="1283"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p:nvPr/>
            </p:nvSpPr>
            <p:spPr>
              <a:xfrm>
                <a:off x="4456975" y="4934900"/>
                <a:ext cx="25225" cy="176500"/>
              </a:xfrm>
              <a:custGeom>
                <a:rect b="b" l="l" r="r" t="t"/>
                <a:pathLst>
                  <a:path extrusionOk="0" h="7060" w="1009">
                    <a:moveTo>
                      <a:pt x="160" y="0"/>
                    </a:moveTo>
                    <a:cubicBezTo>
                      <a:pt x="72" y="0"/>
                      <a:pt x="1" y="171"/>
                      <a:pt x="1" y="384"/>
                    </a:cubicBezTo>
                    <a:lnTo>
                      <a:pt x="1" y="6965"/>
                    </a:lnTo>
                    <a:cubicBezTo>
                      <a:pt x="1" y="7036"/>
                      <a:pt x="9" y="7060"/>
                      <a:pt x="22" y="7060"/>
                    </a:cubicBezTo>
                    <a:cubicBezTo>
                      <a:pt x="50" y="7060"/>
                      <a:pt x="101" y="6965"/>
                      <a:pt x="160" y="6965"/>
                    </a:cubicBezTo>
                    <a:lnTo>
                      <a:pt x="848" y="6965"/>
                    </a:lnTo>
                    <a:cubicBezTo>
                      <a:pt x="908" y="6965"/>
                      <a:pt x="959" y="7060"/>
                      <a:pt x="987" y="7060"/>
                    </a:cubicBezTo>
                    <a:cubicBezTo>
                      <a:pt x="1001" y="7060"/>
                      <a:pt x="1009" y="7036"/>
                      <a:pt x="1009" y="6965"/>
                    </a:cubicBezTo>
                    <a:lnTo>
                      <a:pt x="1009" y="384"/>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p:nvPr/>
            </p:nvSpPr>
            <p:spPr>
              <a:xfrm>
                <a:off x="4507475" y="4990225"/>
                <a:ext cx="23225" cy="121175"/>
              </a:xfrm>
              <a:custGeom>
                <a:rect b="b" l="l" r="r" t="t"/>
                <a:pathLst>
                  <a:path extrusionOk="0" h="4847" w="929">
                    <a:moveTo>
                      <a:pt x="162" y="0"/>
                    </a:moveTo>
                    <a:cubicBezTo>
                      <a:pt x="74" y="0"/>
                      <a:pt x="1" y="171"/>
                      <a:pt x="1" y="383"/>
                    </a:cubicBezTo>
                    <a:lnTo>
                      <a:pt x="1" y="4752"/>
                    </a:lnTo>
                    <a:cubicBezTo>
                      <a:pt x="1" y="4823"/>
                      <a:pt x="9" y="4847"/>
                      <a:pt x="23" y="4847"/>
                    </a:cubicBezTo>
                    <a:cubicBezTo>
                      <a:pt x="51" y="4847"/>
                      <a:pt x="104" y="4752"/>
                      <a:pt x="162" y="4752"/>
                    </a:cubicBezTo>
                    <a:lnTo>
                      <a:pt x="767" y="4752"/>
                    </a:lnTo>
                    <a:cubicBezTo>
                      <a:pt x="826" y="4752"/>
                      <a:pt x="877" y="4847"/>
                      <a:pt x="905" y="4847"/>
                    </a:cubicBezTo>
                    <a:cubicBezTo>
                      <a:pt x="919" y="4847"/>
                      <a:pt x="927" y="4823"/>
                      <a:pt x="927" y="4752"/>
                    </a:cubicBezTo>
                    <a:lnTo>
                      <a:pt x="929" y="383"/>
                    </a:lnTo>
                    <a:cubicBezTo>
                      <a:pt x="929" y="171"/>
                      <a:pt x="857"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5"/>
              <p:cNvSpPr/>
              <p:nvPr/>
            </p:nvSpPr>
            <p:spPr>
              <a:xfrm>
                <a:off x="4555975" y="4849100"/>
                <a:ext cx="25225" cy="262300"/>
              </a:xfrm>
              <a:custGeom>
                <a:rect b="b" l="l" r="r" t="t"/>
                <a:pathLst>
                  <a:path extrusionOk="0" h="10492" w="1009">
                    <a:moveTo>
                      <a:pt x="162" y="0"/>
                    </a:moveTo>
                    <a:cubicBezTo>
                      <a:pt x="72" y="0"/>
                      <a:pt x="1" y="171"/>
                      <a:pt x="1" y="384"/>
                    </a:cubicBezTo>
                    <a:lnTo>
                      <a:pt x="1" y="10397"/>
                    </a:lnTo>
                    <a:cubicBezTo>
                      <a:pt x="1" y="10468"/>
                      <a:pt x="9" y="10492"/>
                      <a:pt x="23" y="10492"/>
                    </a:cubicBezTo>
                    <a:cubicBezTo>
                      <a:pt x="50" y="10492"/>
                      <a:pt x="102" y="10397"/>
                      <a:pt x="162" y="10397"/>
                    </a:cubicBezTo>
                    <a:lnTo>
                      <a:pt x="849" y="10397"/>
                    </a:lnTo>
                    <a:cubicBezTo>
                      <a:pt x="908" y="10397"/>
                      <a:pt x="959" y="10492"/>
                      <a:pt x="987" y="10492"/>
                    </a:cubicBezTo>
                    <a:cubicBezTo>
                      <a:pt x="1001" y="10492"/>
                      <a:pt x="1009" y="10468"/>
                      <a:pt x="1009" y="10397"/>
                    </a:cubicBezTo>
                    <a:lnTo>
                      <a:pt x="1009" y="384"/>
                    </a:lnTo>
                    <a:cubicBezTo>
                      <a:pt x="1009" y="171"/>
                      <a:pt x="937" y="0"/>
                      <a:pt x="8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5"/>
              <p:cNvSpPr/>
              <p:nvPr/>
            </p:nvSpPr>
            <p:spPr>
              <a:xfrm>
                <a:off x="4605475" y="4951175"/>
                <a:ext cx="25250" cy="160225"/>
              </a:xfrm>
              <a:custGeom>
                <a:rect b="b" l="l" r="r" t="t"/>
                <a:pathLst>
                  <a:path extrusionOk="0" h="6409" w="1010">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5"/>
              <p:cNvSpPr/>
              <p:nvPr/>
            </p:nvSpPr>
            <p:spPr>
              <a:xfrm>
                <a:off x="4654975" y="4972300"/>
                <a:ext cx="25250" cy="139100"/>
              </a:xfrm>
              <a:custGeom>
                <a:rect b="b" l="l" r="r" t="t"/>
                <a:pathLst>
                  <a:path extrusionOk="0" h="5564" w="1010">
                    <a:moveTo>
                      <a:pt x="162" y="0"/>
                    </a:moveTo>
                    <a:cubicBezTo>
                      <a:pt x="72"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p:nvPr/>
            </p:nvSpPr>
            <p:spPr>
              <a:xfrm>
                <a:off x="470415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4" y="9149"/>
                      <a:pt x="162" y="9149"/>
                    </a:cubicBezTo>
                    <a:lnTo>
                      <a:pt x="875" y="9149"/>
                    </a:lnTo>
                    <a:cubicBezTo>
                      <a:pt x="935" y="9149"/>
                      <a:pt x="987" y="9244"/>
                      <a:pt x="1015" y="9244"/>
                    </a:cubicBezTo>
                    <a:cubicBezTo>
                      <a:pt x="1029" y="9244"/>
                      <a:pt x="1037" y="9220"/>
                      <a:pt x="1037" y="9149"/>
                    </a:cubicBezTo>
                    <a:lnTo>
                      <a:pt x="1037" y="386"/>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5"/>
              <p:cNvSpPr/>
              <p:nvPr/>
            </p:nvSpPr>
            <p:spPr>
              <a:xfrm>
                <a:off x="4752650" y="4850325"/>
                <a:ext cx="27950" cy="261075"/>
              </a:xfrm>
              <a:custGeom>
                <a:rect b="b" l="l" r="r" t="t"/>
                <a:pathLst>
                  <a:path extrusionOk="0" h="10443" w="1118">
                    <a:moveTo>
                      <a:pt x="162" y="1"/>
                    </a:moveTo>
                    <a:cubicBezTo>
                      <a:pt x="72" y="1"/>
                      <a:pt x="1" y="171"/>
                      <a:pt x="1" y="384"/>
                    </a:cubicBezTo>
                    <a:lnTo>
                      <a:pt x="1" y="10348"/>
                    </a:lnTo>
                    <a:cubicBezTo>
                      <a:pt x="1" y="10419"/>
                      <a:pt x="9" y="10443"/>
                      <a:pt x="22" y="10443"/>
                    </a:cubicBezTo>
                    <a:cubicBezTo>
                      <a:pt x="50" y="10443"/>
                      <a:pt x="102" y="10348"/>
                      <a:pt x="162" y="10348"/>
                    </a:cubicBezTo>
                    <a:lnTo>
                      <a:pt x="958" y="10348"/>
                    </a:lnTo>
                    <a:cubicBezTo>
                      <a:pt x="1016" y="10348"/>
                      <a:pt x="1068" y="10443"/>
                      <a:pt x="1095" y="10443"/>
                    </a:cubicBezTo>
                    <a:cubicBezTo>
                      <a:pt x="1109" y="10443"/>
                      <a:pt x="1117" y="10419"/>
                      <a:pt x="1117" y="10348"/>
                    </a:cubicBezTo>
                    <a:lnTo>
                      <a:pt x="1117" y="384"/>
                    </a:lnTo>
                    <a:cubicBezTo>
                      <a:pt x="1117" y="171"/>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5"/>
              <p:cNvSpPr/>
              <p:nvPr/>
            </p:nvSpPr>
            <p:spPr>
              <a:xfrm>
                <a:off x="4801475" y="4666275"/>
                <a:ext cx="29300" cy="445125"/>
              </a:xfrm>
              <a:custGeom>
                <a:rect b="b" l="l" r="r" t="t"/>
                <a:pathLst>
                  <a:path extrusionOk="0" h="17805" w="1172">
                    <a:moveTo>
                      <a:pt x="161" y="0"/>
                    </a:moveTo>
                    <a:cubicBezTo>
                      <a:pt x="72" y="0"/>
                      <a:pt x="0" y="173"/>
                      <a:pt x="0" y="385"/>
                    </a:cubicBezTo>
                    <a:lnTo>
                      <a:pt x="0" y="17710"/>
                    </a:lnTo>
                    <a:cubicBezTo>
                      <a:pt x="0" y="17781"/>
                      <a:pt x="8" y="17804"/>
                      <a:pt x="22" y="17804"/>
                    </a:cubicBezTo>
                    <a:cubicBezTo>
                      <a:pt x="50" y="17804"/>
                      <a:pt x="102" y="17710"/>
                      <a:pt x="161" y="17710"/>
                    </a:cubicBezTo>
                    <a:lnTo>
                      <a:pt x="1012" y="17710"/>
                    </a:lnTo>
                    <a:cubicBezTo>
                      <a:pt x="1071" y="17710"/>
                      <a:pt x="1122" y="17804"/>
                      <a:pt x="1150" y="17804"/>
                    </a:cubicBezTo>
                    <a:cubicBezTo>
                      <a:pt x="1164" y="17804"/>
                      <a:pt x="1172" y="17781"/>
                      <a:pt x="1172" y="17710"/>
                    </a:cubicBezTo>
                    <a:lnTo>
                      <a:pt x="1172" y="385"/>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a:off x="4852350" y="4894150"/>
                <a:ext cx="26600" cy="217250"/>
              </a:xfrm>
              <a:custGeom>
                <a:rect b="b" l="l" r="r" t="t"/>
                <a:pathLst>
                  <a:path extrusionOk="0" h="8690" w="1064">
                    <a:moveTo>
                      <a:pt x="161" y="1"/>
                    </a:moveTo>
                    <a:cubicBezTo>
                      <a:pt x="72" y="1"/>
                      <a:pt x="0" y="173"/>
                      <a:pt x="0" y="384"/>
                    </a:cubicBezTo>
                    <a:lnTo>
                      <a:pt x="0" y="8595"/>
                    </a:lnTo>
                    <a:cubicBezTo>
                      <a:pt x="0" y="8666"/>
                      <a:pt x="8" y="8690"/>
                      <a:pt x="22" y="8690"/>
                    </a:cubicBezTo>
                    <a:cubicBezTo>
                      <a:pt x="50" y="8690"/>
                      <a:pt x="102" y="8595"/>
                      <a:pt x="161" y="8595"/>
                    </a:cubicBezTo>
                    <a:lnTo>
                      <a:pt x="902" y="8595"/>
                    </a:lnTo>
                    <a:cubicBezTo>
                      <a:pt x="961" y="8595"/>
                      <a:pt x="1013" y="8690"/>
                      <a:pt x="1041" y="8690"/>
                    </a:cubicBezTo>
                    <a:cubicBezTo>
                      <a:pt x="1055" y="8690"/>
                      <a:pt x="1063" y="8666"/>
                      <a:pt x="1063" y="8595"/>
                    </a:cubicBezTo>
                    <a:lnTo>
                      <a:pt x="1063" y="384"/>
                    </a:lnTo>
                    <a:cubicBezTo>
                      <a:pt x="1063"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5"/>
              <p:cNvSpPr/>
              <p:nvPr/>
            </p:nvSpPr>
            <p:spPr>
              <a:xfrm>
                <a:off x="4900500" y="4887650"/>
                <a:ext cx="29275" cy="223750"/>
              </a:xfrm>
              <a:custGeom>
                <a:rect b="b" l="l" r="r" t="t"/>
                <a:pathLst>
                  <a:path extrusionOk="0" h="8950" w="1171">
                    <a:moveTo>
                      <a:pt x="160" y="0"/>
                    </a:moveTo>
                    <a:cubicBezTo>
                      <a:pt x="72" y="0"/>
                      <a:pt x="1" y="173"/>
                      <a:pt x="1" y="383"/>
                    </a:cubicBezTo>
                    <a:lnTo>
                      <a:pt x="1" y="8855"/>
                    </a:lnTo>
                    <a:cubicBezTo>
                      <a:pt x="1" y="8926"/>
                      <a:pt x="9" y="8950"/>
                      <a:pt x="23" y="8950"/>
                    </a:cubicBezTo>
                    <a:cubicBezTo>
                      <a:pt x="50" y="8950"/>
                      <a:pt x="102" y="8855"/>
                      <a:pt x="160" y="8855"/>
                    </a:cubicBezTo>
                    <a:lnTo>
                      <a:pt x="1009" y="8855"/>
                    </a:lnTo>
                    <a:cubicBezTo>
                      <a:pt x="1069" y="8855"/>
                      <a:pt x="1121" y="8950"/>
                      <a:pt x="1149" y="8950"/>
                    </a:cubicBezTo>
                    <a:cubicBezTo>
                      <a:pt x="1163" y="8950"/>
                      <a:pt x="1171" y="8926"/>
                      <a:pt x="1171" y="8855"/>
                    </a:cubicBezTo>
                    <a:lnTo>
                      <a:pt x="1171" y="383"/>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5"/>
              <p:cNvSpPr/>
              <p:nvPr/>
            </p:nvSpPr>
            <p:spPr>
              <a:xfrm>
                <a:off x="495070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4" y="4167"/>
                      <a:pt x="1066" y="4262"/>
                      <a:pt x="1095" y="4262"/>
                    </a:cubicBezTo>
                    <a:cubicBezTo>
                      <a:pt x="1109" y="4262"/>
                      <a:pt x="1117" y="4238"/>
                      <a:pt x="1117" y="4167"/>
                    </a:cubicBezTo>
                    <a:lnTo>
                      <a:pt x="1117" y="385"/>
                    </a:lnTo>
                    <a:cubicBezTo>
                      <a:pt x="1117" y="172"/>
                      <a:pt x="1044"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5"/>
              <p:cNvSpPr/>
              <p:nvPr/>
            </p:nvSpPr>
            <p:spPr>
              <a:xfrm>
                <a:off x="5001200" y="4861600"/>
                <a:ext cx="25925" cy="249800"/>
              </a:xfrm>
              <a:custGeom>
                <a:rect b="b" l="l" r="r" t="t"/>
                <a:pathLst>
                  <a:path extrusionOk="0" h="9992" w="1037">
                    <a:moveTo>
                      <a:pt x="160" y="1"/>
                    </a:moveTo>
                    <a:cubicBezTo>
                      <a:pt x="72" y="1"/>
                      <a:pt x="1" y="171"/>
                      <a:pt x="1" y="384"/>
                    </a:cubicBezTo>
                    <a:lnTo>
                      <a:pt x="1" y="9897"/>
                    </a:lnTo>
                    <a:cubicBezTo>
                      <a:pt x="1" y="9968"/>
                      <a:pt x="9" y="9992"/>
                      <a:pt x="23" y="9992"/>
                    </a:cubicBezTo>
                    <a:cubicBezTo>
                      <a:pt x="50" y="9992"/>
                      <a:pt x="102" y="9897"/>
                      <a:pt x="160" y="9897"/>
                    </a:cubicBezTo>
                    <a:lnTo>
                      <a:pt x="875" y="9897"/>
                    </a:lnTo>
                    <a:cubicBezTo>
                      <a:pt x="934" y="9897"/>
                      <a:pt x="986" y="9992"/>
                      <a:pt x="1014" y="9992"/>
                    </a:cubicBezTo>
                    <a:cubicBezTo>
                      <a:pt x="1029" y="9992"/>
                      <a:pt x="1037" y="9968"/>
                      <a:pt x="1037" y="9897"/>
                    </a:cubicBezTo>
                    <a:lnTo>
                      <a:pt x="1037" y="384"/>
                    </a:lnTo>
                    <a:cubicBezTo>
                      <a:pt x="1037" y="171"/>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p:nvPr/>
            </p:nvSpPr>
            <p:spPr>
              <a:xfrm>
                <a:off x="3813377" y="4427079"/>
                <a:ext cx="25247" cy="684378"/>
              </a:xfrm>
              <a:custGeom>
                <a:rect b="b" l="l" r="r" t="t"/>
                <a:pathLst>
                  <a:path extrusionOk="0" h="7062" w="1010">
                    <a:moveTo>
                      <a:pt x="162" y="1"/>
                    </a:moveTo>
                    <a:cubicBezTo>
                      <a:pt x="72" y="1"/>
                      <a:pt x="1" y="173"/>
                      <a:pt x="1" y="384"/>
                    </a:cubicBezTo>
                    <a:lnTo>
                      <a:pt x="1" y="6967"/>
                    </a:lnTo>
                    <a:cubicBezTo>
                      <a:pt x="1" y="7038"/>
                      <a:pt x="9" y="7062"/>
                      <a:pt x="23" y="7062"/>
                    </a:cubicBezTo>
                    <a:cubicBezTo>
                      <a:pt x="51" y="7062"/>
                      <a:pt x="103" y="6967"/>
                      <a:pt x="162" y="6967"/>
                    </a:cubicBezTo>
                    <a:lnTo>
                      <a:pt x="850" y="6967"/>
                    </a:lnTo>
                    <a:cubicBezTo>
                      <a:pt x="908" y="6967"/>
                      <a:pt x="960" y="7062"/>
                      <a:pt x="987" y="7062"/>
                    </a:cubicBezTo>
                    <a:cubicBezTo>
                      <a:pt x="1001" y="7062"/>
                      <a:pt x="1009" y="7038"/>
                      <a:pt x="1009" y="6967"/>
                    </a:cubicBezTo>
                    <a:lnTo>
                      <a:pt x="1009" y="384"/>
                    </a:lnTo>
                    <a:cubicBezTo>
                      <a:pt x="1009" y="173"/>
                      <a:pt x="938" y="1"/>
                      <a:pt x="8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5"/>
              <p:cNvSpPr/>
              <p:nvPr/>
            </p:nvSpPr>
            <p:spPr>
              <a:xfrm>
                <a:off x="386392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p:nvPr/>
            </p:nvSpPr>
            <p:spPr>
              <a:xfrm>
                <a:off x="3912425" y="4849100"/>
                <a:ext cx="25225" cy="262300"/>
              </a:xfrm>
              <a:custGeom>
                <a:rect b="b" l="l" r="r" t="t"/>
                <a:pathLst>
                  <a:path extrusionOk="0" h="10492" w="1009">
                    <a:moveTo>
                      <a:pt x="160" y="0"/>
                    </a:moveTo>
                    <a:cubicBezTo>
                      <a:pt x="72" y="0"/>
                      <a:pt x="1" y="171"/>
                      <a:pt x="1" y="384"/>
                    </a:cubicBezTo>
                    <a:lnTo>
                      <a:pt x="1" y="10397"/>
                    </a:lnTo>
                    <a:cubicBezTo>
                      <a:pt x="1" y="10468"/>
                      <a:pt x="8" y="10492"/>
                      <a:pt x="22" y="10492"/>
                    </a:cubicBezTo>
                    <a:cubicBezTo>
                      <a:pt x="50" y="10492"/>
                      <a:pt x="101" y="10397"/>
                      <a:pt x="160" y="10397"/>
                    </a:cubicBezTo>
                    <a:lnTo>
                      <a:pt x="848" y="10397"/>
                    </a:lnTo>
                    <a:cubicBezTo>
                      <a:pt x="907" y="10397"/>
                      <a:pt x="959"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5"/>
              <p:cNvSpPr/>
              <p:nvPr/>
            </p:nvSpPr>
            <p:spPr>
              <a:xfrm>
                <a:off x="3961925" y="4951125"/>
                <a:ext cx="25225" cy="160275"/>
              </a:xfrm>
              <a:custGeom>
                <a:rect b="b" l="l" r="r" t="t"/>
                <a:pathLst>
                  <a:path extrusionOk="0" h="6411" w="1009">
                    <a:moveTo>
                      <a:pt x="160" y="0"/>
                    </a:moveTo>
                    <a:cubicBezTo>
                      <a:pt x="72" y="0"/>
                      <a:pt x="1" y="173"/>
                      <a:pt x="1" y="384"/>
                    </a:cubicBezTo>
                    <a:lnTo>
                      <a:pt x="1" y="6316"/>
                    </a:lnTo>
                    <a:cubicBezTo>
                      <a:pt x="1" y="6387"/>
                      <a:pt x="9" y="6411"/>
                      <a:pt x="22" y="6411"/>
                    </a:cubicBezTo>
                    <a:cubicBezTo>
                      <a:pt x="50" y="6411"/>
                      <a:pt x="101" y="6316"/>
                      <a:pt x="160" y="6316"/>
                    </a:cubicBezTo>
                    <a:lnTo>
                      <a:pt x="848" y="6316"/>
                    </a:lnTo>
                    <a:cubicBezTo>
                      <a:pt x="907" y="6316"/>
                      <a:pt x="959" y="6411"/>
                      <a:pt x="987" y="6411"/>
                    </a:cubicBezTo>
                    <a:cubicBezTo>
                      <a:pt x="1001" y="6411"/>
                      <a:pt x="1009" y="6387"/>
                      <a:pt x="1009" y="6316"/>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5"/>
              <p:cNvSpPr/>
              <p:nvPr/>
            </p:nvSpPr>
            <p:spPr>
              <a:xfrm>
                <a:off x="40114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7"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p:nvPr/>
            </p:nvSpPr>
            <p:spPr>
              <a:xfrm>
                <a:off x="406060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3" y="9149"/>
                      <a:pt x="162" y="9149"/>
                    </a:cubicBezTo>
                    <a:lnTo>
                      <a:pt x="875" y="9149"/>
                    </a:lnTo>
                    <a:cubicBezTo>
                      <a:pt x="935" y="9149"/>
                      <a:pt x="987" y="9244"/>
                      <a:pt x="1015" y="9244"/>
                    </a:cubicBezTo>
                    <a:cubicBezTo>
                      <a:pt x="1029" y="9244"/>
                      <a:pt x="1037" y="9220"/>
                      <a:pt x="1037"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p:nvPr/>
            </p:nvSpPr>
            <p:spPr>
              <a:xfrm>
                <a:off x="4109100" y="4850325"/>
                <a:ext cx="27925" cy="261075"/>
              </a:xfrm>
              <a:custGeom>
                <a:rect b="b" l="l" r="r" t="t"/>
                <a:pathLst>
                  <a:path extrusionOk="0" h="10443" w="1117">
                    <a:moveTo>
                      <a:pt x="160" y="1"/>
                    </a:moveTo>
                    <a:cubicBezTo>
                      <a:pt x="72" y="1"/>
                      <a:pt x="0" y="173"/>
                      <a:pt x="0" y="386"/>
                    </a:cubicBezTo>
                    <a:lnTo>
                      <a:pt x="0" y="10348"/>
                    </a:lnTo>
                    <a:cubicBezTo>
                      <a:pt x="0" y="10419"/>
                      <a:pt x="8"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6"/>
                    </a:lnTo>
                    <a:cubicBezTo>
                      <a:pt x="1117" y="173"/>
                      <a:pt x="1045"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p:nvPr/>
            </p:nvSpPr>
            <p:spPr>
              <a:xfrm>
                <a:off x="4157899" y="4990220"/>
                <a:ext cx="29331" cy="121194"/>
              </a:xfrm>
              <a:custGeom>
                <a:rect b="b" l="l" r="r" t="t"/>
                <a:pathLst>
                  <a:path extrusionOk="0" h="17803" w="1173">
                    <a:moveTo>
                      <a:pt x="160" y="0"/>
                    </a:moveTo>
                    <a:cubicBezTo>
                      <a:pt x="72" y="0"/>
                      <a:pt x="1" y="171"/>
                      <a:pt x="1" y="383"/>
                    </a:cubicBezTo>
                    <a:lnTo>
                      <a:pt x="1" y="17708"/>
                    </a:lnTo>
                    <a:cubicBezTo>
                      <a:pt x="1" y="17779"/>
                      <a:pt x="9" y="17803"/>
                      <a:pt x="23" y="17803"/>
                    </a:cubicBezTo>
                    <a:cubicBezTo>
                      <a:pt x="50" y="17803"/>
                      <a:pt x="102" y="17708"/>
                      <a:pt x="160" y="17708"/>
                    </a:cubicBezTo>
                    <a:lnTo>
                      <a:pt x="1011" y="17708"/>
                    </a:lnTo>
                    <a:cubicBezTo>
                      <a:pt x="1071" y="17708"/>
                      <a:pt x="1123" y="17803"/>
                      <a:pt x="1151" y="17803"/>
                    </a:cubicBezTo>
                    <a:cubicBezTo>
                      <a:pt x="1165" y="17803"/>
                      <a:pt x="1172" y="17779"/>
                      <a:pt x="1172" y="17708"/>
                    </a:cubicBezTo>
                    <a:lnTo>
                      <a:pt x="1172" y="383"/>
                    </a:lnTo>
                    <a:cubicBezTo>
                      <a:pt x="1172" y="171"/>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a:off x="42088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a:off x="4256925" y="4887700"/>
                <a:ext cx="29300" cy="223700"/>
              </a:xfrm>
              <a:custGeom>
                <a:rect b="b" l="l" r="r" t="t"/>
                <a:pathLst>
                  <a:path extrusionOk="0" h="8948" w="1172">
                    <a:moveTo>
                      <a:pt x="161" y="0"/>
                    </a:moveTo>
                    <a:cubicBezTo>
                      <a:pt x="72" y="0"/>
                      <a:pt x="0" y="171"/>
                      <a:pt x="0" y="383"/>
                    </a:cubicBezTo>
                    <a:lnTo>
                      <a:pt x="0" y="8853"/>
                    </a:lnTo>
                    <a:cubicBezTo>
                      <a:pt x="0" y="8924"/>
                      <a:pt x="8" y="8948"/>
                      <a:pt x="22" y="8948"/>
                    </a:cubicBezTo>
                    <a:cubicBezTo>
                      <a:pt x="50" y="8948"/>
                      <a:pt x="101" y="8853"/>
                      <a:pt x="161" y="8853"/>
                    </a:cubicBezTo>
                    <a:lnTo>
                      <a:pt x="1010" y="8853"/>
                    </a:lnTo>
                    <a:cubicBezTo>
                      <a:pt x="1070" y="8853"/>
                      <a:pt x="1122" y="8948"/>
                      <a:pt x="1150" y="8948"/>
                    </a:cubicBezTo>
                    <a:cubicBezTo>
                      <a:pt x="1164" y="8948"/>
                      <a:pt x="1172" y="8924"/>
                      <a:pt x="1172" y="8853"/>
                    </a:cubicBezTo>
                    <a:lnTo>
                      <a:pt x="1172" y="383"/>
                    </a:lnTo>
                    <a:cubicBezTo>
                      <a:pt x="1172" y="171"/>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p:nvPr/>
            </p:nvSpPr>
            <p:spPr>
              <a:xfrm>
                <a:off x="430715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5" y="4167"/>
                      <a:pt x="1067" y="4262"/>
                      <a:pt x="1095" y="4262"/>
                    </a:cubicBezTo>
                    <a:cubicBezTo>
                      <a:pt x="1109" y="4262"/>
                      <a:pt x="1117" y="4238"/>
                      <a:pt x="1117" y="4167"/>
                    </a:cubicBezTo>
                    <a:lnTo>
                      <a:pt x="1117" y="385"/>
                    </a:lnTo>
                    <a:cubicBezTo>
                      <a:pt x="1117" y="172"/>
                      <a:pt x="1045"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5"/>
              <p:cNvSpPr/>
              <p:nvPr/>
            </p:nvSpPr>
            <p:spPr>
              <a:xfrm>
                <a:off x="4357650" y="4861600"/>
                <a:ext cx="25875" cy="249800"/>
              </a:xfrm>
              <a:custGeom>
                <a:rect b="b" l="l" r="r" t="t"/>
                <a:pathLst>
                  <a:path extrusionOk="0" h="9992" w="1035">
                    <a:moveTo>
                      <a:pt x="160" y="1"/>
                    </a:moveTo>
                    <a:cubicBezTo>
                      <a:pt x="72" y="1"/>
                      <a:pt x="1" y="173"/>
                      <a:pt x="1" y="386"/>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a:off x="50971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5"/>
              <p:cNvSpPr/>
              <p:nvPr/>
            </p:nvSpPr>
            <p:spPr>
              <a:xfrm>
                <a:off x="5150075" y="4934850"/>
                <a:ext cx="25225" cy="176550"/>
              </a:xfrm>
              <a:custGeom>
                <a:rect b="b" l="l" r="r" t="t"/>
                <a:pathLst>
                  <a:path extrusionOk="0" h="7062" w="1009">
                    <a:moveTo>
                      <a:pt x="160" y="1"/>
                    </a:moveTo>
                    <a:cubicBezTo>
                      <a:pt x="72" y="1"/>
                      <a:pt x="1" y="173"/>
                      <a:pt x="1" y="384"/>
                    </a:cubicBezTo>
                    <a:lnTo>
                      <a:pt x="1" y="6967"/>
                    </a:lnTo>
                    <a:cubicBezTo>
                      <a:pt x="1" y="7038"/>
                      <a:pt x="9" y="7062"/>
                      <a:pt x="22" y="7062"/>
                    </a:cubicBezTo>
                    <a:cubicBezTo>
                      <a:pt x="50" y="7062"/>
                      <a:pt x="101" y="6967"/>
                      <a:pt x="160" y="6967"/>
                    </a:cubicBezTo>
                    <a:lnTo>
                      <a:pt x="848" y="6967"/>
                    </a:lnTo>
                    <a:cubicBezTo>
                      <a:pt x="907" y="6967"/>
                      <a:pt x="959" y="7062"/>
                      <a:pt x="987" y="7062"/>
                    </a:cubicBezTo>
                    <a:cubicBezTo>
                      <a:pt x="1001" y="7062"/>
                      <a:pt x="1009" y="7038"/>
                      <a:pt x="1009" y="6967"/>
                    </a:cubicBezTo>
                    <a:lnTo>
                      <a:pt x="1009" y="384"/>
                    </a:lnTo>
                    <a:cubicBezTo>
                      <a:pt x="1009" y="173"/>
                      <a:pt x="936" y="1"/>
                      <a:pt x="8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a:off x="520057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5"/>
              <p:cNvSpPr/>
              <p:nvPr/>
            </p:nvSpPr>
            <p:spPr>
              <a:xfrm>
                <a:off x="52490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5"/>
              <p:cNvSpPr/>
              <p:nvPr/>
            </p:nvSpPr>
            <p:spPr>
              <a:xfrm>
                <a:off x="52985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1" y="6314"/>
                      <a:pt x="160" y="6314"/>
                    </a:cubicBezTo>
                    <a:lnTo>
                      <a:pt x="848" y="6314"/>
                    </a:lnTo>
                    <a:cubicBezTo>
                      <a:pt x="908" y="6314"/>
                      <a:pt x="959" y="6409"/>
                      <a:pt x="987" y="6409"/>
                    </a:cubicBezTo>
                    <a:cubicBezTo>
                      <a:pt x="1001" y="6409"/>
                      <a:pt x="1009" y="6385"/>
                      <a:pt x="1009" y="6314"/>
                    </a:cubicBezTo>
                    <a:lnTo>
                      <a:pt x="1009" y="383"/>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5"/>
              <p:cNvSpPr/>
              <p:nvPr/>
            </p:nvSpPr>
            <p:spPr>
              <a:xfrm>
                <a:off x="534807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8"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5"/>
              <p:cNvSpPr/>
              <p:nvPr/>
            </p:nvSpPr>
            <p:spPr>
              <a:xfrm>
                <a:off x="5050700" y="4861600"/>
                <a:ext cx="25925" cy="249800"/>
              </a:xfrm>
              <a:custGeom>
                <a:rect b="b" l="l" r="r" t="t"/>
                <a:pathLst>
                  <a:path extrusionOk="0" h="9992" w="1037">
                    <a:moveTo>
                      <a:pt x="162" y="1"/>
                    </a:moveTo>
                    <a:cubicBezTo>
                      <a:pt x="72" y="1"/>
                      <a:pt x="1" y="171"/>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1"/>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67803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6485350" y="4850325"/>
                <a:ext cx="27950" cy="261075"/>
              </a:xfrm>
              <a:custGeom>
                <a:rect b="b" l="l" r="r" t="t"/>
                <a:pathLst>
                  <a:path extrusionOk="0" h="10443" w="1118">
                    <a:moveTo>
                      <a:pt x="162" y="1"/>
                    </a:moveTo>
                    <a:cubicBezTo>
                      <a:pt x="72" y="1"/>
                      <a:pt x="1" y="173"/>
                      <a:pt x="1" y="384"/>
                    </a:cubicBezTo>
                    <a:lnTo>
                      <a:pt x="1" y="10348"/>
                    </a:lnTo>
                    <a:cubicBezTo>
                      <a:pt x="1" y="10419"/>
                      <a:pt x="9" y="10443"/>
                      <a:pt x="23" y="10443"/>
                    </a:cubicBezTo>
                    <a:cubicBezTo>
                      <a:pt x="51" y="10443"/>
                      <a:pt x="103" y="10348"/>
                      <a:pt x="162" y="10348"/>
                    </a:cubicBezTo>
                    <a:lnTo>
                      <a:pt x="958" y="10348"/>
                    </a:lnTo>
                    <a:cubicBezTo>
                      <a:pt x="1016" y="10348"/>
                      <a:pt x="1068" y="10443"/>
                      <a:pt x="1095" y="10443"/>
                    </a:cubicBezTo>
                    <a:cubicBezTo>
                      <a:pt x="1109" y="10443"/>
                      <a:pt x="1117" y="10419"/>
                      <a:pt x="1117" y="10348"/>
                    </a:cubicBezTo>
                    <a:lnTo>
                      <a:pt x="1117" y="384"/>
                    </a:lnTo>
                    <a:cubicBezTo>
                      <a:pt x="1117" y="173"/>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p:nvPr/>
            </p:nvSpPr>
            <p:spPr>
              <a:xfrm>
                <a:off x="6534200" y="4666275"/>
                <a:ext cx="29275" cy="445125"/>
              </a:xfrm>
              <a:custGeom>
                <a:rect b="b" l="l" r="r" t="t"/>
                <a:pathLst>
                  <a:path extrusionOk="0" h="17805" w="1171">
                    <a:moveTo>
                      <a:pt x="160" y="0"/>
                    </a:moveTo>
                    <a:cubicBezTo>
                      <a:pt x="72" y="0"/>
                      <a:pt x="1" y="173"/>
                      <a:pt x="1" y="385"/>
                    </a:cubicBezTo>
                    <a:lnTo>
                      <a:pt x="1" y="17710"/>
                    </a:lnTo>
                    <a:cubicBezTo>
                      <a:pt x="1" y="17781"/>
                      <a:pt x="9" y="17805"/>
                      <a:pt x="23" y="17805"/>
                    </a:cubicBezTo>
                    <a:cubicBezTo>
                      <a:pt x="50" y="17805"/>
                      <a:pt x="102" y="17710"/>
                      <a:pt x="160" y="17710"/>
                    </a:cubicBezTo>
                    <a:lnTo>
                      <a:pt x="1011" y="17710"/>
                    </a:lnTo>
                    <a:cubicBezTo>
                      <a:pt x="1070" y="17710"/>
                      <a:pt x="1121" y="17805"/>
                      <a:pt x="1149" y="17805"/>
                    </a:cubicBezTo>
                    <a:cubicBezTo>
                      <a:pt x="1163" y="17805"/>
                      <a:pt x="1171" y="17781"/>
                      <a:pt x="1171" y="17710"/>
                    </a:cubicBezTo>
                    <a:lnTo>
                      <a:pt x="1171" y="385"/>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5"/>
              <p:cNvSpPr/>
              <p:nvPr/>
            </p:nvSpPr>
            <p:spPr>
              <a:xfrm>
                <a:off x="6585050" y="4894150"/>
                <a:ext cx="26600" cy="217250"/>
              </a:xfrm>
              <a:custGeom>
                <a:rect b="b" l="l" r="r" t="t"/>
                <a:pathLst>
                  <a:path extrusionOk="0" h="8690" w="1064">
                    <a:moveTo>
                      <a:pt x="162" y="1"/>
                    </a:moveTo>
                    <a:cubicBezTo>
                      <a:pt x="74" y="1"/>
                      <a:pt x="0" y="173"/>
                      <a:pt x="0" y="384"/>
                    </a:cubicBezTo>
                    <a:lnTo>
                      <a:pt x="0" y="8595"/>
                    </a:lnTo>
                    <a:cubicBezTo>
                      <a:pt x="0" y="8666"/>
                      <a:pt x="8" y="8690"/>
                      <a:pt x="22" y="8690"/>
                    </a:cubicBezTo>
                    <a:cubicBezTo>
                      <a:pt x="51" y="8690"/>
                      <a:pt x="103" y="8595"/>
                      <a:pt x="162" y="8595"/>
                    </a:cubicBezTo>
                    <a:lnTo>
                      <a:pt x="902" y="8595"/>
                    </a:lnTo>
                    <a:cubicBezTo>
                      <a:pt x="962" y="8595"/>
                      <a:pt x="1014" y="8690"/>
                      <a:pt x="1042" y="8690"/>
                    </a:cubicBezTo>
                    <a:cubicBezTo>
                      <a:pt x="1056" y="8690"/>
                      <a:pt x="1064" y="8666"/>
                      <a:pt x="1064" y="8595"/>
                    </a:cubicBezTo>
                    <a:lnTo>
                      <a:pt x="1064" y="384"/>
                    </a:lnTo>
                    <a:cubicBezTo>
                      <a:pt x="1064" y="173"/>
                      <a:pt x="992"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5"/>
              <p:cNvSpPr/>
              <p:nvPr/>
            </p:nvSpPr>
            <p:spPr>
              <a:xfrm>
                <a:off x="6633225" y="4887650"/>
                <a:ext cx="29300" cy="223750"/>
              </a:xfrm>
              <a:custGeom>
                <a:rect b="b" l="l" r="r" t="t"/>
                <a:pathLst>
                  <a:path extrusionOk="0" h="8950" w="1172">
                    <a:moveTo>
                      <a:pt x="160" y="0"/>
                    </a:moveTo>
                    <a:cubicBezTo>
                      <a:pt x="72" y="0"/>
                      <a:pt x="0" y="173"/>
                      <a:pt x="0" y="383"/>
                    </a:cubicBezTo>
                    <a:lnTo>
                      <a:pt x="0" y="8855"/>
                    </a:lnTo>
                    <a:cubicBezTo>
                      <a:pt x="0" y="8926"/>
                      <a:pt x="8" y="8950"/>
                      <a:pt x="22" y="8950"/>
                    </a:cubicBezTo>
                    <a:cubicBezTo>
                      <a:pt x="50" y="8950"/>
                      <a:pt x="101" y="8855"/>
                      <a:pt x="160" y="8855"/>
                    </a:cubicBezTo>
                    <a:lnTo>
                      <a:pt x="1010" y="8855"/>
                    </a:lnTo>
                    <a:cubicBezTo>
                      <a:pt x="1069" y="8855"/>
                      <a:pt x="1121" y="8950"/>
                      <a:pt x="1149" y="8950"/>
                    </a:cubicBezTo>
                    <a:cubicBezTo>
                      <a:pt x="1163" y="8950"/>
                      <a:pt x="1172" y="8926"/>
                      <a:pt x="1172" y="8855"/>
                    </a:cubicBezTo>
                    <a:lnTo>
                      <a:pt x="1172" y="383"/>
                    </a:lnTo>
                    <a:cubicBezTo>
                      <a:pt x="1172" y="173"/>
                      <a:pt x="1098"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5"/>
              <p:cNvSpPr/>
              <p:nvPr/>
            </p:nvSpPr>
            <p:spPr>
              <a:xfrm>
                <a:off x="6683350" y="5004850"/>
                <a:ext cx="28000" cy="106550"/>
              </a:xfrm>
              <a:custGeom>
                <a:rect b="b" l="l" r="r" t="t"/>
                <a:pathLst>
                  <a:path extrusionOk="0" h="4262" w="1120">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9" y="4262"/>
                      <a:pt x="1097" y="4262"/>
                    </a:cubicBezTo>
                    <a:cubicBezTo>
                      <a:pt x="1111" y="4262"/>
                      <a:pt x="1119" y="4238"/>
                      <a:pt x="1119" y="4167"/>
                    </a:cubicBezTo>
                    <a:lnTo>
                      <a:pt x="1119" y="385"/>
                    </a:lnTo>
                    <a:cubicBezTo>
                      <a:pt x="1119"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5"/>
              <p:cNvSpPr/>
              <p:nvPr/>
            </p:nvSpPr>
            <p:spPr>
              <a:xfrm>
                <a:off x="673390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5"/>
              <p:cNvSpPr/>
              <p:nvPr/>
            </p:nvSpPr>
            <p:spPr>
              <a:xfrm>
                <a:off x="549320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1" y="12659"/>
                      <a:pt x="1233" y="12754"/>
                      <a:pt x="1261" y="12754"/>
                    </a:cubicBezTo>
                    <a:cubicBezTo>
                      <a:pt x="1275" y="12754"/>
                      <a:pt x="1283" y="12730"/>
                      <a:pt x="1283" y="12659"/>
                    </a:cubicBezTo>
                    <a:lnTo>
                      <a:pt x="1283" y="383"/>
                    </a:lnTo>
                    <a:cubicBezTo>
                      <a:pt x="1283" y="171"/>
                      <a:pt x="1210"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5"/>
              <p:cNvSpPr/>
              <p:nvPr/>
            </p:nvSpPr>
            <p:spPr>
              <a:xfrm>
                <a:off x="5546125" y="4934900"/>
                <a:ext cx="25225" cy="176525"/>
              </a:xfrm>
              <a:custGeom>
                <a:rect b="b" l="l" r="r" t="t"/>
                <a:pathLst>
                  <a:path extrusionOk="0" h="7061" w="1009">
                    <a:moveTo>
                      <a:pt x="160" y="0"/>
                    </a:moveTo>
                    <a:cubicBezTo>
                      <a:pt x="72" y="0"/>
                      <a:pt x="1" y="171"/>
                      <a:pt x="1" y="384"/>
                    </a:cubicBezTo>
                    <a:lnTo>
                      <a:pt x="1" y="6967"/>
                    </a:lnTo>
                    <a:cubicBezTo>
                      <a:pt x="1" y="7037"/>
                      <a:pt x="9" y="7061"/>
                      <a:pt x="22" y="7061"/>
                    </a:cubicBezTo>
                    <a:cubicBezTo>
                      <a:pt x="50" y="7061"/>
                      <a:pt x="101" y="6967"/>
                      <a:pt x="160" y="6967"/>
                    </a:cubicBezTo>
                    <a:lnTo>
                      <a:pt x="848" y="6967"/>
                    </a:lnTo>
                    <a:cubicBezTo>
                      <a:pt x="907" y="6967"/>
                      <a:pt x="959" y="7061"/>
                      <a:pt x="987" y="7061"/>
                    </a:cubicBezTo>
                    <a:cubicBezTo>
                      <a:pt x="1001" y="7061"/>
                      <a:pt x="1009" y="7037"/>
                      <a:pt x="1009" y="696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p:cNvSpPr/>
              <p:nvPr/>
            </p:nvSpPr>
            <p:spPr>
              <a:xfrm>
                <a:off x="55966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p:cNvSpPr/>
              <p:nvPr/>
            </p:nvSpPr>
            <p:spPr>
              <a:xfrm>
                <a:off x="564512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p:cNvSpPr/>
              <p:nvPr/>
            </p:nvSpPr>
            <p:spPr>
              <a:xfrm>
                <a:off x="5694575" y="4951175"/>
                <a:ext cx="25250" cy="160225"/>
              </a:xfrm>
              <a:custGeom>
                <a:rect b="b" l="l" r="r" t="t"/>
                <a:pathLst>
                  <a:path extrusionOk="0" h="6409" w="1010">
                    <a:moveTo>
                      <a:pt x="162" y="0"/>
                    </a:moveTo>
                    <a:cubicBezTo>
                      <a:pt x="74" y="0"/>
                      <a:pt x="1" y="171"/>
                      <a:pt x="1" y="383"/>
                    </a:cubicBezTo>
                    <a:lnTo>
                      <a:pt x="1" y="6314"/>
                    </a:lnTo>
                    <a:cubicBezTo>
                      <a:pt x="1" y="6385"/>
                      <a:pt x="9" y="6409"/>
                      <a:pt x="23" y="6409"/>
                    </a:cubicBezTo>
                    <a:cubicBezTo>
                      <a:pt x="51" y="6409"/>
                      <a:pt x="103" y="6314"/>
                      <a:pt x="162" y="6314"/>
                    </a:cubicBezTo>
                    <a:lnTo>
                      <a:pt x="850" y="6314"/>
                    </a:lnTo>
                    <a:cubicBezTo>
                      <a:pt x="908" y="6314"/>
                      <a:pt x="960" y="6409"/>
                      <a:pt x="987" y="6409"/>
                    </a:cubicBezTo>
                    <a:cubicBezTo>
                      <a:pt x="1001" y="6409"/>
                      <a:pt x="1009" y="6385"/>
                      <a:pt x="1009" y="6314"/>
                    </a:cubicBezTo>
                    <a:lnTo>
                      <a:pt x="1009" y="383"/>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5"/>
              <p:cNvSpPr/>
              <p:nvPr/>
            </p:nvSpPr>
            <p:spPr>
              <a:xfrm>
                <a:off x="57441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6" y="5469"/>
                      <a:pt x="958"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5"/>
              <p:cNvSpPr/>
              <p:nvPr/>
            </p:nvSpPr>
            <p:spPr>
              <a:xfrm>
                <a:off x="5793300" y="4880300"/>
                <a:ext cx="25875" cy="231100"/>
              </a:xfrm>
              <a:custGeom>
                <a:rect b="b" l="l" r="r" t="t"/>
                <a:pathLst>
                  <a:path extrusionOk="0" h="9244" w="1035">
                    <a:moveTo>
                      <a:pt x="160" y="1"/>
                    </a:moveTo>
                    <a:cubicBezTo>
                      <a:pt x="72" y="1"/>
                      <a:pt x="1" y="173"/>
                      <a:pt x="1" y="386"/>
                    </a:cubicBezTo>
                    <a:lnTo>
                      <a:pt x="1" y="9149"/>
                    </a:lnTo>
                    <a:cubicBezTo>
                      <a:pt x="1" y="9220"/>
                      <a:pt x="9" y="9244"/>
                      <a:pt x="23" y="9244"/>
                    </a:cubicBezTo>
                    <a:cubicBezTo>
                      <a:pt x="50" y="9244"/>
                      <a:pt x="102" y="9149"/>
                      <a:pt x="160" y="9149"/>
                    </a:cubicBezTo>
                    <a:lnTo>
                      <a:pt x="875" y="9149"/>
                    </a:lnTo>
                    <a:cubicBezTo>
                      <a:pt x="934" y="9149"/>
                      <a:pt x="985" y="9244"/>
                      <a:pt x="1013" y="9244"/>
                    </a:cubicBezTo>
                    <a:cubicBezTo>
                      <a:pt x="1027" y="9244"/>
                      <a:pt x="1035" y="9220"/>
                      <a:pt x="1035"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a:off x="5841800" y="4850325"/>
                <a:ext cx="27950" cy="261075"/>
              </a:xfrm>
              <a:custGeom>
                <a:rect b="b" l="l" r="r" t="t"/>
                <a:pathLst>
                  <a:path extrusionOk="0" h="10443" w="1118">
                    <a:moveTo>
                      <a:pt x="162" y="1"/>
                    </a:moveTo>
                    <a:cubicBezTo>
                      <a:pt x="72" y="1"/>
                      <a:pt x="1" y="173"/>
                      <a:pt x="1" y="384"/>
                    </a:cubicBezTo>
                    <a:lnTo>
                      <a:pt x="1" y="10348"/>
                    </a:lnTo>
                    <a:cubicBezTo>
                      <a:pt x="1" y="10419"/>
                      <a:pt x="8" y="10443"/>
                      <a:pt x="22" y="10443"/>
                    </a:cubicBezTo>
                    <a:cubicBezTo>
                      <a:pt x="50" y="10443"/>
                      <a:pt x="102" y="10348"/>
                      <a:pt x="162"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5"/>
              <p:cNvSpPr/>
              <p:nvPr/>
            </p:nvSpPr>
            <p:spPr>
              <a:xfrm>
                <a:off x="5890625" y="4666275"/>
                <a:ext cx="29300" cy="445125"/>
              </a:xfrm>
              <a:custGeom>
                <a:rect b="b" l="l" r="r" t="t"/>
                <a:pathLst>
                  <a:path extrusionOk="0" h="17805" w="1172">
                    <a:moveTo>
                      <a:pt x="161" y="0"/>
                    </a:moveTo>
                    <a:cubicBezTo>
                      <a:pt x="72" y="0"/>
                      <a:pt x="0" y="173"/>
                      <a:pt x="0" y="385"/>
                    </a:cubicBezTo>
                    <a:lnTo>
                      <a:pt x="0" y="17710"/>
                    </a:lnTo>
                    <a:cubicBezTo>
                      <a:pt x="0" y="17781"/>
                      <a:pt x="8" y="17805"/>
                      <a:pt x="22" y="17805"/>
                    </a:cubicBezTo>
                    <a:cubicBezTo>
                      <a:pt x="50" y="17805"/>
                      <a:pt x="101" y="17710"/>
                      <a:pt x="161"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5"/>
              <p:cNvSpPr/>
              <p:nvPr/>
            </p:nvSpPr>
            <p:spPr>
              <a:xfrm>
                <a:off x="59415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5"/>
              <p:cNvSpPr/>
              <p:nvPr/>
            </p:nvSpPr>
            <p:spPr>
              <a:xfrm>
                <a:off x="5989625" y="4887650"/>
                <a:ext cx="29300" cy="223750"/>
              </a:xfrm>
              <a:custGeom>
                <a:rect b="b" l="l" r="r" t="t"/>
                <a:pathLst>
                  <a:path extrusionOk="0" h="8950" w="1172">
                    <a:moveTo>
                      <a:pt x="161" y="0"/>
                    </a:moveTo>
                    <a:cubicBezTo>
                      <a:pt x="72" y="0"/>
                      <a:pt x="0" y="173"/>
                      <a:pt x="0" y="383"/>
                    </a:cubicBezTo>
                    <a:lnTo>
                      <a:pt x="0" y="8855"/>
                    </a:lnTo>
                    <a:cubicBezTo>
                      <a:pt x="0" y="8926"/>
                      <a:pt x="8" y="8950"/>
                      <a:pt x="22" y="8950"/>
                    </a:cubicBezTo>
                    <a:cubicBezTo>
                      <a:pt x="50" y="8950"/>
                      <a:pt x="102" y="8855"/>
                      <a:pt x="161" y="8855"/>
                    </a:cubicBezTo>
                    <a:lnTo>
                      <a:pt x="1012" y="8855"/>
                    </a:lnTo>
                    <a:cubicBezTo>
                      <a:pt x="1071" y="8855"/>
                      <a:pt x="1122" y="8950"/>
                      <a:pt x="1150" y="8950"/>
                    </a:cubicBezTo>
                    <a:cubicBezTo>
                      <a:pt x="1164" y="8950"/>
                      <a:pt x="1172" y="8926"/>
                      <a:pt x="1172" y="8855"/>
                    </a:cubicBezTo>
                    <a:lnTo>
                      <a:pt x="1172" y="383"/>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
              <p:cNvSpPr/>
              <p:nvPr/>
            </p:nvSpPr>
            <p:spPr>
              <a:xfrm>
                <a:off x="6039800" y="5004850"/>
                <a:ext cx="27950" cy="106550"/>
              </a:xfrm>
              <a:custGeom>
                <a:rect b="b" l="l" r="r" t="t"/>
                <a:pathLst>
                  <a:path extrusionOk="0" h="4262" w="1118">
                    <a:moveTo>
                      <a:pt x="160" y="0"/>
                    </a:moveTo>
                    <a:cubicBezTo>
                      <a:pt x="72" y="0"/>
                      <a:pt x="1" y="172"/>
                      <a:pt x="1" y="385"/>
                    </a:cubicBezTo>
                    <a:lnTo>
                      <a:pt x="1" y="4167"/>
                    </a:lnTo>
                    <a:cubicBezTo>
                      <a:pt x="1" y="4238"/>
                      <a:pt x="9" y="4262"/>
                      <a:pt x="22" y="4262"/>
                    </a:cubicBezTo>
                    <a:cubicBezTo>
                      <a:pt x="50" y="4262"/>
                      <a:pt x="101" y="4167"/>
                      <a:pt x="160"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5"/>
              <p:cNvSpPr/>
              <p:nvPr/>
            </p:nvSpPr>
            <p:spPr>
              <a:xfrm>
                <a:off x="6090300" y="4861600"/>
                <a:ext cx="25925" cy="249800"/>
              </a:xfrm>
              <a:custGeom>
                <a:rect b="b" l="l" r="r" t="t"/>
                <a:pathLst>
                  <a:path extrusionOk="0" h="9992" w="1037">
                    <a:moveTo>
                      <a:pt x="162" y="1"/>
                    </a:moveTo>
                    <a:cubicBezTo>
                      <a:pt x="74" y="1"/>
                      <a:pt x="1" y="173"/>
                      <a:pt x="1" y="384"/>
                    </a:cubicBezTo>
                    <a:lnTo>
                      <a:pt x="1" y="9897"/>
                    </a:lnTo>
                    <a:cubicBezTo>
                      <a:pt x="1" y="9968"/>
                      <a:pt x="9" y="9992"/>
                      <a:pt x="23" y="9992"/>
                    </a:cubicBezTo>
                    <a:cubicBezTo>
                      <a:pt x="51" y="9992"/>
                      <a:pt x="102" y="9897"/>
                      <a:pt x="162" y="9897"/>
                    </a:cubicBezTo>
                    <a:lnTo>
                      <a:pt x="877" y="9897"/>
                    </a:lnTo>
                    <a:cubicBezTo>
                      <a:pt x="936" y="9897"/>
                      <a:pt x="987" y="9992"/>
                      <a:pt x="1015" y="9992"/>
                    </a:cubicBezTo>
                    <a:cubicBezTo>
                      <a:pt x="1029" y="9992"/>
                      <a:pt x="1037" y="9968"/>
                      <a:pt x="1037" y="9897"/>
                    </a:cubicBezTo>
                    <a:lnTo>
                      <a:pt x="1037" y="384"/>
                    </a:lnTo>
                    <a:cubicBezTo>
                      <a:pt x="1037" y="173"/>
                      <a:pt x="96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5"/>
              <p:cNvSpPr/>
              <p:nvPr/>
            </p:nvSpPr>
            <p:spPr>
              <a:xfrm>
                <a:off x="5396250" y="5004850"/>
                <a:ext cx="27950" cy="106550"/>
              </a:xfrm>
              <a:custGeom>
                <a:rect b="b" l="l" r="r" t="t"/>
                <a:pathLst>
                  <a:path extrusionOk="0" h="4262" w="1118">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p:nvPr/>
            </p:nvSpPr>
            <p:spPr>
              <a:xfrm>
                <a:off x="544675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4" y="9897"/>
                      <a:pt x="986" y="9992"/>
                      <a:pt x="1014" y="9992"/>
                    </a:cubicBezTo>
                    <a:cubicBezTo>
                      <a:pt x="1029" y="9992"/>
                      <a:pt x="1037" y="9968"/>
                      <a:pt x="1037" y="9897"/>
                    </a:cubicBezTo>
                    <a:lnTo>
                      <a:pt x="1037" y="384"/>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5"/>
              <p:cNvSpPr/>
              <p:nvPr/>
            </p:nvSpPr>
            <p:spPr>
              <a:xfrm>
                <a:off x="6186250" y="4792550"/>
                <a:ext cx="32100" cy="318850"/>
              </a:xfrm>
              <a:custGeom>
                <a:rect b="b" l="l" r="r" t="t"/>
                <a:pathLst>
                  <a:path extrusionOk="0" h="12754" w="1284">
                    <a:moveTo>
                      <a:pt x="162" y="0"/>
                    </a:moveTo>
                    <a:cubicBezTo>
                      <a:pt x="72" y="0"/>
                      <a:pt x="0" y="171"/>
                      <a:pt x="0" y="383"/>
                    </a:cubicBezTo>
                    <a:lnTo>
                      <a:pt x="0" y="12659"/>
                    </a:lnTo>
                    <a:cubicBezTo>
                      <a:pt x="0" y="12730"/>
                      <a:pt x="8" y="12754"/>
                      <a:pt x="22" y="12754"/>
                    </a:cubicBezTo>
                    <a:cubicBezTo>
                      <a:pt x="50" y="12754"/>
                      <a:pt x="102" y="12659"/>
                      <a:pt x="162" y="12659"/>
                    </a:cubicBezTo>
                    <a:lnTo>
                      <a:pt x="1124" y="12659"/>
                    </a:lnTo>
                    <a:cubicBezTo>
                      <a:pt x="1183" y="12659"/>
                      <a:pt x="1234" y="12754"/>
                      <a:pt x="1262" y="12754"/>
                    </a:cubicBezTo>
                    <a:cubicBezTo>
                      <a:pt x="1276" y="12754"/>
                      <a:pt x="1284" y="12730"/>
                      <a:pt x="1284" y="12659"/>
                    </a:cubicBezTo>
                    <a:lnTo>
                      <a:pt x="1284" y="383"/>
                    </a:lnTo>
                    <a:cubicBezTo>
                      <a:pt x="1284"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5"/>
              <p:cNvSpPr/>
              <p:nvPr/>
            </p:nvSpPr>
            <p:spPr>
              <a:xfrm>
                <a:off x="623917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5"/>
              <p:cNvSpPr/>
              <p:nvPr/>
            </p:nvSpPr>
            <p:spPr>
              <a:xfrm>
                <a:off x="62897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5" y="4752"/>
                    </a:lnTo>
                    <a:cubicBezTo>
                      <a:pt x="825" y="4752"/>
                      <a:pt x="877" y="4847"/>
                      <a:pt x="905" y="4847"/>
                    </a:cubicBezTo>
                    <a:cubicBezTo>
                      <a:pt x="919" y="4847"/>
                      <a:pt x="927" y="4823"/>
                      <a:pt x="927" y="4752"/>
                    </a:cubicBezTo>
                    <a:lnTo>
                      <a:pt x="927" y="383"/>
                    </a:lnTo>
                    <a:cubicBezTo>
                      <a:pt x="927" y="171"/>
                      <a:pt x="855" y="0"/>
                      <a:pt x="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5"/>
              <p:cNvSpPr/>
              <p:nvPr/>
            </p:nvSpPr>
            <p:spPr>
              <a:xfrm>
                <a:off x="6338175" y="4849100"/>
                <a:ext cx="25250" cy="262300"/>
              </a:xfrm>
              <a:custGeom>
                <a:rect b="b" l="l" r="r" t="t"/>
                <a:pathLst>
                  <a:path extrusionOk="0" h="10492" w="1010">
                    <a:moveTo>
                      <a:pt x="162" y="0"/>
                    </a:moveTo>
                    <a:cubicBezTo>
                      <a:pt x="72" y="0"/>
                      <a:pt x="1" y="171"/>
                      <a:pt x="1" y="384"/>
                    </a:cubicBezTo>
                    <a:lnTo>
                      <a:pt x="1" y="10397"/>
                    </a:lnTo>
                    <a:cubicBezTo>
                      <a:pt x="1" y="10468"/>
                      <a:pt x="9" y="10492"/>
                      <a:pt x="23" y="10492"/>
                    </a:cubicBezTo>
                    <a:cubicBezTo>
                      <a:pt x="50" y="10492"/>
                      <a:pt x="102" y="10397"/>
                      <a:pt x="162" y="10397"/>
                    </a:cubicBezTo>
                    <a:lnTo>
                      <a:pt x="850" y="10397"/>
                    </a:lnTo>
                    <a:cubicBezTo>
                      <a:pt x="908" y="10397"/>
                      <a:pt x="960" y="10492"/>
                      <a:pt x="987" y="10492"/>
                    </a:cubicBezTo>
                    <a:cubicBezTo>
                      <a:pt x="1001" y="10492"/>
                      <a:pt x="1009" y="10468"/>
                      <a:pt x="1009" y="1039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5"/>
              <p:cNvSpPr/>
              <p:nvPr/>
            </p:nvSpPr>
            <p:spPr>
              <a:xfrm>
                <a:off x="6387675" y="4951125"/>
                <a:ext cx="25250" cy="160275"/>
              </a:xfrm>
              <a:custGeom>
                <a:rect b="b" l="l" r="r" t="t"/>
                <a:pathLst>
                  <a:path extrusionOk="0" h="6411" w="1010">
                    <a:moveTo>
                      <a:pt x="162" y="0"/>
                    </a:moveTo>
                    <a:cubicBezTo>
                      <a:pt x="74" y="0"/>
                      <a:pt x="1" y="173"/>
                      <a:pt x="1" y="384"/>
                    </a:cubicBezTo>
                    <a:lnTo>
                      <a:pt x="1" y="6316"/>
                    </a:lnTo>
                    <a:cubicBezTo>
                      <a:pt x="1" y="6387"/>
                      <a:pt x="9" y="6411"/>
                      <a:pt x="23" y="6411"/>
                    </a:cubicBezTo>
                    <a:cubicBezTo>
                      <a:pt x="51" y="6411"/>
                      <a:pt x="103" y="6316"/>
                      <a:pt x="162" y="6316"/>
                    </a:cubicBezTo>
                    <a:lnTo>
                      <a:pt x="850" y="6316"/>
                    </a:lnTo>
                    <a:cubicBezTo>
                      <a:pt x="908" y="6316"/>
                      <a:pt x="960" y="6411"/>
                      <a:pt x="987" y="6411"/>
                    </a:cubicBezTo>
                    <a:cubicBezTo>
                      <a:pt x="1001" y="6411"/>
                      <a:pt x="1009" y="6387"/>
                      <a:pt x="1009" y="6316"/>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5"/>
              <p:cNvSpPr/>
              <p:nvPr/>
            </p:nvSpPr>
            <p:spPr>
              <a:xfrm>
                <a:off x="6437175" y="4972300"/>
                <a:ext cx="25250" cy="139100"/>
              </a:xfrm>
              <a:custGeom>
                <a:rect b="b" l="l" r="r" t="t"/>
                <a:pathLst>
                  <a:path extrusionOk="0" h="5564" w="1010">
                    <a:moveTo>
                      <a:pt x="162" y="0"/>
                    </a:moveTo>
                    <a:cubicBezTo>
                      <a:pt x="74"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
              <p:cNvSpPr/>
              <p:nvPr/>
            </p:nvSpPr>
            <p:spPr>
              <a:xfrm>
                <a:off x="6139850" y="4861600"/>
                <a:ext cx="25875" cy="249800"/>
              </a:xfrm>
              <a:custGeom>
                <a:rect b="b" l="l" r="r" t="t"/>
                <a:pathLst>
                  <a:path extrusionOk="0" h="9992" w="1035">
                    <a:moveTo>
                      <a:pt x="160" y="1"/>
                    </a:moveTo>
                    <a:cubicBezTo>
                      <a:pt x="72" y="1"/>
                      <a:pt x="1" y="173"/>
                      <a:pt x="1" y="384"/>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4"/>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a:off x="683322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5"/>
              <p:cNvSpPr/>
              <p:nvPr/>
            </p:nvSpPr>
            <p:spPr>
              <a:xfrm>
                <a:off x="688377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5"/>
              <p:cNvSpPr/>
              <p:nvPr/>
            </p:nvSpPr>
            <p:spPr>
              <a:xfrm>
                <a:off x="69322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a:off x="69817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5"/>
              <p:cNvSpPr/>
              <p:nvPr/>
            </p:nvSpPr>
            <p:spPr>
              <a:xfrm>
                <a:off x="7031275" y="4972300"/>
                <a:ext cx="25250" cy="139100"/>
              </a:xfrm>
              <a:custGeom>
                <a:rect b="b" l="l" r="r" t="t"/>
                <a:pathLst>
                  <a:path extrusionOk="0" h="5564" w="1010">
                    <a:moveTo>
                      <a:pt x="160" y="0"/>
                    </a:moveTo>
                    <a:cubicBezTo>
                      <a:pt x="72" y="0"/>
                      <a:pt x="1" y="173"/>
                      <a:pt x="1" y="384"/>
                    </a:cubicBezTo>
                    <a:lnTo>
                      <a:pt x="1" y="5469"/>
                    </a:lnTo>
                    <a:cubicBezTo>
                      <a:pt x="1" y="5540"/>
                      <a:pt x="9" y="5564"/>
                      <a:pt x="22" y="5564"/>
                    </a:cubicBezTo>
                    <a:cubicBezTo>
                      <a:pt x="50" y="5564"/>
                      <a:pt x="102" y="5469"/>
                      <a:pt x="160" y="5469"/>
                    </a:cubicBezTo>
                    <a:lnTo>
                      <a:pt x="848" y="5469"/>
                    </a:lnTo>
                    <a:cubicBezTo>
                      <a:pt x="908" y="5469"/>
                      <a:pt x="959" y="5564"/>
                      <a:pt x="987" y="5564"/>
                    </a:cubicBezTo>
                    <a:cubicBezTo>
                      <a:pt x="1001" y="5564"/>
                      <a:pt x="1009" y="5540"/>
                      <a:pt x="1009" y="5469"/>
                    </a:cubicBezTo>
                    <a:lnTo>
                      <a:pt x="1009" y="384"/>
                    </a:lnTo>
                    <a:cubicBezTo>
                      <a:pt x="1009" y="173"/>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a:off x="7080450" y="4880300"/>
                <a:ext cx="25925" cy="231100"/>
              </a:xfrm>
              <a:custGeom>
                <a:rect b="b" l="l" r="r" t="t"/>
                <a:pathLst>
                  <a:path extrusionOk="0" h="9244" w="1037">
                    <a:moveTo>
                      <a:pt x="162" y="1"/>
                    </a:moveTo>
                    <a:cubicBezTo>
                      <a:pt x="72" y="1"/>
                      <a:pt x="1" y="173"/>
                      <a:pt x="1" y="386"/>
                    </a:cubicBezTo>
                    <a:lnTo>
                      <a:pt x="1" y="9149"/>
                    </a:lnTo>
                    <a:cubicBezTo>
                      <a:pt x="1" y="9220"/>
                      <a:pt x="9" y="9244"/>
                      <a:pt x="23" y="9244"/>
                    </a:cubicBezTo>
                    <a:cubicBezTo>
                      <a:pt x="51" y="9244"/>
                      <a:pt x="102" y="9149"/>
                      <a:pt x="162" y="9149"/>
                    </a:cubicBezTo>
                    <a:lnTo>
                      <a:pt x="875" y="9149"/>
                    </a:lnTo>
                    <a:cubicBezTo>
                      <a:pt x="935" y="9149"/>
                      <a:pt x="987" y="9244"/>
                      <a:pt x="1015" y="9244"/>
                    </a:cubicBezTo>
                    <a:cubicBezTo>
                      <a:pt x="1029" y="9244"/>
                      <a:pt x="1037" y="9220"/>
                      <a:pt x="1037" y="9149"/>
                    </a:cubicBezTo>
                    <a:lnTo>
                      <a:pt x="1037" y="386"/>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5"/>
              <p:cNvSpPr/>
              <p:nvPr/>
            </p:nvSpPr>
            <p:spPr>
              <a:xfrm>
                <a:off x="7128950" y="4850325"/>
                <a:ext cx="27950" cy="261075"/>
              </a:xfrm>
              <a:custGeom>
                <a:rect b="b" l="l" r="r" t="t"/>
                <a:pathLst>
                  <a:path extrusionOk="0" h="10443" w="1118">
                    <a:moveTo>
                      <a:pt x="160" y="1"/>
                    </a:moveTo>
                    <a:cubicBezTo>
                      <a:pt x="72" y="1"/>
                      <a:pt x="1" y="173"/>
                      <a:pt x="1" y="384"/>
                    </a:cubicBezTo>
                    <a:lnTo>
                      <a:pt x="1" y="10348"/>
                    </a:lnTo>
                    <a:cubicBezTo>
                      <a:pt x="1" y="10419"/>
                      <a:pt x="9"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a:off x="7177772" y="4936907"/>
                <a:ext cx="29303" cy="174489"/>
              </a:xfrm>
              <a:custGeom>
                <a:rect b="b" l="l" r="r" t="t"/>
                <a:pathLst>
                  <a:path extrusionOk="0" h="17805" w="1172">
                    <a:moveTo>
                      <a:pt x="160" y="0"/>
                    </a:moveTo>
                    <a:cubicBezTo>
                      <a:pt x="72" y="0"/>
                      <a:pt x="0" y="173"/>
                      <a:pt x="0" y="385"/>
                    </a:cubicBezTo>
                    <a:lnTo>
                      <a:pt x="0" y="17710"/>
                    </a:lnTo>
                    <a:cubicBezTo>
                      <a:pt x="0" y="17781"/>
                      <a:pt x="8" y="17805"/>
                      <a:pt x="22" y="17805"/>
                    </a:cubicBezTo>
                    <a:cubicBezTo>
                      <a:pt x="50" y="17805"/>
                      <a:pt x="101" y="17710"/>
                      <a:pt x="160"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5"/>
              <p:cNvSpPr/>
              <p:nvPr/>
            </p:nvSpPr>
            <p:spPr>
              <a:xfrm>
                <a:off x="7228651" y="4972308"/>
                <a:ext cx="26545" cy="139105"/>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 name="Google Shape;96;p5"/>
            <p:cNvGrpSpPr/>
            <p:nvPr/>
          </p:nvGrpSpPr>
          <p:grpSpPr>
            <a:xfrm>
              <a:off x="-1" y="4935256"/>
              <a:ext cx="9144134" cy="129765"/>
              <a:chOff x="237925" y="603400"/>
              <a:chExt cx="3162200" cy="44875"/>
            </a:xfrm>
          </p:grpSpPr>
          <p:sp>
            <p:nvSpPr>
              <p:cNvPr id="97" name="Google Shape;97;p5"/>
              <p:cNvSpPr/>
              <p:nvPr/>
            </p:nvSpPr>
            <p:spPr>
              <a:xfrm>
                <a:off x="238125" y="603400"/>
                <a:ext cx="3162000" cy="7850"/>
              </a:xfrm>
              <a:custGeom>
                <a:rect b="b" l="l" r="r" t="t"/>
                <a:pathLst>
                  <a:path extrusionOk="0" h="314" w="126480">
                    <a:moveTo>
                      <a:pt x="0" y="0"/>
                    </a:moveTo>
                    <a:lnTo>
                      <a:pt x="0" y="314"/>
                    </a:lnTo>
                    <a:lnTo>
                      <a:pt x="126479" y="314"/>
                    </a:lnTo>
                    <a:lnTo>
                      <a:pt x="126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5"/>
              <p:cNvSpPr/>
              <p:nvPr/>
            </p:nvSpPr>
            <p:spPr>
              <a:xfrm>
                <a:off x="237925" y="636525"/>
                <a:ext cx="3147200" cy="11750"/>
              </a:xfrm>
              <a:custGeom>
                <a:rect b="b" l="l" r="r" t="t"/>
                <a:pathLst>
                  <a:path extrusionOk="0" h="470" w="125888">
                    <a:moveTo>
                      <a:pt x="1" y="1"/>
                    </a:moveTo>
                    <a:lnTo>
                      <a:pt x="1" y="470"/>
                    </a:lnTo>
                    <a:lnTo>
                      <a:pt x="157" y="470"/>
                    </a:lnTo>
                    <a:lnTo>
                      <a:pt x="157" y="1"/>
                    </a:lnTo>
                    <a:close/>
                    <a:moveTo>
                      <a:pt x="947" y="1"/>
                    </a:moveTo>
                    <a:lnTo>
                      <a:pt x="947" y="470"/>
                    </a:lnTo>
                    <a:lnTo>
                      <a:pt x="1095" y="470"/>
                    </a:lnTo>
                    <a:lnTo>
                      <a:pt x="1103" y="1"/>
                    </a:lnTo>
                    <a:close/>
                    <a:moveTo>
                      <a:pt x="1876" y="1"/>
                    </a:moveTo>
                    <a:lnTo>
                      <a:pt x="1876" y="470"/>
                    </a:lnTo>
                    <a:lnTo>
                      <a:pt x="2032" y="470"/>
                    </a:lnTo>
                    <a:lnTo>
                      <a:pt x="2032" y="1"/>
                    </a:lnTo>
                    <a:close/>
                    <a:moveTo>
                      <a:pt x="2815" y="1"/>
                    </a:moveTo>
                    <a:lnTo>
                      <a:pt x="2815" y="470"/>
                    </a:lnTo>
                    <a:lnTo>
                      <a:pt x="2971" y="470"/>
                    </a:lnTo>
                    <a:lnTo>
                      <a:pt x="2971" y="1"/>
                    </a:lnTo>
                    <a:close/>
                    <a:moveTo>
                      <a:pt x="3754" y="1"/>
                    </a:moveTo>
                    <a:lnTo>
                      <a:pt x="3754" y="470"/>
                    </a:lnTo>
                    <a:lnTo>
                      <a:pt x="3909" y="470"/>
                    </a:lnTo>
                    <a:lnTo>
                      <a:pt x="3909" y="1"/>
                    </a:lnTo>
                    <a:close/>
                    <a:moveTo>
                      <a:pt x="4692" y="1"/>
                    </a:moveTo>
                    <a:lnTo>
                      <a:pt x="4692" y="470"/>
                    </a:lnTo>
                    <a:lnTo>
                      <a:pt x="4848" y="470"/>
                    </a:lnTo>
                    <a:lnTo>
                      <a:pt x="4848" y="1"/>
                    </a:lnTo>
                    <a:close/>
                    <a:moveTo>
                      <a:pt x="5631" y="1"/>
                    </a:moveTo>
                    <a:lnTo>
                      <a:pt x="5631" y="470"/>
                    </a:lnTo>
                    <a:lnTo>
                      <a:pt x="5787" y="470"/>
                    </a:lnTo>
                    <a:lnTo>
                      <a:pt x="5787" y="1"/>
                    </a:lnTo>
                    <a:close/>
                    <a:moveTo>
                      <a:pt x="6570" y="1"/>
                    </a:moveTo>
                    <a:lnTo>
                      <a:pt x="6570" y="470"/>
                    </a:lnTo>
                    <a:lnTo>
                      <a:pt x="6725" y="470"/>
                    </a:lnTo>
                    <a:lnTo>
                      <a:pt x="6725" y="1"/>
                    </a:lnTo>
                    <a:close/>
                    <a:moveTo>
                      <a:pt x="7506" y="1"/>
                    </a:moveTo>
                    <a:lnTo>
                      <a:pt x="7506" y="470"/>
                    </a:lnTo>
                    <a:lnTo>
                      <a:pt x="7664" y="470"/>
                    </a:lnTo>
                    <a:lnTo>
                      <a:pt x="7664" y="1"/>
                    </a:lnTo>
                    <a:close/>
                    <a:moveTo>
                      <a:pt x="8445" y="1"/>
                    </a:moveTo>
                    <a:lnTo>
                      <a:pt x="8445" y="470"/>
                    </a:lnTo>
                    <a:lnTo>
                      <a:pt x="8601" y="470"/>
                    </a:lnTo>
                    <a:lnTo>
                      <a:pt x="8601" y="1"/>
                    </a:lnTo>
                    <a:close/>
                    <a:moveTo>
                      <a:pt x="9384" y="1"/>
                    </a:moveTo>
                    <a:lnTo>
                      <a:pt x="9384" y="470"/>
                    </a:lnTo>
                    <a:lnTo>
                      <a:pt x="9540" y="470"/>
                    </a:lnTo>
                    <a:lnTo>
                      <a:pt x="9540" y="1"/>
                    </a:lnTo>
                    <a:close/>
                    <a:moveTo>
                      <a:pt x="10328" y="1"/>
                    </a:moveTo>
                    <a:lnTo>
                      <a:pt x="10328" y="470"/>
                    </a:lnTo>
                    <a:lnTo>
                      <a:pt x="10478" y="470"/>
                    </a:lnTo>
                    <a:lnTo>
                      <a:pt x="10486" y="1"/>
                    </a:lnTo>
                    <a:close/>
                    <a:moveTo>
                      <a:pt x="11259" y="1"/>
                    </a:moveTo>
                    <a:lnTo>
                      <a:pt x="11259" y="470"/>
                    </a:lnTo>
                    <a:lnTo>
                      <a:pt x="11417" y="470"/>
                    </a:lnTo>
                    <a:lnTo>
                      <a:pt x="11417" y="1"/>
                    </a:lnTo>
                    <a:close/>
                    <a:moveTo>
                      <a:pt x="12198" y="1"/>
                    </a:moveTo>
                    <a:lnTo>
                      <a:pt x="12198" y="470"/>
                    </a:lnTo>
                    <a:lnTo>
                      <a:pt x="12354" y="470"/>
                    </a:lnTo>
                    <a:lnTo>
                      <a:pt x="12354" y="1"/>
                    </a:lnTo>
                    <a:close/>
                    <a:moveTo>
                      <a:pt x="13137" y="1"/>
                    </a:moveTo>
                    <a:lnTo>
                      <a:pt x="13137" y="470"/>
                    </a:lnTo>
                    <a:lnTo>
                      <a:pt x="13292" y="470"/>
                    </a:lnTo>
                    <a:lnTo>
                      <a:pt x="13298" y="1"/>
                    </a:lnTo>
                    <a:close/>
                    <a:moveTo>
                      <a:pt x="14075" y="1"/>
                    </a:moveTo>
                    <a:lnTo>
                      <a:pt x="14075" y="470"/>
                    </a:lnTo>
                    <a:lnTo>
                      <a:pt x="14231" y="470"/>
                    </a:lnTo>
                    <a:lnTo>
                      <a:pt x="14238" y="1"/>
                    </a:lnTo>
                    <a:close/>
                    <a:moveTo>
                      <a:pt x="15012" y="1"/>
                    </a:moveTo>
                    <a:lnTo>
                      <a:pt x="15012" y="470"/>
                    </a:lnTo>
                    <a:lnTo>
                      <a:pt x="15170" y="470"/>
                    </a:lnTo>
                    <a:lnTo>
                      <a:pt x="15170" y="1"/>
                    </a:lnTo>
                    <a:close/>
                    <a:moveTo>
                      <a:pt x="15956" y="1"/>
                    </a:moveTo>
                    <a:lnTo>
                      <a:pt x="15956" y="470"/>
                    </a:lnTo>
                    <a:lnTo>
                      <a:pt x="16107" y="470"/>
                    </a:lnTo>
                    <a:lnTo>
                      <a:pt x="16114" y="1"/>
                    </a:lnTo>
                    <a:close/>
                    <a:moveTo>
                      <a:pt x="16897" y="1"/>
                    </a:moveTo>
                    <a:lnTo>
                      <a:pt x="16897" y="470"/>
                    </a:lnTo>
                    <a:lnTo>
                      <a:pt x="17045" y="470"/>
                    </a:lnTo>
                    <a:lnTo>
                      <a:pt x="17053" y="1"/>
                    </a:lnTo>
                    <a:close/>
                    <a:moveTo>
                      <a:pt x="17828" y="1"/>
                    </a:moveTo>
                    <a:lnTo>
                      <a:pt x="17828" y="470"/>
                    </a:lnTo>
                    <a:lnTo>
                      <a:pt x="17986" y="470"/>
                    </a:lnTo>
                    <a:lnTo>
                      <a:pt x="17986" y="1"/>
                    </a:lnTo>
                    <a:close/>
                    <a:moveTo>
                      <a:pt x="18767" y="1"/>
                    </a:moveTo>
                    <a:lnTo>
                      <a:pt x="18767" y="470"/>
                    </a:lnTo>
                    <a:lnTo>
                      <a:pt x="18923" y="470"/>
                    </a:lnTo>
                    <a:lnTo>
                      <a:pt x="18923" y="1"/>
                    </a:lnTo>
                    <a:close/>
                    <a:moveTo>
                      <a:pt x="19706" y="1"/>
                    </a:moveTo>
                    <a:lnTo>
                      <a:pt x="19706" y="470"/>
                    </a:lnTo>
                    <a:lnTo>
                      <a:pt x="19861" y="470"/>
                    </a:lnTo>
                    <a:lnTo>
                      <a:pt x="19861" y="1"/>
                    </a:lnTo>
                    <a:close/>
                    <a:moveTo>
                      <a:pt x="20644" y="1"/>
                    </a:moveTo>
                    <a:lnTo>
                      <a:pt x="20644" y="470"/>
                    </a:lnTo>
                    <a:lnTo>
                      <a:pt x="20800" y="470"/>
                    </a:lnTo>
                    <a:lnTo>
                      <a:pt x="20800" y="1"/>
                    </a:lnTo>
                    <a:close/>
                    <a:moveTo>
                      <a:pt x="21581" y="1"/>
                    </a:moveTo>
                    <a:lnTo>
                      <a:pt x="21581" y="470"/>
                    </a:lnTo>
                    <a:lnTo>
                      <a:pt x="21739" y="470"/>
                    </a:lnTo>
                    <a:lnTo>
                      <a:pt x="21739" y="1"/>
                    </a:lnTo>
                    <a:close/>
                    <a:moveTo>
                      <a:pt x="22520" y="1"/>
                    </a:moveTo>
                    <a:lnTo>
                      <a:pt x="22520" y="470"/>
                    </a:lnTo>
                    <a:lnTo>
                      <a:pt x="22676" y="470"/>
                    </a:lnTo>
                    <a:lnTo>
                      <a:pt x="22676" y="1"/>
                    </a:lnTo>
                    <a:close/>
                    <a:moveTo>
                      <a:pt x="23458" y="1"/>
                    </a:moveTo>
                    <a:lnTo>
                      <a:pt x="23458" y="470"/>
                    </a:lnTo>
                    <a:lnTo>
                      <a:pt x="23614" y="470"/>
                    </a:lnTo>
                    <a:lnTo>
                      <a:pt x="23614" y="1"/>
                    </a:lnTo>
                    <a:close/>
                    <a:moveTo>
                      <a:pt x="24397" y="1"/>
                    </a:moveTo>
                    <a:lnTo>
                      <a:pt x="24397" y="470"/>
                    </a:lnTo>
                    <a:lnTo>
                      <a:pt x="24553" y="470"/>
                    </a:lnTo>
                    <a:lnTo>
                      <a:pt x="24553" y="1"/>
                    </a:lnTo>
                    <a:close/>
                    <a:moveTo>
                      <a:pt x="25334" y="1"/>
                    </a:moveTo>
                    <a:lnTo>
                      <a:pt x="25334" y="470"/>
                    </a:lnTo>
                    <a:lnTo>
                      <a:pt x="25492" y="470"/>
                    </a:lnTo>
                    <a:lnTo>
                      <a:pt x="25492" y="1"/>
                    </a:lnTo>
                    <a:close/>
                    <a:moveTo>
                      <a:pt x="26273" y="1"/>
                    </a:moveTo>
                    <a:lnTo>
                      <a:pt x="26273" y="470"/>
                    </a:lnTo>
                    <a:lnTo>
                      <a:pt x="26428" y="470"/>
                    </a:lnTo>
                    <a:lnTo>
                      <a:pt x="26428" y="1"/>
                    </a:lnTo>
                    <a:close/>
                    <a:moveTo>
                      <a:pt x="27211" y="1"/>
                    </a:moveTo>
                    <a:lnTo>
                      <a:pt x="27211" y="470"/>
                    </a:lnTo>
                    <a:lnTo>
                      <a:pt x="27367" y="470"/>
                    </a:lnTo>
                    <a:lnTo>
                      <a:pt x="27367" y="1"/>
                    </a:lnTo>
                    <a:close/>
                    <a:moveTo>
                      <a:pt x="28150" y="1"/>
                    </a:moveTo>
                    <a:lnTo>
                      <a:pt x="28150" y="470"/>
                    </a:lnTo>
                    <a:lnTo>
                      <a:pt x="28306" y="470"/>
                    </a:lnTo>
                    <a:lnTo>
                      <a:pt x="28306" y="1"/>
                    </a:lnTo>
                    <a:close/>
                    <a:moveTo>
                      <a:pt x="29087" y="1"/>
                    </a:moveTo>
                    <a:lnTo>
                      <a:pt x="29087" y="470"/>
                    </a:lnTo>
                    <a:lnTo>
                      <a:pt x="29244" y="470"/>
                    </a:lnTo>
                    <a:lnTo>
                      <a:pt x="29248" y="1"/>
                    </a:lnTo>
                    <a:close/>
                    <a:moveTo>
                      <a:pt x="30027" y="1"/>
                    </a:moveTo>
                    <a:lnTo>
                      <a:pt x="30027" y="470"/>
                    </a:lnTo>
                    <a:lnTo>
                      <a:pt x="30183" y="470"/>
                    </a:lnTo>
                    <a:lnTo>
                      <a:pt x="30189" y="1"/>
                    </a:lnTo>
                    <a:close/>
                    <a:moveTo>
                      <a:pt x="30966" y="1"/>
                    </a:moveTo>
                    <a:lnTo>
                      <a:pt x="30966" y="470"/>
                    </a:lnTo>
                    <a:lnTo>
                      <a:pt x="31122" y="470"/>
                    </a:lnTo>
                    <a:lnTo>
                      <a:pt x="31122" y="1"/>
                    </a:lnTo>
                    <a:close/>
                    <a:moveTo>
                      <a:pt x="31907" y="1"/>
                    </a:moveTo>
                    <a:lnTo>
                      <a:pt x="31907" y="470"/>
                    </a:lnTo>
                    <a:lnTo>
                      <a:pt x="32061" y="470"/>
                    </a:lnTo>
                    <a:lnTo>
                      <a:pt x="32064" y="1"/>
                    </a:lnTo>
                    <a:close/>
                    <a:moveTo>
                      <a:pt x="32847" y="1"/>
                    </a:moveTo>
                    <a:lnTo>
                      <a:pt x="32847" y="470"/>
                    </a:lnTo>
                    <a:lnTo>
                      <a:pt x="32997" y="470"/>
                    </a:lnTo>
                    <a:lnTo>
                      <a:pt x="33003" y="1"/>
                    </a:lnTo>
                    <a:close/>
                    <a:moveTo>
                      <a:pt x="33780" y="1"/>
                    </a:moveTo>
                    <a:lnTo>
                      <a:pt x="33780" y="470"/>
                    </a:lnTo>
                    <a:lnTo>
                      <a:pt x="33936" y="470"/>
                    </a:lnTo>
                    <a:lnTo>
                      <a:pt x="33936" y="1"/>
                    </a:lnTo>
                    <a:close/>
                    <a:moveTo>
                      <a:pt x="34719" y="1"/>
                    </a:moveTo>
                    <a:lnTo>
                      <a:pt x="34719" y="470"/>
                    </a:lnTo>
                    <a:lnTo>
                      <a:pt x="34875" y="470"/>
                    </a:lnTo>
                    <a:lnTo>
                      <a:pt x="34875" y="1"/>
                    </a:lnTo>
                    <a:close/>
                    <a:moveTo>
                      <a:pt x="35656" y="1"/>
                    </a:moveTo>
                    <a:lnTo>
                      <a:pt x="35656" y="470"/>
                    </a:lnTo>
                    <a:lnTo>
                      <a:pt x="35813" y="470"/>
                    </a:lnTo>
                    <a:lnTo>
                      <a:pt x="35813" y="1"/>
                    </a:lnTo>
                    <a:close/>
                    <a:moveTo>
                      <a:pt x="36594" y="1"/>
                    </a:moveTo>
                    <a:lnTo>
                      <a:pt x="36594" y="470"/>
                    </a:lnTo>
                    <a:lnTo>
                      <a:pt x="36750" y="470"/>
                    </a:lnTo>
                    <a:lnTo>
                      <a:pt x="36750" y="1"/>
                    </a:lnTo>
                    <a:close/>
                    <a:moveTo>
                      <a:pt x="37533" y="1"/>
                    </a:moveTo>
                    <a:lnTo>
                      <a:pt x="37533" y="470"/>
                    </a:lnTo>
                    <a:lnTo>
                      <a:pt x="37689" y="470"/>
                    </a:lnTo>
                    <a:lnTo>
                      <a:pt x="37689" y="1"/>
                    </a:lnTo>
                    <a:close/>
                    <a:moveTo>
                      <a:pt x="38472" y="1"/>
                    </a:moveTo>
                    <a:lnTo>
                      <a:pt x="38472" y="470"/>
                    </a:lnTo>
                    <a:lnTo>
                      <a:pt x="38628" y="470"/>
                    </a:lnTo>
                    <a:lnTo>
                      <a:pt x="38628" y="1"/>
                    </a:lnTo>
                    <a:close/>
                    <a:moveTo>
                      <a:pt x="39409" y="1"/>
                    </a:moveTo>
                    <a:lnTo>
                      <a:pt x="39409" y="470"/>
                    </a:lnTo>
                    <a:lnTo>
                      <a:pt x="39566" y="470"/>
                    </a:lnTo>
                    <a:lnTo>
                      <a:pt x="39566" y="1"/>
                    </a:lnTo>
                    <a:close/>
                    <a:moveTo>
                      <a:pt x="40347" y="1"/>
                    </a:moveTo>
                    <a:lnTo>
                      <a:pt x="40347" y="470"/>
                    </a:lnTo>
                    <a:lnTo>
                      <a:pt x="40503" y="470"/>
                    </a:lnTo>
                    <a:lnTo>
                      <a:pt x="40503" y="1"/>
                    </a:lnTo>
                    <a:close/>
                    <a:moveTo>
                      <a:pt x="41286" y="1"/>
                    </a:moveTo>
                    <a:lnTo>
                      <a:pt x="41286" y="470"/>
                    </a:lnTo>
                    <a:lnTo>
                      <a:pt x="41442" y="470"/>
                    </a:lnTo>
                    <a:lnTo>
                      <a:pt x="41442" y="1"/>
                    </a:lnTo>
                    <a:close/>
                    <a:moveTo>
                      <a:pt x="42225" y="1"/>
                    </a:moveTo>
                    <a:lnTo>
                      <a:pt x="42225" y="470"/>
                    </a:lnTo>
                    <a:lnTo>
                      <a:pt x="42380" y="470"/>
                    </a:lnTo>
                    <a:lnTo>
                      <a:pt x="42380" y="1"/>
                    </a:lnTo>
                    <a:close/>
                    <a:moveTo>
                      <a:pt x="43163" y="1"/>
                    </a:moveTo>
                    <a:lnTo>
                      <a:pt x="43163" y="470"/>
                    </a:lnTo>
                    <a:lnTo>
                      <a:pt x="43319" y="470"/>
                    </a:lnTo>
                    <a:lnTo>
                      <a:pt x="43319" y="1"/>
                    </a:lnTo>
                    <a:close/>
                    <a:moveTo>
                      <a:pt x="44102" y="1"/>
                    </a:moveTo>
                    <a:lnTo>
                      <a:pt x="44102" y="470"/>
                    </a:lnTo>
                    <a:lnTo>
                      <a:pt x="44258" y="470"/>
                    </a:lnTo>
                    <a:lnTo>
                      <a:pt x="44258" y="1"/>
                    </a:lnTo>
                    <a:close/>
                    <a:moveTo>
                      <a:pt x="45041" y="1"/>
                    </a:moveTo>
                    <a:lnTo>
                      <a:pt x="45041" y="470"/>
                    </a:lnTo>
                    <a:lnTo>
                      <a:pt x="45196" y="470"/>
                    </a:lnTo>
                    <a:lnTo>
                      <a:pt x="45198" y="1"/>
                    </a:lnTo>
                    <a:close/>
                    <a:moveTo>
                      <a:pt x="45977" y="1"/>
                    </a:moveTo>
                    <a:lnTo>
                      <a:pt x="45977" y="470"/>
                    </a:lnTo>
                    <a:lnTo>
                      <a:pt x="46135" y="470"/>
                    </a:lnTo>
                    <a:lnTo>
                      <a:pt x="46139" y="1"/>
                    </a:lnTo>
                    <a:close/>
                    <a:moveTo>
                      <a:pt x="46916" y="1"/>
                    </a:moveTo>
                    <a:lnTo>
                      <a:pt x="46916" y="470"/>
                    </a:lnTo>
                    <a:lnTo>
                      <a:pt x="47072" y="470"/>
                    </a:lnTo>
                    <a:lnTo>
                      <a:pt x="47072" y="1"/>
                    </a:lnTo>
                    <a:close/>
                    <a:moveTo>
                      <a:pt x="47857" y="1"/>
                    </a:moveTo>
                    <a:lnTo>
                      <a:pt x="47857" y="470"/>
                    </a:lnTo>
                    <a:lnTo>
                      <a:pt x="48011" y="470"/>
                    </a:lnTo>
                    <a:lnTo>
                      <a:pt x="48014" y="1"/>
                    </a:lnTo>
                    <a:close/>
                    <a:moveTo>
                      <a:pt x="48797" y="1"/>
                    </a:moveTo>
                    <a:lnTo>
                      <a:pt x="48797" y="470"/>
                    </a:lnTo>
                    <a:lnTo>
                      <a:pt x="48949" y="470"/>
                    </a:lnTo>
                    <a:lnTo>
                      <a:pt x="48953" y="1"/>
                    </a:lnTo>
                    <a:close/>
                    <a:moveTo>
                      <a:pt x="49730" y="1"/>
                    </a:moveTo>
                    <a:lnTo>
                      <a:pt x="49730" y="470"/>
                    </a:lnTo>
                    <a:lnTo>
                      <a:pt x="49888" y="470"/>
                    </a:lnTo>
                    <a:lnTo>
                      <a:pt x="49888" y="1"/>
                    </a:lnTo>
                    <a:close/>
                    <a:moveTo>
                      <a:pt x="50669" y="1"/>
                    </a:moveTo>
                    <a:lnTo>
                      <a:pt x="50669" y="470"/>
                    </a:lnTo>
                    <a:lnTo>
                      <a:pt x="50825" y="470"/>
                    </a:lnTo>
                    <a:lnTo>
                      <a:pt x="50825" y="1"/>
                    </a:lnTo>
                    <a:close/>
                    <a:moveTo>
                      <a:pt x="51608" y="1"/>
                    </a:moveTo>
                    <a:lnTo>
                      <a:pt x="51608" y="470"/>
                    </a:lnTo>
                    <a:lnTo>
                      <a:pt x="51764" y="470"/>
                    </a:lnTo>
                    <a:lnTo>
                      <a:pt x="51764" y="1"/>
                    </a:lnTo>
                    <a:close/>
                    <a:moveTo>
                      <a:pt x="52546" y="1"/>
                    </a:moveTo>
                    <a:lnTo>
                      <a:pt x="52546" y="470"/>
                    </a:lnTo>
                    <a:lnTo>
                      <a:pt x="52702" y="470"/>
                    </a:lnTo>
                    <a:lnTo>
                      <a:pt x="52702" y="1"/>
                    </a:lnTo>
                    <a:close/>
                    <a:moveTo>
                      <a:pt x="53483" y="1"/>
                    </a:moveTo>
                    <a:lnTo>
                      <a:pt x="53483" y="470"/>
                    </a:lnTo>
                    <a:lnTo>
                      <a:pt x="53641" y="470"/>
                    </a:lnTo>
                    <a:lnTo>
                      <a:pt x="53641" y="1"/>
                    </a:lnTo>
                    <a:close/>
                    <a:moveTo>
                      <a:pt x="54422" y="1"/>
                    </a:moveTo>
                    <a:lnTo>
                      <a:pt x="54422" y="470"/>
                    </a:lnTo>
                    <a:lnTo>
                      <a:pt x="54578" y="470"/>
                    </a:lnTo>
                    <a:lnTo>
                      <a:pt x="54578" y="1"/>
                    </a:lnTo>
                    <a:close/>
                    <a:moveTo>
                      <a:pt x="55362" y="1"/>
                    </a:moveTo>
                    <a:lnTo>
                      <a:pt x="55362" y="470"/>
                    </a:lnTo>
                    <a:lnTo>
                      <a:pt x="55518" y="470"/>
                    </a:lnTo>
                    <a:lnTo>
                      <a:pt x="55518" y="1"/>
                    </a:lnTo>
                    <a:close/>
                    <a:moveTo>
                      <a:pt x="56299" y="1"/>
                    </a:moveTo>
                    <a:lnTo>
                      <a:pt x="56299" y="470"/>
                    </a:lnTo>
                    <a:lnTo>
                      <a:pt x="56457" y="470"/>
                    </a:lnTo>
                    <a:lnTo>
                      <a:pt x="56457" y="1"/>
                    </a:lnTo>
                    <a:close/>
                    <a:moveTo>
                      <a:pt x="57238" y="1"/>
                    </a:moveTo>
                    <a:lnTo>
                      <a:pt x="57238" y="470"/>
                    </a:lnTo>
                    <a:lnTo>
                      <a:pt x="57394" y="470"/>
                    </a:lnTo>
                    <a:lnTo>
                      <a:pt x="57394" y="1"/>
                    </a:lnTo>
                    <a:close/>
                    <a:moveTo>
                      <a:pt x="58177" y="1"/>
                    </a:moveTo>
                    <a:lnTo>
                      <a:pt x="58177" y="470"/>
                    </a:lnTo>
                    <a:lnTo>
                      <a:pt x="58332" y="470"/>
                    </a:lnTo>
                    <a:lnTo>
                      <a:pt x="58332" y="1"/>
                    </a:lnTo>
                    <a:close/>
                    <a:moveTo>
                      <a:pt x="59115" y="1"/>
                    </a:moveTo>
                    <a:lnTo>
                      <a:pt x="59115" y="470"/>
                    </a:lnTo>
                    <a:lnTo>
                      <a:pt x="59271" y="470"/>
                    </a:lnTo>
                    <a:lnTo>
                      <a:pt x="59271" y="1"/>
                    </a:lnTo>
                    <a:close/>
                    <a:moveTo>
                      <a:pt x="60052" y="1"/>
                    </a:moveTo>
                    <a:lnTo>
                      <a:pt x="60052" y="470"/>
                    </a:lnTo>
                    <a:lnTo>
                      <a:pt x="60210" y="470"/>
                    </a:lnTo>
                    <a:lnTo>
                      <a:pt x="60210" y="1"/>
                    </a:lnTo>
                    <a:close/>
                    <a:moveTo>
                      <a:pt x="60991" y="1"/>
                    </a:moveTo>
                    <a:lnTo>
                      <a:pt x="60991" y="470"/>
                    </a:lnTo>
                    <a:lnTo>
                      <a:pt x="61147" y="470"/>
                    </a:lnTo>
                    <a:lnTo>
                      <a:pt x="61148" y="1"/>
                    </a:lnTo>
                    <a:close/>
                    <a:moveTo>
                      <a:pt x="61929" y="1"/>
                    </a:moveTo>
                    <a:lnTo>
                      <a:pt x="61929" y="470"/>
                    </a:lnTo>
                    <a:lnTo>
                      <a:pt x="62085" y="470"/>
                    </a:lnTo>
                    <a:lnTo>
                      <a:pt x="62089" y="1"/>
                    </a:lnTo>
                    <a:close/>
                    <a:moveTo>
                      <a:pt x="62868" y="1"/>
                    </a:moveTo>
                    <a:lnTo>
                      <a:pt x="62868" y="470"/>
                    </a:lnTo>
                    <a:lnTo>
                      <a:pt x="63024" y="470"/>
                    </a:lnTo>
                    <a:lnTo>
                      <a:pt x="63024" y="1"/>
                    </a:lnTo>
                    <a:close/>
                    <a:moveTo>
                      <a:pt x="63807" y="1"/>
                    </a:moveTo>
                    <a:lnTo>
                      <a:pt x="63807" y="470"/>
                    </a:lnTo>
                    <a:lnTo>
                      <a:pt x="63963" y="470"/>
                    </a:lnTo>
                    <a:lnTo>
                      <a:pt x="63965" y="1"/>
                    </a:lnTo>
                    <a:close/>
                    <a:moveTo>
                      <a:pt x="64747" y="1"/>
                    </a:moveTo>
                    <a:lnTo>
                      <a:pt x="64747" y="470"/>
                    </a:lnTo>
                    <a:lnTo>
                      <a:pt x="64901" y="470"/>
                    </a:lnTo>
                    <a:lnTo>
                      <a:pt x="64903" y="1"/>
                    </a:lnTo>
                    <a:close/>
                    <a:moveTo>
                      <a:pt x="65682" y="1"/>
                    </a:moveTo>
                    <a:lnTo>
                      <a:pt x="65682" y="470"/>
                    </a:lnTo>
                    <a:lnTo>
                      <a:pt x="65838" y="470"/>
                    </a:lnTo>
                    <a:lnTo>
                      <a:pt x="65838" y="1"/>
                    </a:lnTo>
                    <a:close/>
                    <a:moveTo>
                      <a:pt x="66621" y="1"/>
                    </a:moveTo>
                    <a:lnTo>
                      <a:pt x="66621" y="470"/>
                    </a:lnTo>
                    <a:lnTo>
                      <a:pt x="66777" y="470"/>
                    </a:lnTo>
                    <a:lnTo>
                      <a:pt x="66777" y="1"/>
                    </a:lnTo>
                    <a:close/>
                    <a:moveTo>
                      <a:pt x="67560" y="1"/>
                    </a:moveTo>
                    <a:lnTo>
                      <a:pt x="67560" y="470"/>
                    </a:lnTo>
                    <a:lnTo>
                      <a:pt x="67716" y="470"/>
                    </a:lnTo>
                    <a:lnTo>
                      <a:pt x="67716" y="1"/>
                    </a:lnTo>
                    <a:close/>
                    <a:moveTo>
                      <a:pt x="68497" y="1"/>
                    </a:moveTo>
                    <a:lnTo>
                      <a:pt x="68497" y="470"/>
                    </a:lnTo>
                    <a:lnTo>
                      <a:pt x="68652" y="470"/>
                    </a:lnTo>
                    <a:lnTo>
                      <a:pt x="68652" y="1"/>
                    </a:lnTo>
                    <a:close/>
                    <a:moveTo>
                      <a:pt x="69435" y="1"/>
                    </a:moveTo>
                    <a:lnTo>
                      <a:pt x="69435" y="470"/>
                    </a:lnTo>
                    <a:lnTo>
                      <a:pt x="69591" y="470"/>
                    </a:lnTo>
                    <a:lnTo>
                      <a:pt x="69591" y="1"/>
                    </a:lnTo>
                    <a:close/>
                    <a:moveTo>
                      <a:pt x="70374" y="1"/>
                    </a:moveTo>
                    <a:lnTo>
                      <a:pt x="70374" y="470"/>
                    </a:lnTo>
                    <a:lnTo>
                      <a:pt x="70530" y="470"/>
                    </a:lnTo>
                    <a:lnTo>
                      <a:pt x="70530" y="1"/>
                    </a:lnTo>
                    <a:close/>
                    <a:moveTo>
                      <a:pt x="71311" y="1"/>
                    </a:moveTo>
                    <a:lnTo>
                      <a:pt x="71311" y="470"/>
                    </a:lnTo>
                    <a:lnTo>
                      <a:pt x="71468" y="470"/>
                    </a:lnTo>
                    <a:lnTo>
                      <a:pt x="71468" y="1"/>
                    </a:lnTo>
                    <a:close/>
                    <a:moveTo>
                      <a:pt x="72249" y="1"/>
                    </a:moveTo>
                    <a:lnTo>
                      <a:pt x="72249" y="470"/>
                    </a:lnTo>
                    <a:lnTo>
                      <a:pt x="72405" y="470"/>
                    </a:lnTo>
                    <a:lnTo>
                      <a:pt x="72405" y="1"/>
                    </a:lnTo>
                    <a:close/>
                    <a:moveTo>
                      <a:pt x="73188" y="1"/>
                    </a:moveTo>
                    <a:lnTo>
                      <a:pt x="73188" y="470"/>
                    </a:lnTo>
                    <a:lnTo>
                      <a:pt x="73344" y="470"/>
                    </a:lnTo>
                    <a:lnTo>
                      <a:pt x="73344" y="1"/>
                    </a:lnTo>
                    <a:close/>
                    <a:moveTo>
                      <a:pt x="74127" y="1"/>
                    </a:moveTo>
                    <a:lnTo>
                      <a:pt x="74127" y="470"/>
                    </a:lnTo>
                    <a:lnTo>
                      <a:pt x="74283" y="470"/>
                    </a:lnTo>
                    <a:lnTo>
                      <a:pt x="74283" y="1"/>
                    </a:lnTo>
                    <a:close/>
                    <a:moveTo>
                      <a:pt x="75064" y="1"/>
                    </a:moveTo>
                    <a:lnTo>
                      <a:pt x="75064" y="470"/>
                    </a:lnTo>
                    <a:lnTo>
                      <a:pt x="75221" y="470"/>
                    </a:lnTo>
                    <a:lnTo>
                      <a:pt x="75221" y="1"/>
                    </a:lnTo>
                    <a:close/>
                    <a:moveTo>
                      <a:pt x="76002" y="1"/>
                    </a:moveTo>
                    <a:lnTo>
                      <a:pt x="76002" y="470"/>
                    </a:lnTo>
                    <a:lnTo>
                      <a:pt x="76158" y="470"/>
                    </a:lnTo>
                    <a:lnTo>
                      <a:pt x="76158" y="1"/>
                    </a:lnTo>
                    <a:close/>
                    <a:moveTo>
                      <a:pt x="76943" y="1"/>
                    </a:moveTo>
                    <a:lnTo>
                      <a:pt x="76943" y="470"/>
                    </a:lnTo>
                    <a:lnTo>
                      <a:pt x="77099" y="470"/>
                    </a:lnTo>
                    <a:lnTo>
                      <a:pt x="77099" y="1"/>
                    </a:lnTo>
                    <a:close/>
                    <a:moveTo>
                      <a:pt x="77880" y="1"/>
                    </a:moveTo>
                    <a:lnTo>
                      <a:pt x="77880" y="470"/>
                    </a:lnTo>
                    <a:lnTo>
                      <a:pt x="78037" y="470"/>
                    </a:lnTo>
                    <a:lnTo>
                      <a:pt x="78039" y="1"/>
                    </a:lnTo>
                    <a:close/>
                    <a:moveTo>
                      <a:pt x="78818" y="1"/>
                    </a:moveTo>
                    <a:lnTo>
                      <a:pt x="78818" y="470"/>
                    </a:lnTo>
                    <a:lnTo>
                      <a:pt x="78974" y="470"/>
                    </a:lnTo>
                    <a:lnTo>
                      <a:pt x="78974" y="1"/>
                    </a:lnTo>
                    <a:close/>
                    <a:moveTo>
                      <a:pt x="79757" y="1"/>
                    </a:moveTo>
                    <a:lnTo>
                      <a:pt x="79757" y="470"/>
                    </a:lnTo>
                    <a:lnTo>
                      <a:pt x="79913" y="470"/>
                    </a:lnTo>
                    <a:lnTo>
                      <a:pt x="79915" y="1"/>
                    </a:lnTo>
                    <a:close/>
                    <a:moveTo>
                      <a:pt x="80696" y="1"/>
                    </a:moveTo>
                    <a:lnTo>
                      <a:pt x="80696" y="470"/>
                    </a:lnTo>
                    <a:lnTo>
                      <a:pt x="80852" y="470"/>
                    </a:lnTo>
                    <a:lnTo>
                      <a:pt x="80852" y="1"/>
                    </a:lnTo>
                    <a:close/>
                    <a:moveTo>
                      <a:pt x="81633" y="1"/>
                    </a:moveTo>
                    <a:lnTo>
                      <a:pt x="81633" y="470"/>
                    </a:lnTo>
                    <a:lnTo>
                      <a:pt x="81790" y="470"/>
                    </a:lnTo>
                    <a:lnTo>
                      <a:pt x="81790" y="1"/>
                    </a:lnTo>
                    <a:close/>
                    <a:moveTo>
                      <a:pt x="82571" y="1"/>
                    </a:moveTo>
                    <a:lnTo>
                      <a:pt x="82571" y="470"/>
                    </a:lnTo>
                    <a:lnTo>
                      <a:pt x="82727" y="470"/>
                    </a:lnTo>
                    <a:lnTo>
                      <a:pt x="82727" y="1"/>
                    </a:lnTo>
                    <a:close/>
                    <a:moveTo>
                      <a:pt x="83510" y="1"/>
                    </a:moveTo>
                    <a:lnTo>
                      <a:pt x="83510" y="470"/>
                    </a:lnTo>
                    <a:lnTo>
                      <a:pt x="83666" y="470"/>
                    </a:lnTo>
                    <a:lnTo>
                      <a:pt x="83666" y="1"/>
                    </a:lnTo>
                    <a:close/>
                    <a:moveTo>
                      <a:pt x="84449" y="1"/>
                    </a:moveTo>
                    <a:lnTo>
                      <a:pt x="84449" y="470"/>
                    </a:lnTo>
                    <a:lnTo>
                      <a:pt x="84604" y="470"/>
                    </a:lnTo>
                    <a:lnTo>
                      <a:pt x="84604" y="1"/>
                    </a:lnTo>
                    <a:close/>
                    <a:moveTo>
                      <a:pt x="85385" y="1"/>
                    </a:moveTo>
                    <a:lnTo>
                      <a:pt x="85385" y="470"/>
                    </a:lnTo>
                    <a:lnTo>
                      <a:pt x="85543" y="470"/>
                    </a:lnTo>
                    <a:lnTo>
                      <a:pt x="85543" y="1"/>
                    </a:lnTo>
                    <a:close/>
                    <a:moveTo>
                      <a:pt x="86324" y="1"/>
                    </a:moveTo>
                    <a:lnTo>
                      <a:pt x="86324" y="470"/>
                    </a:lnTo>
                    <a:lnTo>
                      <a:pt x="86480" y="470"/>
                    </a:lnTo>
                    <a:lnTo>
                      <a:pt x="86480" y="1"/>
                    </a:lnTo>
                    <a:close/>
                    <a:moveTo>
                      <a:pt x="87263" y="1"/>
                    </a:moveTo>
                    <a:lnTo>
                      <a:pt x="87263" y="470"/>
                    </a:lnTo>
                    <a:lnTo>
                      <a:pt x="87419" y="470"/>
                    </a:lnTo>
                    <a:lnTo>
                      <a:pt x="87419" y="1"/>
                    </a:lnTo>
                    <a:close/>
                    <a:moveTo>
                      <a:pt x="88201" y="1"/>
                    </a:moveTo>
                    <a:lnTo>
                      <a:pt x="88201" y="470"/>
                    </a:lnTo>
                    <a:lnTo>
                      <a:pt x="88357" y="470"/>
                    </a:lnTo>
                    <a:lnTo>
                      <a:pt x="88357" y="1"/>
                    </a:lnTo>
                    <a:close/>
                    <a:moveTo>
                      <a:pt x="89138" y="1"/>
                    </a:moveTo>
                    <a:lnTo>
                      <a:pt x="89138" y="470"/>
                    </a:lnTo>
                    <a:lnTo>
                      <a:pt x="89296" y="470"/>
                    </a:lnTo>
                    <a:lnTo>
                      <a:pt x="89296" y="1"/>
                    </a:lnTo>
                    <a:close/>
                    <a:moveTo>
                      <a:pt x="90079" y="1"/>
                    </a:moveTo>
                    <a:lnTo>
                      <a:pt x="90079" y="470"/>
                    </a:lnTo>
                    <a:lnTo>
                      <a:pt x="90235" y="470"/>
                    </a:lnTo>
                    <a:lnTo>
                      <a:pt x="90235" y="1"/>
                    </a:lnTo>
                    <a:close/>
                    <a:moveTo>
                      <a:pt x="91017" y="1"/>
                    </a:moveTo>
                    <a:lnTo>
                      <a:pt x="91017" y="470"/>
                    </a:lnTo>
                    <a:lnTo>
                      <a:pt x="91173" y="470"/>
                    </a:lnTo>
                    <a:lnTo>
                      <a:pt x="91173" y="1"/>
                    </a:lnTo>
                    <a:close/>
                    <a:moveTo>
                      <a:pt x="91954" y="1"/>
                    </a:moveTo>
                    <a:lnTo>
                      <a:pt x="91954" y="470"/>
                    </a:lnTo>
                    <a:lnTo>
                      <a:pt x="92112" y="470"/>
                    </a:lnTo>
                    <a:lnTo>
                      <a:pt x="92112" y="1"/>
                    </a:lnTo>
                    <a:close/>
                    <a:moveTo>
                      <a:pt x="92893" y="1"/>
                    </a:moveTo>
                    <a:lnTo>
                      <a:pt x="92893" y="470"/>
                    </a:lnTo>
                    <a:lnTo>
                      <a:pt x="93049" y="470"/>
                    </a:lnTo>
                    <a:lnTo>
                      <a:pt x="93049" y="1"/>
                    </a:lnTo>
                    <a:close/>
                    <a:moveTo>
                      <a:pt x="93832" y="1"/>
                    </a:moveTo>
                    <a:lnTo>
                      <a:pt x="93832" y="470"/>
                    </a:lnTo>
                    <a:lnTo>
                      <a:pt x="93987" y="470"/>
                    </a:lnTo>
                    <a:lnTo>
                      <a:pt x="93987" y="1"/>
                    </a:lnTo>
                    <a:close/>
                    <a:moveTo>
                      <a:pt x="94770" y="1"/>
                    </a:moveTo>
                    <a:lnTo>
                      <a:pt x="94770" y="470"/>
                    </a:lnTo>
                    <a:lnTo>
                      <a:pt x="94926" y="470"/>
                    </a:lnTo>
                    <a:lnTo>
                      <a:pt x="94926" y="1"/>
                    </a:lnTo>
                    <a:close/>
                    <a:moveTo>
                      <a:pt x="95707" y="1"/>
                    </a:moveTo>
                    <a:lnTo>
                      <a:pt x="95707" y="470"/>
                    </a:lnTo>
                    <a:lnTo>
                      <a:pt x="95865" y="470"/>
                    </a:lnTo>
                    <a:lnTo>
                      <a:pt x="95865" y="1"/>
                    </a:lnTo>
                    <a:close/>
                    <a:moveTo>
                      <a:pt x="96646" y="1"/>
                    </a:moveTo>
                    <a:lnTo>
                      <a:pt x="96646" y="470"/>
                    </a:lnTo>
                    <a:lnTo>
                      <a:pt x="96802" y="470"/>
                    </a:lnTo>
                    <a:lnTo>
                      <a:pt x="96802" y="1"/>
                    </a:lnTo>
                    <a:close/>
                    <a:moveTo>
                      <a:pt x="97585" y="1"/>
                    </a:moveTo>
                    <a:lnTo>
                      <a:pt x="97585" y="470"/>
                    </a:lnTo>
                    <a:lnTo>
                      <a:pt x="97740" y="470"/>
                    </a:lnTo>
                    <a:lnTo>
                      <a:pt x="97740" y="1"/>
                    </a:lnTo>
                    <a:close/>
                    <a:moveTo>
                      <a:pt x="98523" y="1"/>
                    </a:moveTo>
                    <a:lnTo>
                      <a:pt x="98523" y="470"/>
                    </a:lnTo>
                    <a:lnTo>
                      <a:pt x="98679" y="470"/>
                    </a:lnTo>
                    <a:lnTo>
                      <a:pt x="98679" y="1"/>
                    </a:lnTo>
                    <a:close/>
                    <a:moveTo>
                      <a:pt x="99460" y="1"/>
                    </a:moveTo>
                    <a:lnTo>
                      <a:pt x="99460" y="470"/>
                    </a:lnTo>
                    <a:lnTo>
                      <a:pt x="99618" y="470"/>
                    </a:lnTo>
                    <a:lnTo>
                      <a:pt x="99618" y="1"/>
                    </a:lnTo>
                    <a:close/>
                    <a:moveTo>
                      <a:pt x="100399" y="1"/>
                    </a:moveTo>
                    <a:lnTo>
                      <a:pt x="100399" y="470"/>
                    </a:lnTo>
                    <a:lnTo>
                      <a:pt x="100555" y="470"/>
                    </a:lnTo>
                    <a:lnTo>
                      <a:pt x="100555" y="1"/>
                    </a:lnTo>
                    <a:close/>
                    <a:moveTo>
                      <a:pt x="101337" y="1"/>
                    </a:moveTo>
                    <a:lnTo>
                      <a:pt x="101337" y="470"/>
                    </a:lnTo>
                    <a:lnTo>
                      <a:pt x="101493" y="470"/>
                    </a:lnTo>
                    <a:lnTo>
                      <a:pt x="101493" y="1"/>
                    </a:lnTo>
                    <a:close/>
                    <a:moveTo>
                      <a:pt x="102276" y="1"/>
                    </a:moveTo>
                    <a:lnTo>
                      <a:pt x="102276" y="470"/>
                    </a:lnTo>
                    <a:lnTo>
                      <a:pt x="102432" y="470"/>
                    </a:lnTo>
                    <a:lnTo>
                      <a:pt x="102432" y="1"/>
                    </a:lnTo>
                    <a:close/>
                    <a:moveTo>
                      <a:pt x="103213" y="1"/>
                    </a:moveTo>
                    <a:lnTo>
                      <a:pt x="103213" y="470"/>
                    </a:lnTo>
                    <a:lnTo>
                      <a:pt x="103371" y="470"/>
                    </a:lnTo>
                    <a:lnTo>
                      <a:pt x="103371" y="1"/>
                    </a:lnTo>
                    <a:close/>
                    <a:moveTo>
                      <a:pt x="104152" y="1"/>
                    </a:moveTo>
                    <a:lnTo>
                      <a:pt x="104152" y="470"/>
                    </a:lnTo>
                    <a:lnTo>
                      <a:pt x="104309" y="470"/>
                    </a:lnTo>
                    <a:lnTo>
                      <a:pt x="104309" y="1"/>
                    </a:lnTo>
                    <a:close/>
                    <a:moveTo>
                      <a:pt x="105090" y="1"/>
                    </a:moveTo>
                    <a:lnTo>
                      <a:pt x="105090" y="470"/>
                    </a:lnTo>
                    <a:lnTo>
                      <a:pt x="105246" y="470"/>
                    </a:lnTo>
                    <a:lnTo>
                      <a:pt x="105246" y="1"/>
                    </a:lnTo>
                    <a:close/>
                    <a:moveTo>
                      <a:pt x="106029" y="1"/>
                    </a:moveTo>
                    <a:lnTo>
                      <a:pt x="106029" y="470"/>
                    </a:lnTo>
                    <a:lnTo>
                      <a:pt x="106185" y="470"/>
                    </a:lnTo>
                    <a:lnTo>
                      <a:pt x="106185" y="1"/>
                    </a:lnTo>
                    <a:close/>
                    <a:moveTo>
                      <a:pt x="106968" y="1"/>
                    </a:moveTo>
                    <a:lnTo>
                      <a:pt x="106968" y="470"/>
                    </a:lnTo>
                    <a:lnTo>
                      <a:pt x="107123" y="470"/>
                    </a:lnTo>
                    <a:lnTo>
                      <a:pt x="107123" y="1"/>
                    </a:lnTo>
                    <a:close/>
                    <a:moveTo>
                      <a:pt x="107904" y="1"/>
                    </a:moveTo>
                    <a:lnTo>
                      <a:pt x="107904" y="470"/>
                    </a:lnTo>
                    <a:lnTo>
                      <a:pt x="108062" y="470"/>
                    </a:lnTo>
                    <a:lnTo>
                      <a:pt x="108062" y="1"/>
                    </a:lnTo>
                    <a:close/>
                    <a:moveTo>
                      <a:pt x="108843" y="1"/>
                    </a:moveTo>
                    <a:lnTo>
                      <a:pt x="108843" y="470"/>
                    </a:lnTo>
                    <a:lnTo>
                      <a:pt x="108999" y="470"/>
                    </a:lnTo>
                    <a:lnTo>
                      <a:pt x="108999" y="1"/>
                    </a:lnTo>
                    <a:close/>
                    <a:moveTo>
                      <a:pt x="109782" y="1"/>
                    </a:moveTo>
                    <a:lnTo>
                      <a:pt x="109782" y="470"/>
                    </a:lnTo>
                    <a:lnTo>
                      <a:pt x="109938" y="470"/>
                    </a:lnTo>
                    <a:lnTo>
                      <a:pt x="109938" y="1"/>
                    </a:lnTo>
                    <a:close/>
                    <a:moveTo>
                      <a:pt x="110720" y="1"/>
                    </a:moveTo>
                    <a:lnTo>
                      <a:pt x="110720" y="470"/>
                    </a:lnTo>
                    <a:lnTo>
                      <a:pt x="110876" y="470"/>
                    </a:lnTo>
                    <a:lnTo>
                      <a:pt x="110876" y="1"/>
                    </a:lnTo>
                    <a:close/>
                    <a:moveTo>
                      <a:pt x="111657" y="1"/>
                    </a:moveTo>
                    <a:lnTo>
                      <a:pt x="111657" y="470"/>
                    </a:lnTo>
                    <a:lnTo>
                      <a:pt x="111813" y="470"/>
                    </a:lnTo>
                    <a:lnTo>
                      <a:pt x="111815" y="1"/>
                    </a:lnTo>
                    <a:close/>
                    <a:moveTo>
                      <a:pt x="112596" y="1"/>
                    </a:moveTo>
                    <a:lnTo>
                      <a:pt x="112596" y="470"/>
                    </a:lnTo>
                    <a:lnTo>
                      <a:pt x="112752" y="470"/>
                    </a:lnTo>
                    <a:lnTo>
                      <a:pt x="112752" y="1"/>
                    </a:lnTo>
                    <a:close/>
                    <a:moveTo>
                      <a:pt x="113535" y="1"/>
                    </a:moveTo>
                    <a:lnTo>
                      <a:pt x="113535" y="470"/>
                    </a:lnTo>
                    <a:lnTo>
                      <a:pt x="113691" y="470"/>
                    </a:lnTo>
                    <a:lnTo>
                      <a:pt x="113691" y="1"/>
                    </a:lnTo>
                    <a:close/>
                    <a:moveTo>
                      <a:pt x="114472" y="1"/>
                    </a:moveTo>
                    <a:lnTo>
                      <a:pt x="114472" y="470"/>
                    </a:lnTo>
                    <a:lnTo>
                      <a:pt x="114629" y="470"/>
                    </a:lnTo>
                    <a:lnTo>
                      <a:pt x="114629" y="1"/>
                    </a:lnTo>
                    <a:close/>
                    <a:moveTo>
                      <a:pt x="115410" y="1"/>
                    </a:moveTo>
                    <a:lnTo>
                      <a:pt x="115410" y="470"/>
                    </a:lnTo>
                    <a:lnTo>
                      <a:pt x="115566" y="470"/>
                    </a:lnTo>
                    <a:lnTo>
                      <a:pt x="115566" y="1"/>
                    </a:lnTo>
                    <a:close/>
                    <a:moveTo>
                      <a:pt x="116349" y="1"/>
                    </a:moveTo>
                    <a:lnTo>
                      <a:pt x="116349" y="470"/>
                    </a:lnTo>
                    <a:lnTo>
                      <a:pt x="116505" y="470"/>
                    </a:lnTo>
                    <a:lnTo>
                      <a:pt x="116505" y="1"/>
                    </a:lnTo>
                    <a:close/>
                    <a:moveTo>
                      <a:pt x="117288" y="1"/>
                    </a:moveTo>
                    <a:lnTo>
                      <a:pt x="117288" y="470"/>
                    </a:lnTo>
                    <a:lnTo>
                      <a:pt x="117443" y="470"/>
                    </a:lnTo>
                    <a:lnTo>
                      <a:pt x="117443" y="1"/>
                    </a:lnTo>
                    <a:close/>
                    <a:moveTo>
                      <a:pt x="118224" y="1"/>
                    </a:moveTo>
                    <a:lnTo>
                      <a:pt x="118224" y="470"/>
                    </a:lnTo>
                    <a:lnTo>
                      <a:pt x="118382" y="470"/>
                    </a:lnTo>
                    <a:lnTo>
                      <a:pt x="118382" y="1"/>
                    </a:lnTo>
                    <a:close/>
                    <a:moveTo>
                      <a:pt x="119163" y="1"/>
                    </a:moveTo>
                    <a:lnTo>
                      <a:pt x="119163" y="470"/>
                    </a:lnTo>
                    <a:lnTo>
                      <a:pt x="119321" y="470"/>
                    </a:lnTo>
                    <a:lnTo>
                      <a:pt x="119321" y="1"/>
                    </a:lnTo>
                    <a:close/>
                    <a:moveTo>
                      <a:pt x="120102" y="1"/>
                    </a:moveTo>
                    <a:lnTo>
                      <a:pt x="120102" y="470"/>
                    </a:lnTo>
                    <a:lnTo>
                      <a:pt x="120258" y="470"/>
                    </a:lnTo>
                    <a:lnTo>
                      <a:pt x="120258" y="1"/>
                    </a:lnTo>
                    <a:close/>
                    <a:moveTo>
                      <a:pt x="121040" y="1"/>
                    </a:moveTo>
                    <a:lnTo>
                      <a:pt x="121040" y="470"/>
                    </a:lnTo>
                    <a:lnTo>
                      <a:pt x="121196" y="470"/>
                    </a:lnTo>
                    <a:lnTo>
                      <a:pt x="121196" y="1"/>
                    </a:lnTo>
                    <a:close/>
                    <a:moveTo>
                      <a:pt x="121977" y="1"/>
                    </a:moveTo>
                    <a:lnTo>
                      <a:pt x="121977" y="470"/>
                    </a:lnTo>
                    <a:lnTo>
                      <a:pt x="122135" y="470"/>
                    </a:lnTo>
                    <a:lnTo>
                      <a:pt x="122135" y="1"/>
                    </a:lnTo>
                    <a:close/>
                    <a:moveTo>
                      <a:pt x="122916" y="1"/>
                    </a:moveTo>
                    <a:lnTo>
                      <a:pt x="122916" y="470"/>
                    </a:lnTo>
                    <a:lnTo>
                      <a:pt x="123074" y="470"/>
                    </a:lnTo>
                    <a:lnTo>
                      <a:pt x="123074" y="1"/>
                    </a:lnTo>
                    <a:close/>
                    <a:moveTo>
                      <a:pt x="123855" y="1"/>
                    </a:moveTo>
                    <a:lnTo>
                      <a:pt x="123855" y="470"/>
                    </a:lnTo>
                    <a:lnTo>
                      <a:pt x="124010" y="470"/>
                    </a:lnTo>
                    <a:lnTo>
                      <a:pt x="124010" y="1"/>
                    </a:lnTo>
                    <a:close/>
                    <a:moveTo>
                      <a:pt x="124793" y="1"/>
                    </a:moveTo>
                    <a:lnTo>
                      <a:pt x="124793" y="470"/>
                    </a:lnTo>
                    <a:lnTo>
                      <a:pt x="124949" y="470"/>
                    </a:lnTo>
                    <a:lnTo>
                      <a:pt x="124949" y="1"/>
                    </a:lnTo>
                    <a:close/>
                    <a:moveTo>
                      <a:pt x="125732" y="1"/>
                    </a:moveTo>
                    <a:lnTo>
                      <a:pt x="125732" y="470"/>
                    </a:lnTo>
                    <a:lnTo>
                      <a:pt x="125888" y="470"/>
                    </a:lnTo>
                    <a:lnTo>
                      <a:pt x="1258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5"/>
            <p:cNvSpPr/>
            <p:nvPr/>
          </p:nvSpPr>
          <p:spPr>
            <a:xfrm>
              <a:off x="-24400" y="4470863"/>
              <a:ext cx="9192925" cy="419450"/>
            </a:xfrm>
            <a:custGeom>
              <a:rect b="b" l="l" r="r" t="t"/>
              <a:pathLst>
                <a:path extrusionOk="0" h="16778" w="367717">
                  <a:moveTo>
                    <a:pt x="0" y="16778"/>
                  </a:moveTo>
                  <a:lnTo>
                    <a:pt x="23769" y="11535"/>
                  </a:lnTo>
                  <a:lnTo>
                    <a:pt x="49635" y="15729"/>
                  </a:lnTo>
                  <a:lnTo>
                    <a:pt x="74802" y="6991"/>
                  </a:lnTo>
                  <a:lnTo>
                    <a:pt x="108008" y="15379"/>
                  </a:lnTo>
                  <a:lnTo>
                    <a:pt x="144361" y="7340"/>
                  </a:lnTo>
                  <a:lnTo>
                    <a:pt x="178266" y="14680"/>
                  </a:lnTo>
                  <a:lnTo>
                    <a:pt x="229649" y="8738"/>
                  </a:lnTo>
                  <a:lnTo>
                    <a:pt x="254990" y="13282"/>
                  </a:lnTo>
                  <a:lnTo>
                    <a:pt x="327870" y="15205"/>
                  </a:lnTo>
                  <a:lnTo>
                    <a:pt x="367717" y="0"/>
                  </a:lnTo>
                </a:path>
              </a:pathLst>
            </a:custGeom>
            <a:noFill/>
            <a:ln cap="flat" cmpd="sng" w="28575">
              <a:solidFill>
                <a:schemeClr val="dk2"/>
              </a:solidFill>
              <a:prstDash val="solid"/>
              <a:round/>
              <a:headEnd len="med" w="med" type="none"/>
              <a:tailEnd len="med" w="med" type="none"/>
            </a:ln>
          </p:spPr>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0" name="Shape 100"/>
        <p:cNvGrpSpPr/>
        <p:nvPr/>
      </p:nvGrpSpPr>
      <p:grpSpPr>
        <a:xfrm>
          <a:off x="0" y="0"/>
          <a:ext cx="0" cy="0"/>
          <a:chOff x="0" y="0"/>
          <a:chExt cx="0" cy="0"/>
        </a:xfrm>
      </p:grpSpPr>
      <p:sp>
        <p:nvSpPr>
          <p:cNvPr id="101" name="Google Shape;101;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02" name="Google Shape;102;p6"/>
          <p:cNvGrpSpPr/>
          <p:nvPr/>
        </p:nvGrpSpPr>
        <p:grpSpPr>
          <a:xfrm>
            <a:off x="-79000" y="4603999"/>
            <a:ext cx="9321500" cy="461022"/>
            <a:chOff x="-79000" y="4603999"/>
            <a:chExt cx="9321500" cy="461022"/>
          </a:xfrm>
        </p:grpSpPr>
        <p:grpSp>
          <p:nvGrpSpPr>
            <p:cNvPr id="103" name="Google Shape;103;p6"/>
            <p:cNvGrpSpPr/>
            <p:nvPr/>
          </p:nvGrpSpPr>
          <p:grpSpPr>
            <a:xfrm>
              <a:off x="-60" y="4603999"/>
              <a:ext cx="9144241" cy="331058"/>
              <a:chOff x="3813375" y="4666275"/>
              <a:chExt cx="3441825" cy="445150"/>
            </a:xfrm>
          </p:grpSpPr>
          <p:sp>
            <p:nvSpPr>
              <p:cNvPr id="104" name="Google Shape;104;p6"/>
              <p:cNvSpPr/>
              <p:nvPr/>
            </p:nvSpPr>
            <p:spPr>
              <a:xfrm>
                <a:off x="4404050" y="4792550"/>
                <a:ext cx="32100" cy="318850"/>
              </a:xfrm>
              <a:custGeom>
                <a:rect b="b" l="l" r="r" t="t"/>
                <a:pathLst>
                  <a:path extrusionOk="0" h="12754" w="1284">
                    <a:moveTo>
                      <a:pt x="161" y="0"/>
                    </a:moveTo>
                    <a:cubicBezTo>
                      <a:pt x="72" y="0"/>
                      <a:pt x="0" y="171"/>
                      <a:pt x="0" y="383"/>
                    </a:cubicBezTo>
                    <a:lnTo>
                      <a:pt x="0" y="12659"/>
                    </a:lnTo>
                    <a:cubicBezTo>
                      <a:pt x="0" y="12730"/>
                      <a:pt x="8" y="12754"/>
                      <a:pt x="22" y="12754"/>
                    </a:cubicBezTo>
                    <a:cubicBezTo>
                      <a:pt x="50" y="12754"/>
                      <a:pt x="102" y="12659"/>
                      <a:pt x="161" y="12659"/>
                    </a:cubicBezTo>
                    <a:lnTo>
                      <a:pt x="1124" y="12659"/>
                    </a:lnTo>
                    <a:cubicBezTo>
                      <a:pt x="1183" y="12659"/>
                      <a:pt x="1234" y="12754"/>
                      <a:pt x="1262" y="12754"/>
                    </a:cubicBezTo>
                    <a:cubicBezTo>
                      <a:pt x="1275" y="12754"/>
                      <a:pt x="1283" y="12730"/>
                      <a:pt x="1283" y="12659"/>
                    </a:cubicBezTo>
                    <a:lnTo>
                      <a:pt x="1283" y="383"/>
                    </a:lnTo>
                    <a:cubicBezTo>
                      <a:pt x="1283"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6"/>
              <p:cNvSpPr/>
              <p:nvPr/>
            </p:nvSpPr>
            <p:spPr>
              <a:xfrm>
                <a:off x="4456975" y="4934900"/>
                <a:ext cx="25225" cy="176500"/>
              </a:xfrm>
              <a:custGeom>
                <a:rect b="b" l="l" r="r" t="t"/>
                <a:pathLst>
                  <a:path extrusionOk="0" h="7060" w="1009">
                    <a:moveTo>
                      <a:pt x="160" y="0"/>
                    </a:moveTo>
                    <a:cubicBezTo>
                      <a:pt x="72" y="0"/>
                      <a:pt x="1" y="171"/>
                      <a:pt x="1" y="384"/>
                    </a:cubicBezTo>
                    <a:lnTo>
                      <a:pt x="1" y="6965"/>
                    </a:lnTo>
                    <a:cubicBezTo>
                      <a:pt x="1" y="7036"/>
                      <a:pt x="9" y="7060"/>
                      <a:pt x="22" y="7060"/>
                    </a:cubicBezTo>
                    <a:cubicBezTo>
                      <a:pt x="50" y="7060"/>
                      <a:pt x="101" y="6965"/>
                      <a:pt x="160" y="6965"/>
                    </a:cubicBezTo>
                    <a:lnTo>
                      <a:pt x="848" y="6965"/>
                    </a:lnTo>
                    <a:cubicBezTo>
                      <a:pt x="908" y="6965"/>
                      <a:pt x="959" y="7060"/>
                      <a:pt x="987" y="7060"/>
                    </a:cubicBezTo>
                    <a:cubicBezTo>
                      <a:pt x="1001" y="7060"/>
                      <a:pt x="1009" y="7036"/>
                      <a:pt x="1009" y="6965"/>
                    </a:cubicBezTo>
                    <a:lnTo>
                      <a:pt x="1009" y="384"/>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6"/>
              <p:cNvSpPr/>
              <p:nvPr/>
            </p:nvSpPr>
            <p:spPr>
              <a:xfrm>
                <a:off x="4507475" y="4990225"/>
                <a:ext cx="23225" cy="121175"/>
              </a:xfrm>
              <a:custGeom>
                <a:rect b="b" l="l" r="r" t="t"/>
                <a:pathLst>
                  <a:path extrusionOk="0" h="4847" w="929">
                    <a:moveTo>
                      <a:pt x="162" y="0"/>
                    </a:moveTo>
                    <a:cubicBezTo>
                      <a:pt x="74" y="0"/>
                      <a:pt x="1" y="171"/>
                      <a:pt x="1" y="383"/>
                    </a:cubicBezTo>
                    <a:lnTo>
                      <a:pt x="1" y="4752"/>
                    </a:lnTo>
                    <a:cubicBezTo>
                      <a:pt x="1" y="4823"/>
                      <a:pt x="9" y="4847"/>
                      <a:pt x="23" y="4847"/>
                    </a:cubicBezTo>
                    <a:cubicBezTo>
                      <a:pt x="51" y="4847"/>
                      <a:pt x="104" y="4752"/>
                      <a:pt x="162" y="4752"/>
                    </a:cubicBezTo>
                    <a:lnTo>
                      <a:pt x="767" y="4752"/>
                    </a:lnTo>
                    <a:cubicBezTo>
                      <a:pt x="826" y="4752"/>
                      <a:pt x="877" y="4847"/>
                      <a:pt x="905" y="4847"/>
                    </a:cubicBezTo>
                    <a:cubicBezTo>
                      <a:pt x="919" y="4847"/>
                      <a:pt x="927" y="4823"/>
                      <a:pt x="927" y="4752"/>
                    </a:cubicBezTo>
                    <a:lnTo>
                      <a:pt x="929" y="383"/>
                    </a:lnTo>
                    <a:cubicBezTo>
                      <a:pt x="929" y="171"/>
                      <a:pt x="857"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6"/>
              <p:cNvSpPr/>
              <p:nvPr/>
            </p:nvSpPr>
            <p:spPr>
              <a:xfrm>
                <a:off x="4555975" y="4849100"/>
                <a:ext cx="25225" cy="262300"/>
              </a:xfrm>
              <a:custGeom>
                <a:rect b="b" l="l" r="r" t="t"/>
                <a:pathLst>
                  <a:path extrusionOk="0" h="10492" w="1009">
                    <a:moveTo>
                      <a:pt x="162" y="0"/>
                    </a:moveTo>
                    <a:cubicBezTo>
                      <a:pt x="72" y="0"/>
                      <a:pt x="1" y="171"/>
                      <a:pt x="1" y="384"/>
                    </a:cubicBezTo>
                    <a:lnTo>
                      <a:pt x="1" y="10397"/>
                    </a:lnTo>
                    <a:cubicBezTo>
                      <a:pt x="1" y="10468"/>
                      <a:pt x="9" y="10492"/>
                      <a:pt x="23" y="10492"/>
                    </a:cubicBezTo>
                    <a:cubicBezTo>
                      <a:pt x="50" y="10492"/>
                      <a:pt x="102" y="10397"/>
                      <a:pt x="162" y="10397"/>
                    </a:cubicBezTo>
                    <a:lnTo>
                      <a:pt x="849" y="10397"/>
                    </a:lnTo>
                    <a:cubicBezTo>
                      <a:pt x="908" y="10397"/>
                      <a:pt x="959" y="10492"/>
                      <a:pt x="987" y="10492"/>
                    </a:cubicBezTo>
                    <a:cubicBezTo>
                      <a:pt x="1001" y="10492"/>
                      <a:pt x="1009" y="10468"/>
                      <a:pt x="1009" y="10397"/>
                    </a:cubicBezTo>
                    <a:lnTo>
                      <a:pt x="1009" y="384"/>
                    </a:lnTo>
                    <a:cubicBezTo>
                      <a:pt x="1009" y="171"/>
                      <a:pt x="937" y="0"/>
                      <a:pt x="8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6"/>
              <p:cNvSpPr/>
              <p:nvPr/>
            </p:nvSpPr>
            <p:spPr>
              <a:xfrm>
                <a:off x="4605475" y="4951175"/>
                <a:ext cx="25250" cy="160225"/>
              </a:xfrm>
              <a:custGeom>
                <a:rect b="b" l="l" r="r" t="t"/>
                <a:pathLst>
                  <a:path extrusionOk="0" h="6409" w="1010">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6"/>
              <p:cNvSpPr/>
              <p:nvPr/>
            </p:nvSpPr>
            <p:spPr>
              <a:xfrm>
                <a:off x="4654975" y="4972300"/>
                <a:ext cx="25250" cy="139100"/>
              </a:xfrm>
              <a:custGeom>
                <a:rect b="b" l="l" r="r" t="t"/>
                <a:pathLst>
                  <a:path extrusionOk="0" h="5564" w="1010">
                    <a:moveTo>
                      <a:pt x="162" y="0"/>
                    </a:moveTo>
                    <a:cubicBezTo>
                      <a:pt x="72"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6"/>
              <p:cNvSpPr/>
              <p:nvPr/>
            </p:nvSpPr>
            <p:spPr>
              <a:xfrm>
                <a:off x="470415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4" y="9149"/>
                      <a:pt x="162" y="9149"/>
                    </a:cubicBezTo>
                    <a:lnTo>
                      <a:pt x="875" y="9149"/>
                    </a:lnTo>
                    <a:cubicBezTo>
                      <a:pt x="935" y="9149"/>
                      <a:pt x="987" y="9244"/>
                      <a:pt x="1015" y="9244"/>
                    </a:cubicBezTo>
                    <a:cubicBezTo>
                      <a:pt x="1029" y="9244"/>
                      <a:pt x="1037" y="9220"/>
                      <a:pt x="1037" y="9149"/>
                    </a:cubicBezTo>
                    <a:lnTo>
                      <a:pt x="1037" y="386"/>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6"/>
              <p:cNvSpPr/>
              <p:nvPr/>
            </p:nvSpPr>
            <p:spPr>
              <a:xfrm>
                <a:off x="4752650" y="4850325"/>
                <a:ext cx="27950" cy="261075"/>
              </a:xfrm>
              <a:custGeom>
                <a:rect b="b" l="l" r="r" t="t"/>
                <a:pathLst>
                  <a:path extrusionOk="0" h="10443" w="1118">
                    <a:moveTo>
                      <a:pt x="162" y="1"/>
                    </a:moveTo>
                    <a:cubicBezTo>
                      <a:pt x="72" y="1"/>
                      <a:pt x="1" y="171"/>
                      <a:pt x="1" y="384"/>
                    </a:cubicBezTo>
                    <a:lnTo>
                      <a:pt x="1" y="10348"/>
                    </a:lnTo>
                    <a:cubicBezTo>
                      <a:pt x="1" y="10419"/>
                      <a:pt x="9" y="10443"/>
                      <a:pt x="22" y="10443"/>
                    </a:cubicBezTo>
                    <a:cubicBezTo>
                      <a:pt x="50" y="10443"/>
                      <a:pt x="102" y="10348"/>
                      <a:pt x="162" y="10348"/>
                    </a:cubicBezTo>
                    <a:lnTo>
                      <a:pt x="958" y="10348"/>
                    </a:lnTo>
                    <a:cubicBezTo>
                      <a:pt x="1016" y="10348"/>
                      <a:pt x="1068" y="10443"/>
                      <a:pt x="1095" y="10443"/>
                    </a:cubicBezTo>
                    <a:cubicBezTo>
                      <a:pt x="1109" y="10443"/>
                      <a:pt x="1117" y="10419"/>
                      <a:pt x="1117" y="10348"/>
                    </a:cubicBezTo>
                    <a:lnTo>
                      <a:pt x="1117" y="384"/>
                    </a:lnTo>
                    <a:cubicBezTo>
                      <a:pt x="1117" y="171"/>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6"/>
              <p:cNvSpPr/>
              <p:nvPr/>
            </p:nvSpPr>
            <p:spPr>
              <a:xfrm>
                <a:off x="4801475" y="4666275"/>
                <a:ext cx="29300" cy="445125"/>
              </a:xfrm>
              <a:custGeom>
                <a:rect b="b" l="l" r="r" t="t"/>
                <a:pathLst>
                  <a:path extrusionOk="0" h="17805" w="1172">
                    <a:moveTo>
                      <a:pt x="161" y="0"/>
                    </a:moveTo>
                    <a:cubicBezTo>
                      <a:pt x="72" y="0"/>
                      <a:pt x="0" y="173"/>
                      <a:pt x="0" y="385"/>
                    </a:cubicBezTo>
                    <a:lnTo>
                      <a:pt x="0" y="17710"/>
                    </a:lnTo>
                    <a:cubicBezTo>
                      <a:pt x="0" y="17781"/>
                      <a:pt x="8" y="17804"/>
                      <a:pt x="22" y="17804"/>
                    </a:cubicBezTo>
                    <a:cubicBezTo>
                      <a:pt x="50" y="17804"/>
                      <a:pt x="102" y="17710"/>
                      <a:pt x="161" y="17710"/>
                    </a:cubicBezTo>
                    <a:lnTo>
                      <a:pt x="1012" y="17710"/>
                    </a:lnTo>
                    <a:cubicBezTo>
                      <a:pt x="1071" y="17710"/>
                      <a:pt x="1122" y="17804"/>
                      <a:pt x="1150" y="17804"/>
                    </a:cubicBezTo>
                    <a:cubicBezTo>
                      <a:pt x="1164" y="17804"/>
                      <a:pt x="1172" y="17781"/>
                      <a:pt x="1172" y="17710"/>
                    </a:cubicBezTo>
                    <a:lnTo>
                      <a:pt x="1172" y="385"/>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6"/>
              <p:cNvSpPr/>
              <p:nvPr/>
            </p:nvSpPr>
            <p:spPr>
              <a:xfrm>
                <a:off x="4852350" y="4894150"/>
                <a:ext cx="26600" cy="217250"/>
              </a:xfrm>
              <a:custGeom>
                <a:rect b="b" l="l" r="r" t="t"/>
                <a:pathLst>
                  <a:path extrusionOk="0" h="8690" w="1064">
                    <a:moveTo>
                      <a:pt x="161" y="1"/>
                    </a:moveTo>
                    <a:cubicBezTo>
                      <a:pt x="72" y="1"/>
                      <a:pt x="0" y="173"/>
                      <a:pt x="0" y="384"/>
                    </a:cubicBezTo>
                    <a:lnTo>
                      <a:pt x="0" y="8595"/>
                    </a:lnTo>
                    <a:cubicBezTo>
                      <a:pt x="0" y="8666"/>
                      <a:pt x="8" y="8690"/>
                      <a:pt x="22" y="8690"/>
                    </a:cubicBezTo>
                    <a:cubicBezTo>
                      <a:pt x="50" y="8690"/>
                      <a:pt x="102" y="8595"/>
                      <a:pt x="161" y="8595"/>
                    </a:cubicBezTo>
                    <a:lnTo>
                      <a:pt x="902" y="8595"/>
                    </a:lnTo>
                    <a:cubicBezTo>
                      <a:pt x="961" y="8595"/>
                      <a:pt x="1013" y="8690"/>
                      <a:pt x="1041" y="8690"/>
                    </a:cubicBezTo>
                    <a:cubicBezTo>
                      <a:pt x="1055" y="8690"/>
                      <a:pt x="1063" y="8666"/>
                      <a:pt x="1063" y="8595"/>
                    </a:cubicBezTo>
                    <a:lnTo>
                      <a:pt x="1063" y="384"/>
                    </a:lnTo>
                    <a:cubicBezTo>
                      <a:pt x="1063"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6"/>
              <p:cNvSpPr/>
              <p:nvPr/>
            </p:nvSpPr>
            <p:spPr>
              <a:xfrm>
                <a:off x="4900500" y="4887650"/>
                <a:ext cx="29275" cy="223750"/>
              </a:xfrm>
              <a:custGeom>
                <a:rect b="b" l="l" r="r" t="t"/>
                <a:pathLst>
                  <a:path extrusionOk="0" h="8950" w="1171">
                    <a:moveTo>
                      <a:pt x="160" y="0"/>
                    </a:moveTo>
                    <a:cubicBezTo>
                      <a:pt x="72" y="0"/>
                      <a:pt x="1" y="173"/>
                      <a:pt x="1" y="383"/>
                    </a:cubicBezTo>
                    <a:lnTo>
                      <a:pt x="1" y="8855"/>
                    </a:lnTo>
                    <a:cubicBezTo>
                      <a:pt x="1" y="8926"/>
                      <a:pt x="9" y="8950"/>
                      <a:pt x="23" y="8950"/>
                    </a:cubicBezTo>
                    <a:cubicBezTo>
                      <a:pt x="50" y="8950"/>
                      <a:pt x="102" y="8855"/>
                      <a:pt x="160" y="8855"/>
                    </a:cubicBezTo>
                    <a:lnTo>
                      <a:pt x="1009" y="8855"/>
                    </a:lnTo>
                    <a:cubicBezTo>
                      <a:pt x="1069" y="8855"/>
                      <a:pt x="1121" y="8950"/>
                      <a:pt x="1149" y="8950"/>
                    </a:cubicBezTo>
                    <a:cubicBezTo>
                      <a:pt x="1163" y="8950"/>
                      <a:pt x="1171" y="8926"/>
                      <a:pt x="1171" y="8855"/>
                    </a:cubicBezTo>
                    <a:lnTo>
                      <a:pt x="1171" y="383"/>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6"/>
              <p:cNvSpPr/>
              <p:nvPr/>
            </p:nvSpPr>
            <p:spPr>
              <a:xfrm>
                <a:off x="495070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4" y="4167"/>
                      <a:pt x="1066" y="4262"/>
                      <a:pt x="1095" y="4262"/>
                    </a:cubicBezTo>
                    <a:cubicBezTo>
                      <a:pt x="1109" y="4262"/>
                      <a:pt x="1117" y="4238"/>
                      <a:pt x="1117" y="4167"/>
                    </a:cubicBezTo>
                    <a:lnTo>
                      <a:pt x="1117" y="385"/>
                    </a:lnTo>
                    <a:cubicBezTo>
                      <a:pt x="1117" y="172"/>
                      <a:pt x="1044"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6"/>
              <p:cNvSpPr/>
              <p:nvPr/>
            </p:nvSpPr>
            <p:spPr>
              <a:xfrm>
                <a:off x="5001200" y="4861600"/>
                <a:ext cx="25925" cy="249800"/>
              </a:xfrm>
              <a:custGeom>
                <a:rect b="b" l="l" r="r" t="t"/>
                <a:pathLst>
                  <a:path extrusionOk="0" h="9992" w="1037">
                    <a:moveTo>
                      <a:pt x="160" y="1"/>
                    </a:moveTo>
                    <a:cubicBezTo>
                      <a:pt x="72" y="1"/>
                      <a:pt x="1" y="171"/>
                      <a:pt x="1" y="384"/>
                    </a:cubicBezTo>
                    <a:lnTo>
                      <a:pt x="1" y="9897"/>
                    </a:lnTo>
                    <a:cubicBezTo>
                      <a:pt x="1" y="9968"/>
                      <a:pt x="9" y="9992"/>
                      <a:pt x="23" y="9992"/>
                    </a:cubicBezTo>
                    <a:cubicBezTo>
                      <a:pt x="50" y="9992"/>
                      <a:pt x="102" y="9897"/>
                      <a:pt x="160" y="9897"/>
                    </a:cubicBezTo>
                    <a:lnTo>
                      <a:pt x="875" y="9897"/>
                    </a:lnTo>
                    <a:cubicBezTo>
                      <a:pt x="934" y="9897"/>
                      <a:pt x="986" y="9992"/>
                      <a:pt x="1014" y="9992"/>
                    </a:cubicBezTo>
                    <a:cubicBezTo>
                      <a:pt x="1029" y="9992"/>
                      <a:pt x="1037" y="9968"/>
                      <a:pt x="1037" y="9897"/>
                    </a:cubicBezTo>
                    <a:lnTo>
                      <a:pt x="1037" y="384"/>
                    </a:lnTo>
                    <a:cubicBezTo>
                      <a:pt x="1037" y="171"/>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6"/>
              <p:cNvSpPr/>
              <p:nvPr/>
            </p:nvSpPr>
            <p:spPr>
              <a:xfrm>
                <a:off x="3813375" y="4934850"/>
                <a:ext cx="25250" cy="176550"/>
              </a:xfrm>
              <a:custGeom>
                <a:rect b="b" l="l" r="r" t="t"/>
                <a:pathLst>
                  <a:path extrusionOk="0" h="7062" w="1010">
                    <a:moveTo>
                      <a:pt x="162" y="1"/>
                    </a:moveTo>
                    <a:cubicBezTo>
                      <a:pt x="72" y="1"/>
                      <a:pt x="1" y="173"/>
                      <a:pt x="1" y="384"/>
                    </a:cubicBezTo>
                    <a:lnTo>
                      <a:pt x="1" y="6967"/>
                    </a:lnTo>
                    <a:cubicBezTo>
                      <a:pt x="1" y="7038"/>
                      <a:pt x="9" y="7062"/>
                      <a:pt x="23" y="7062"/>
                    </a:cubicBezTo>
                    <a:cubicBezTo>
                      <a:pt x="51" y="7062"/>
                      <a:pt x="103" y="6967"/>
                      <a:pt x="162" y="6967"/>
                    </a:cubicBezTo>
                    <a:lnTo>
                      <a:pt x="850" y="6967"/>
                    </a:lnTo>
                    <a:cubicBezTo>
                      <a:pt x="908" y="6967"/>
                      <a:pt x="960" y="7062"/>
                      <a:pt x="987" y="7062"/>
                    </a:cubicBezTo>
                    <a:cubicBezTo>
                      <a:pt x="1001" y="7062"/>
                      <a:pt x="1009" y="7038"/>
                      <a:pt x="1009" y="6967"/>
                    </a:cubicBezTo>
                    <a:lnTo>
                      <a:pt x="1009" y="384"/>
                    </a:lnTo>
                    <a:cubicBezTo>
                      <a:pt x="1009" y="173"/>
                      <a:pt x="938" y="1"/>
                      <a:pt x="8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6"/>
              <p:cNvSpPr/>
              <p:nvPr/>
            </p:nvSpPr>
            <p:spPr>
              <a:xfrm>
                <a:off x="386392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6"/>
              <p:cNvSpPr/>
              <p:nvPr/>
            </p:nvSpPr>
            <p:spPr>
              <a:xfrm>
                <a:off x="3912425" y="4849100"/>
                <a:ext cx="25225" cy="262300"/>
              </a:xfrm>
              <a:custGeom>
                <a:rect b="b" l="l" r="r" t="t"/>
                <a:pathLst>
                  <a:path extrusionOk="0" h="10492" w="1009">
                    <a:moveTo>
                      <a:pt x="160" y="0"/>
                    </a:moveTo>
                    <a:cubicBezTo>
                      <a:pt x="72" y="0"/>
                      <a:pt x="1" y="171"/>
                      <a:pt x="1" y="384"/>
                    </a:cubicBezTo>
                    <a:lnTo>
                      <a:pt x="1" y="10397"/>
                    </a:lnTo>
                    <a:cubicBezTo>
                      <a:pt x="1" y="10468"/>
                      <a:pt x="8" y="10492"/>
                      <a:pt x="22" y="10492"/>
                    </a:cubicBezTo>
                    <a:cubicBezTo>
                      <a:pt x="50" y="10492"/>
                      <a:pt x="101" y="10397"/>
                      <a:pt x="160" y="10397"/>
                    </a:cubicBezTo>
                    <a:lnTo>
                      <a:pt x="848" y="10397"/>
                    </a:lnTo>
                    <a:cubicBezTo>
                      <a:pt x="907" y="10397"/>
                      <a:pt x="959"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6"/>
              <p:cNvSpPr/>
              <p:nvPr/>
            </p:nvSpPr>
            <p:spPr>
              <a:xfrm>
                <a:off x="3961925" y="4951125"/>
                <a:ext cx="25225" cy="160275"/>
              </a:xfrm>
              <a:custGeom>
                <a:rect b="b" l="l" r="r" t="t"/>
                <a:pathLst>
                  <a:path extrusionOk="0" h="6411" w="1009">
                    <a:moveTo>
                      <a:pt x="160" y="0"/>
                    </a:moveTo>
                    <a:cubicBezTo>
                      <a:pt x="72" y="0"/>
                      <a:pt x="1" y="173"/>
                      <a:pt x="1" y="384"/>
                    </a:cubicBezTo>
                    <a:lnTo>
                      <a:pt x="1" y="6316"/>
                    </a:lnTo>
                    <a:cubicBezTo>
                      <a:pt x="1" y="6387"/>
                      <a:pt x="9" y="6411"/>
                      <a:pt x="22" y="6411"/>
                    </a:cubicBezTo>
                    <a:cubicBezTo>
                      <a:pt x="50" y="6411"/>
                      <a:pt x="101" y="6316"/>
                      <a:pt x="160" y="6316"/>
                    </a:cubicBezTo>
                    <a:lnTo>
                      <a:pt x="848" y="6316"/>
                    </a:lnTo>
                    <a:cubicBezTo>
                      <a:pt x="907" y="6316"/>
                      <a:pt x="959" y="6411"/>
                      <a:pt x="987" y="6411"/>
                    </a:cubicBezTo>
                    <a:cubicBezTo>
                      <a:pt x="1001" y="6411"/>
                      <a:pt x="1009" y="6387"/>
                      <a:pt x="1009" y="6316"/>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6"/>
              <p:cNvSpPr/>
              <p:nvPr/>
            </p:nvSpPr>
            <p:spPr>
              <a:xfrm>
                <a:off x="40114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7"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6"/>
              <p:cNvSpPr/>
              <p:nvPr/>
            </p:nvSpPr>
            <p:spPr>
              <a:xfrm>
                <a:off x="406060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3" y="9149"/>
                      <a:pt x="162" y="9149"/>
                    </a:cubicBezTo>
                    <a:lnTo>
                      <a:pt x="875" y="9149"/>
                    </a:lnTo>
                    <a:cubicBezTo>
                      <a:pt x="935" y="9149"/>
                      <a:pt x="987" y="9244"/>
                      <a:pt x="1015" y="9244"/>
                    </a:cubicBezTo>
                    <a:cubicBezTo>
                      <a:pt x="1029" y="9244"/>
                      <a:pt x="1037" y="9220"/>
                      <a:pt x="1037"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6"/>
              <p:cNvSpPr/>
              <p:nvPr/>
            </p:nvSpPr>
            <p:spPr>
              <a:xfrm>
                <a:off x="4109100" y="4850325"/>
                <a:ext cx="27925" cy="261075"/>
              </a:xfrm>
              <a:custGeom>
                <a:rect b="b" l="l" r="r" t="t"/>
                <a:pathLst>
                  <a:path extrusionOk="0" h="10443" w="1117">
                    <a:moveTo>
                      <a:pt x="160" y="1"/>
                    </a:moveTo>
                    <a:cubicBezTo>
                      <a:pt x="72" y="1"/>
                      <a:pt x="0" y="173"/>
                      <a:pt x="0" y="386"/>
                    </a:cubicBezTo>
                    <a:lnTo>
                      <a:pt x="0" y="10348"/>
                    </a:lnTo>
                    <a:cubicBezTo>
                      <a:pt x="0" y="10419"/>
                      <a:pt x="8"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6"/>
                    </a:lnTo>
                    <a:cubicBezTo>
                      <a:pt x="1117" y="173"/>
                      <a:pt x="1045"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6"/>
              <p:cNvSpPr/>
              <p:nvPr/>
            </p:nvSpPr>
            <p:spPr>
              <a:xfrm>
                <a:off x="4157900" y="4666325"/>
                <a:ext cx="29325" cy="445075"/>
              </a:xfrm>
              <a:custGeom>
                <a:rect b="b" l="l" r="r" t="t"/>
                <a:pathLst>
                  <a:path extrusionOk="0" h="17803" w="1173">
                    <a:moveTo>
                      <a:pt x="160" y="0"/>
                    </a:moveTo>
                    <a:cubicBezTo>
                      <a:pt x="72" y="0"/>
                      <a:pt x="1" y="171"/>
                      <a:pt x="1" y="383"/>
                    </a:cubicBezTo>
                    <a:lnTo>
                      <a:pt x="1" y="17708"/>
                    </a:lnTo>
                    <a:cubicBezTo>
                      <a:pt x="1" y="17779"/>
                      <a:pt x="9" y="17803"/>
                      <a:pt x="23" y="17803"/>
                    </a:cubicBezTo>
                    <a:cubicBezTo>
                      <a:pt x="50" y="17803"/>
                      <a:pt x="102" y="17708"/>
                      <a:pt x="160" y="17708"/>
                    </a:cubicBezTo>
                    <a:lnTo>
                      <a:pt x="1011" y="17708"/>
                    </a:lnTo>
                    <a:cubicBezTo>
                      <a:pt x="1071" y="17708"/>
                      <a:pt x="1123" y="17803"/>
                      <a:pt x="1151" y="17803"/>
                    </a:cubicBezTo>
                    <a:cubicBezTo>
                      <a:pt x="1165" y="17803"/>
                      <a:pt x="1172" y="17779"/>
                      <a:pt x="1172" y="17708"/>
                    </a:cubicBezTo>
                    <a:lnTo>
                      <a:pt x="1172" y="383"/>
                    </a:lnTo>
                    <a:cubicBezTo>
                      <a:pt x="1172" y="171"/>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6"/>
              <p:cNvSpPr/>
              <p:nvPr/>
            </p:nvSpPr>
            <p:spPr>
              <a:xfrm>
                <a:off x="42088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6"/>
              <p:cNvSpPr/>
              <p:nvPr/>
            </p:nvSpPr>
            <p:spPr>
              <a:xfrm>
                <a:off x="4256925" y="4887700"/>
                <a:ext cx="29300" cy="223700"/>
              </a:xfrm>
              <a:custGeom>
                <a:rect b="b" l="l" r="r" t="t"/>
                <a:pathLst>
                  <a:path extrusionOk="0" h="8948" w="1172">
                    <a:moveTo>
                      <a:pt x="161" y="0"/>
                    </a:moveTo>
                    <a:cubicBezTo>
                      <a:pt x="72" y="0"/>
                      <a:pt x="0" y="171"/>
                      <a:pt x="0" y="383"/>
                    </a:cubicBezTo>
                    <a:lnTo>
                      <a:pt x="0" y="8853"/>
                    </a:lnTo>
                    <a:cubicBezTo>
                      <a:pt x="0" y="8924"/>
                      <a:pt x="8" y="8948"/>
                      <a:pt x="22" y="8948"/>
                    </a:cubicBezTo>
                    <a:cubicBezTo>
                      <a:pt x="50" y="8948"/>
                      <a:pt x="101" y="8853"/>
                      <a:pt x="161" y="8853"/>
                    </a:cubicBezTo>
                    <a:lnTo>
                      <a:pt x="1010" y="8853"/>
                    </a:lnTo>
                    <a:cubicBezTo>
                      <a:pt x="1070" y="8853"/>
                      <a:pt x="1122" y="8948"/>
                      <a:pt x="1150" y="8948"/>
                    </a:cubicBezTo>
                    <a:cubicBezTo>
                      <a:pt x="1164" y="8948"/>
                      <a:pt x="1172" y="8924"/>
                      <a:pt x="1172" y="8853"/>
                    </a:cubicBezTo>
                    <a:lnTo>
                      <a:pt x="1172" y="383"/>
                    </a:lnTo>
                    <a:cubicBezTo>
                      <a:pt x="1172" y="171"/>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6"/>
              <p:cNvSpPr/>
              <p:nvPr/>
            </p:nvSpPr>
            <p:spPr>
              <a:xfrm>
                <a:off x="430715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5" y="4167"/>
                      <a:pt x="1067" y="4262"/>
                      <a:pt x="1095" y="4262"/>
                    </a:cubicBezTo>
                    <a:cubicBezTo>
                      <a:pt x="1109" y="4262"/>
                      <a:pt x="1117" y="4238"/>
                      <a:pt x="1117" y="4167"/>
                    </a:cubicBezTo>
                    <a:lnTo>
                      <a:pt x="1117" y="385"/>
                    </a:lnTo>
                    <a:cubicBezTo>
                      <a:pt x="1117" y="172"/>
                      <a:pt x="1045"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6"/>
              <p:cNvSpPr/>
              <p:nvPr/>
            </p:nvSpPr>
            <p:spPr>
              <a:xfrm>
                <a:off x="4357650" y="4861600"/>
                <a:ext cx="25875" cy="249800"/>
              </a:xfrm>
              <a:custGeom>
                <a:rect b="b" l="l" r="r" t="t"/>
                <a:pathLst>
                  <a:path extrusionOk="0" h="9992" w="1035">
                    <a:moveTo>
                      <a:pt x="160" y="1"/>
                    </a:moveTo>
                    <a:cubicBezTo>
                      <a:pt x="72" y="1"/>
                      <a:pt x="1" y="173"/>
                      <a:pt x="1" y="386"/>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6"/>
              <p:cNvSpPr/>
              <p:nvPr/>
            </p:nvSpPr>
            <p:spPr>
              <a:xfrm>
                <a:off x="50971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6"/>
              <p:cNvSpPr/>
              <p:nvPr/>
            </p:nvSpPr>
            <p:spPr>
              <a:xfrm>
                <a:off x="5150075" y="4934850"/>
                <a:ext cx="25225" cy="176550"/>
              </a:xfrm>
              <a:custGeom>
                <a:rect b="b" l="l" r="r" t="t"/>
                <a:pathLst>
                  <a:path extrusionOk="0" h="7062" w="1009">
                    <a:moveTo>
                      <a:pt x="160" y="1"/>
                    </a:moveTo>
                    <a:cubicBezTo>
                      <a:pt x="72" y="1"/>
                      <a:pt x="1" y="173"/>
                      <a:pt x="1" y="384"/>
                    </a:cubicBezTo>
                    <a:lnTo>
                      <a:pt x="1" y="6967"/>
                    </a:lnTo>
                    <a:cubicBezTo>
                      <a:pt x="1" y="7038"/>
                      <a:pt x="9" y="7062"/>
                      <a:pt x="22" y="7062"/>
                    </a:cubicBezTo>
                    <a:cubicBezTo>
                      <a:pt x="50" y="7062"/>
                      <a:pt x="101" y="6967"/>
                      <a:pt x="160" y="6967"/>
                    </a:cubicBezTo>
                    <a:lnTo>
                      <a:pt x="848" y="6967"/>
                    </a:lnTo>
                    <a:cubicBezTo>
                      <a:pt x="907" y="6967"/>
                      <a:pt x="959" y="7062"/>
                      <a:pt x="987" y="7062"/>
                    </a:cubicBezTo>
                    <a:cubicBezTo>
                      <a:pt x="1001" y="7062"/>
                      <a:pt x="1009" y="7038"/>
                      <a:pt x="1009" y="6967"/>
                    </a:cubicBezTo>
                    <a:lnTo>
                      <a:pt x="1009" y="384"/>
                    </a:lnTo>
                    <a:cubicBezTo>
                      <a:pt x="1009" y="173"/>
                      <a:pt x="936" y="1"/>
                      <a:pt x="8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6"/>
              <p:cNvSpPr/>
              <p:nvPr/>
            </p:nvSpPr>
            <p:spPr>
              <a:xfrm>
                <a:off x="520057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6"/>
              <p:cNvSpPr/>
              <p:nvPr/>
            </p:nvSpPr>
            <p:spPr>
              <a:xfrm>
                <a:off x="52490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6"/>
              <p:cNvSpPr/>
              <p:nvPr/>
            </p:nvSpPr>
            <p:spPr>
              <a:xfrm>
                <a:off x="52985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1" y="6314"/>
                      <a:pt x="160" y="6314"/>
                    </a:cubicBezTo>
                    <a:lnTo>
                      <a:pt x="848" y="6314"/>
                    </a:lnTo>
                    <a:cubicBezTo>
                      <a:pt x="908" y="6314"/>
                      <a:pt x="959" y="6409"/>
                      <a:pt x="987" y="6409"/>
                    </a:cubicBezTo>
                    <a:cubicBezTo>
                      <a:pt x="1001" y="6409"/>
                      <a:pt x="1009" y="6385"/>
                      <a:pt x="1009" y="6314"/>
                    </a:cubicBezTo>
                    <a:lnTo>
                      <a:pt x="1009" y="383"/>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6"/>
              <p:cNvSpPr/>
              <p:nvPr/>
            </p:nvSpPr>
            <p:spPr>
              <a:xfrm>
                <a:off x="534807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8"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6"/>
              <p:cNvSpPr/>
              <p:nvPr/>
            </p:nvSpPr>
            <p:spPr>
              <a:xfrm>
                <a:off x="5050700" y="4861600"/>
                <a:ext cx="25925" cy="249800"/>
              </a:xfrm>
              <a:custGeom>
                <a:rect b="b" l="l" r="r" t="t"/>
                <a:pathLst>
                  <a:path extrusionOk="0" h="9992" w="1037">
                    <a:moveTo>
                      <a:pt x="162" y="1"/>
                    </a:moveTo>
                    <a:cubicBezTo>
                      <a:pt x="72" y="1"/>
                      <a:pt x="1" y="171"/>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1"/>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6"/>
              <p:cNvSpPr/>
              <p:nvPr/>
            </p:nvSpPr>
            <p:spPr>
              <a:xfrm>
                <a:off x="67803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6"/>
              <p:cNvSpPr/>
              <p:nvPr/>
            </p:nvSpPr>
            <p:spPr>
              <a:xfrm>
                <a:off x="6485350" y="4850325"/>
                <a:ext cx="27950" cy="261075"/>
              </a:xfrm>
              <a:custGeom>
                <a:rect b="b" l="l" r="r" t="t"/>
                <a:pathLst>
                  <a:path extrusionOk="0" h="10443" w="1118">
                    <a:moveTo>
                      <a:pt x="162" y="1"/>
                    </a:moveTo>
                    <a:cubicBezTo>
                      <a:pt x="72" y="1"/>
                      <a:pt x="1" y="173"/>
                      <a:pt x="1" y="384"/>
                    </a:cubicBezTo>
                    <a:lnTo>
                      <a:pt x="1" y="10348"/>
                    </a:lnTo>
                    <a:cubicBezTo>
                      <a:pt x="1" y="10419"/>
                      <a:pt x="9" y="10443"/>
                      <a:pt x="23" y="10443"/>
                    </a:cubicBezTo>
                    <a:cubicBezTo>
                      <a:pt x="51" y="10443"/>
                      <a:pt x="103" y="10348"/>
                      <a:pt x="162" y="10348"/>
                    </a:cubicBezTo>
                    <a:lnTo>
                      <a:pt x="958" y="10348"/>
                    </a:lnTo>
                    <a:cubicBezTo>
                      <a:pt x="1016" y="10348"/>
                      <a:pt x="1068" y="10443"/>
                      <a:pt x="1095" y="10443"/>
                    </a:cubicBezTo>
                    <a:cubicBezTo>
                      <a:pt x="1109" y="10443"/>
                      <a:pt x="1117" y="10419"/>
                      <a:pt x="1117" y="10348"/>
                    </a:cubicBezTo>
                    <a:lnTo>
                      <a:pt x="1117" y="384"/>
                    </a:lnTo>
                    <a:cubicBezTo>
                      <a:pt x="1117" y="173"/>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6"/>
              <p:cNvSpPr/>
              <p:nvPr/>
            </p:nvSpPr>
            <p:spPr>
              <a:xfrm>
                <a:off x="6534200" y="4666275"/>
                <a:ext cx="29275" cy="445125"/>
              </a:xfrm>
              <a:custGeom>
                <a:rect b="b" l="l" r="r" t="t"/>
                <a:pathLst>
                  <a:path extrusionOk="0" h="17805" w="1171">
                    <a:moveTo>
                      <a:pt x="160" y="0"/>
                    </a:moveTo>
                    <a:cubicBezTo>
                      <a:pt x="72" y="0"/>
                      <a:pt x="1" y="173"/>
                      <a:pt x="1" y="385"/>
                    </a:cubicBezTo>
                    <a:lnTo>
                      <a:pt x="1" y="17710"/>
                    </a:lnTo>
                    <a:cubicBezTo>
                      <a:pt x="1" y="17781"/>
                      <a:pt x="9" y="17805"/>
                      <a:pt x="23" y="17805"/>
                    </a:cubicBezTo>
                    <a:cubicBezTo>
                      <a:pt x="50" y="17805"/>
                      <a:pt x="102" y="17710"/>
                      <a:pt x="160" y="17710"/>
                    </a:cubicBezTo>
                    <a:lnTo>
                      <a:pt x="1011" y="17710"/>
                    </a:lnTo>
                    <a:cubicBezTo>
                      <a:pt x="1070" y="17710"/>
                      <a:pt x="1121" y="17805"/>
                      <a:pt x="1149" y="17805"/>
                    </a:cubicBezTo>
                    <a:cubicBezTo>
                      <a:pt x="1163" y="17805"/>
                      <a:pt x="1171" y="17781"/>
                      <a:pt x="1171" y="17710"/>
                    </a:cubicBezTo>
                    <a:lnTo>
                      <a:pt x="1171" y="385"/>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6"/>
              <p:cNvSpPr/>
              <p:nvPr/>
            </p:nvSpPr>
            <p:spPr>
              <a:xfrm>
                <a:off x="6585050" y="4894150"/>
                <a:ext cx="26600" cy="217250"/>
              </a:xfrm>
              <a:custGeom>
                <a:rect b="b" l="l" r="r" t="t"/>
                <a:pathLst>
                  <a:path extrusionOk="0" h="8690" w="1064">
                    <a:moveTo>
                      <a:pt x="162" y="1"/>
                    </a:moveTo>
                    <a:cubicBezTo>
                      <a:pt x="74" y="1"/>
                      <a:pt x="0" y="173"/>
                      <a:pt x="0" y="384"/>
                    </a:cubicBezTo>
                    <a:lnTo>
                      <a:pt x="0" y="8595"/>
                    </a:lnTo>
                    <a:cubicBezTo>
                      <a:pt x="0" y="8666"/>
                      <a:pt x="8" y="8690"/>
                      <a:pt x="22" y="8690"/>
                    </a:cubicBezTo>
                    <a:cubicBezTo>
                      <a:pt x="51" y="8690"/>
                      <a:pt x="103" y="8595"/>
                      <a:pt x="162" y="8595"/>
                    </a:cubicBezTo>
                    <a:lnTo>
                      <a:pt x="902" y="8595"/>
                    </a:lnTo>
                    <a:cubicBezTo>
                      <a:pt x="962" y="8595"/>
                      <a:pt x="1014" y="8690"/>
                      <a:pt x="1042" y="8690"/>
                    </a:cubicBezTo>
                    <a:cubicBezTo>
                      <a:pt x="1056" y="8690"/>
                      <a:pt x="1064" y="8666"/>
                      <a:pt x="1064" y="8595"/>
                    </a:cubicBezTo>
                    <a:lnTo>
                      <a:pt x="1064" y="384"/>
                    </a:lnTo>
                    <a:cubicBezTo>
                      <a:pt x="1064" y="173"/>
                      <a:pt x="992"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6"/>
              <p:cNvSpPr/>
              <p:nvPr/>
            </p:nvSpPr>
            <p:spPr>
              <a:xfrm>
                <a:off x="6633225" y="4887650"/>
                <a:ext cx="29300" cy="223750"/>
              </a:xfrm>
              <a:custGeom>
                <a:rect b="b" l="l" r="r" t="t"/>
                <a:pathLst>
                  <a:path extrusionOk="0" h="8950" w="1172">
                    <a:moveTo>
                      <a:pt x="160" y="0"/>
                    </a:moveTo>
                    <a:cubicBezTo>
                      <a:pt x="72" y="0"/>
                      <a:pt x="0" y="173"/>
                      <a:pt x="0" y="383"/>
                    </a:cubicBezTo>
                    <a:lnTo>
                      <a:pt x="0" y="8855"/>
                    </a:lnTo>
                    <a:cubicBezTo>
                      <a:pt x="0" y="8926"/>
                      <a:pt x="8" y="8950"/>
                      <a:pt x="22" y="8950"/>
                    </a:cubicBezTo>
                    <a:cubicBezTo>
                      <a:pt x="50" y="8950"/>
                      <a:pt x="101" y="8855"/>
                      <a:pt x="160" y="8855"/>
                    </a:cubicBezTo>
                    <a:lnTo>
                      <a:pt x="1010" y="8855"/>
                    </a:lnTo>
                    <a:cubicBezTo>
                      <a:pt x="1069" y="8855"/>
                      <a:pt x="1121" y="8950"/>
                      <a:pt x="1149" y="8950"/>
                    </a:cubicBezTo>
                    <a:cubicBezTo>
                      <a:pt x="1163" y="8950"/>
                      <a:pt x="1172" y="8926"/>
                      <a:pt x="1172" y="8855"/>
                    </a:cubicBezTo>
                    <a:lnTo>
                      <a:pt x="1172" y="383"/>
                    </a:lnTo>
                    <a:cubicBezTo>
                      <a:pt x="1172" y="173"/>
                      <a:pt x="1098"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6"/>
              <p:cNvSpPr/>
              <p:nvPr/>
            </p:nvSpPr>
            <p:spPr>
              <a:xfrm>
                <a:off x="6683350" y="5004850"/>
                <a:ext cx="28000" cy="106550"/>
              </a:xfrm>
              <a:custGeom>
                <a:rect b="b" l="l" r="r" t="t"/>
                <a:pathLst>
                  <a:path extrusionOk="0" h="4262" w="1120">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9" y="4262"/>
                      <a:pt x="1097" y="4262"/>
                    </a:cubicBezTo>
                    <a:cubicBezTo>
                      <a:pt x="1111" y="4262"/>
                      <a:pt x="1119" y="4238"/>
                      <a:pt x="1119" y="4167"/>
                    </a:cubicBezTo>
                    <a:lnTo>
                      <a:pt x="1119" y="385"/>
                    </a:lnTo>
                    <a:cubicBezTo>
                      <a:pt x="1119"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6"/>
              <p:cNvSpPr/>
              <p:nvPr/>
            </p:nvSpPr>
            <p:spPr>
              <a:xfrm>
                <a:off x="673390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6"/>
              <p:cNvSpPr/>
              <p:nvPr/>
            </p:nvSpPr>
            <p:spPr>
              <a:xfrm>
                <a:off x="549320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1" y="12659"/>
                      <a:pt x="1233" y="12754"/>
                      <a:pt x="1261" y="12754"/>
                    </a:cubicBezTo>
                    <a:cubicBezTo>
                      <a:pt x="1275" y="12754"/>
                      <a:pt x="1283" y="12730"/>
                      <a:pt x="1283" y="12659"/>
                    </a:cubicBezTo>
                    <a:lnTo>
                      <a:pt x="1283" y="383"/>
                    </a:lnTo>
                    <a:cubicBezTo>
                      <a:pt x="1283" y="171"/>
                      <a:pt x="1210"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6"/>
              <p:cNvSpPr/>
              <p:nvPr/>
            </p:nvSpPr>
            <p:spPr>
              <a:xfrm>
                <a:off x="5546125" y="4934900"/>
                <a:ext cx="25225" cy="176525"/>
              </a:xfrm>
              <a:custGeom>
                <a:rect b="b" l="l" r="r" t="t"/>
                <a:pathLst>
                  <a:path extrusionOk="0" h="7061" w="1009">
                    <a:moveTo>
                      <a:pt x="160" y="0"/>
                    </a:moveTo>
                    <a:cubicBezTo>
                      <a:pt x="72" y="0"/>
                      <a:pt x="1" y="171"/>
                      <a:pt x="1" y="384"/>
                    </a:cubicBezTo>
                    <a:lnTo>
                      <a:pt x="1" y="6967"/>
                    </a:lnTo>
                    <a:cubicBezTo>
                      <a:pt x="1" y="7037"/>
                      <a:pt x="9" y="7061"/>
                      <a:pt x="22" y="7061"/>
                    </a:cubicBezTo>
                    <a:cubicBezTo>
                      <a:pt x="50" y="7061"/>
                      <a:pt x="101" y="6967"/>
                      <a:pt x="160" y="6967"/>
                    </a:cubicBezTo>
                    <a:lnTo>
                      <a:pt x="848" y="6967"/>
                    </a:lnTo>
                    <a:cubicBezTo>
                      <a:pt x="907" y="6967"/>
                      <a:pt x="959" y="7061"/>
                      <a:pt x="987" y="7061"/>
                    </a:cubicBezTo>
                    <a:cubicBezTo>
                      <a:pt x="1001" y="7061"/>
                      <a:pt x="1009" y="7037"/>
                      <a:pt x="1009" y="696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6"/>
              <p:cNvSpPr/>
              <p:nvPr/>
            </p:nvSpPr>
            <p:spPr>
              <a:xfrm>
                <a:off x="55966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6"/>
              <p:cNvSpPr/>
              <p:nvPr/>
            </p:nvSpPr>
            <p:spPr>
              <a:xfrm>
                <a:off x="564512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6"/>
              <p:cNvSpPr/>
              <p:nvPr/>
            </p:nvSpPr>
            <p:spPr>
              <a:xfrm>
                <a:off x="5694575" y="4951175"/>
                <a:ext cx="25250" cy="160225"/>
              </a:xfrm>
              <a:custGeom>
                <a:rect b="b" l="l" r="r" t="t"/>
                <a:pathLst>
                  <a:path extrusionOk="0" h="6409" w="1010">
                    <a:moveTo>
                      <a:pt x="162" y="0"/>
                    </a:moveTo>
                    <a:cubicBezTo>
                      <a:pt x="74" y="0"/>
                      <a:pt x="1" y="171"/>
                      <a:pt x="1" y="383"/>
                    </a:cubicBezTo>
                    <a:lnTo>
                      <a:pt x="1" y="6314"/>
                    </a:lnTo>
                    <a:cubicBezTo>
                      <a:pt x="1" y="6385"/>
                      <a:pt x="9" y="6409"/>
                      <a:pt x="23" y="6409"/>
                    </a:cubicBezTo>
                    <a:cubicBezTo>
                      <a:pt x="51" y="6409"/>
                      <a:pt x="103" y="6314"/>
                      <a:pt x="162" y="6314"/>
                    </a:cubicBezTo>
                    <a:lnTo>
                      <a:pt x="850" y="6314"/>
                    </a:lnTo>
                    <a:cubicBezTo>
                      <a:pt x="908" y="6314"/>
                      <a:pt x="960" y="6409"/>
                      <a:pt x="987" y="6409"/>
                    </a:cubicBezTo>
                    <a:cubicBezTo>
                      <a:pt x="1001" y="6409"/>
                      <a:pt x="1009" y="6385"/>
                      <a:pt x="1009" y="6314"/>
                    </a:cubicBezTo>
                    <a:lnTo>
                      <a:pt x="1009" y="383"/>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6"/>
              <p:cNvSpPr/>
              <p:nvPr/>
            </p:nvSpPr>
            <p:spPr>
              <a:xfrm>
                <a:off x="57441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6" y="5469"/>
                      <a:pt x="958"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6"/>
              <p:cNvSpPr/>
              <p:nvPr/>
            </p:nvSpPr>
            <p:spPr>
              <a:xfrm>
                <a:off x="5793300" y="4880300"/>
                <a:ext cx="25875" cy="231100"/>
              </a:xfrm>
              <a:custGeom>
                <a:rect b="b" l="l" r="r" t="t"/>
                <a:pathLst>
                  <a:path extrusionOk="0" h="9244" w="1035">
                    <a:moveTo>
                      <a:pt x="160" y="1"/>
                    </a:moveTo>
                    <a:cubicBezTo>
                      <a:pt x="72" y="1"/>
                      <a:pt x="1" y="173"/>
                      <a:pt x="1" y="386"/>
                    </a:cubicBezTo>
                    <a:lnTo>
                      <a:pt x="1" y="9149"/>
                    </a:lnTo>
                    <a:cubicBezTo>
                      <a:pt x="1" y="9220"/>
                      <a:pt x="9" y="9244"/>
                      <a:pt x="23" y="9244"/>
                    </a:cubicBezTo>
                    <a:cubicBezTo>
                      <a:pt x="50" y="9244"/>
                      <a:pt x="102" y="9149"/>
                      <a:pt x="160" y="9149"/>
                    </a:cubicBezTo>
                    <a:lnTo>
                      <a:pt x="875" y="9149"/>
                    </a:lnTo>
                    <a:cubicBezTo>
                      <a:pt x="934" y="9149"/>
                      <a:pt x="985" y="9244"/>
                      <a:pt x="1013" y="9244"/>
                    </a:cubicBezTo>
                    <a:cubicBezTo>
                      <a:pt x="1027" y="9244"/>
                      <a:pt x="1035" y="9220"/>
                      <a:pt x="1035"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6"/>
              <p:cNvSpPr/>
              <p:nvPr/>
            </p:nvSpPr>
            <p:spPr>
              <a:xfrm>
                <a:off x="5841800" y="4850325"/>
                <a:ext cx="27950" cy="261075"/>
              </a:xfrm>
              <a:custGeom>
                <a:rect b="b" l="l" r="r" t="t"/>
                <a:pathLst>
                  <a:path extrusionOk="0" h="10443" w="1118">
                    <a:moveTo>
                      <a:pt x="162" y="1"/>
                    </a:moveTo>
                    <a:cubicBezTo>
                      <a:pt x="72" y="1"/>
                      <a:pt x="1" y="173"/>
                      <a:pt x="1" y="384"/>
                    </a:cubicBezTo>
                    <a:lnTo>
                      <a:pt x="1" y="10348"/>
                    </a:lnTo>
                    <a:cubicBezTo>
                      <a:pt x="1" y="10419"/>
                      <a:pt x="8" y="10443"/>
                      <a:pt x="22" y="10443"/>
                    </a:cubicBezTo>
                    <a:cubicBezTo>
                      <a:pt x="50" y="10443"/>
                      <a:pt x="102" y="10348"/>
                      <a:pt x="162"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6"/>
              <p:cNvSpPr/>
              <p:nvPr/>
            </p:nvSpPr>
            <p:spPr>
              <a:xfrm>
                <a:off x="5890625" y="4666275"/>
                <a:ext cx="29300" cy="445125"/>
              </a:xfrm>
              <a:custGeom>
                <a:rect b="b" l="l" r="r" t="t"/>
                <a:pathLst>
                  <a:path extrusionOk="0" h="17805" w="1172">
                    <a:moveTo>
                      <a:pt x="161" y="0"/>
                    </a:moveTo>
                    <a:cubicBezTo>
                      <a:pt x="72" y="0"/>
                      <a:pt x="0" y="173"/>
                      <a:pt x="0" y="385"/>
                    </a:cubicBezTo>
                    <a:lnTo>
                      <a:pt x="0" y="17710"/>
                    </a:lnTo>
                    <a:cubicBezTo>
                      <a:pt x="0" y="17781"/>
                      <a:pt x="8" y="17805"/>
                      <a:pt x="22" y="17805"/>
                    </a:cubicBezTo>
                    <a:cubicBezTo>
                      <a:pt x="50" y="17805"/>
                      <a:pt x="101" y="17710"/>
                      <a:pt x="161"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6"/>
              <p:cNvSpPr/>
              <p:nvPr/>
            </p:nvSpPr>
            <p:spPr>
              <a:xfrm>
                <a:off x="59415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6"/>
              <p:cNvSpPr/>
              <p:nvPr/>
            </p:nvSpPr>
            <p:spPr>
              <a:xfrm>
                <a:off x="5989625" y="4887650"/>
                <a:ext cx="29300" cy="223750"/>
              </a:xfrm>
              <a:custGeom>
                <a:rect b="b" l="l" r="r" t="t"/>
                <a:pathLst>
                  <a:path extrusionOk="0" h="8950" w="1172">
                    <a:moveTo>
                      <a:pt x="161" y="0"/>
                    </a:moveTo>
                    <a:cubicBezTo>
                      <a:pt x="72" y="0"/>
                      <a:pt x="0" y="173"/>
                      <a:pt x="0" y="383"/>
                    </a:cubicBezTo>
                    <a:lnTo>
                      <a:pt x="0" y="8855"/>
                    </a:lnTo>
                    <a:cubicBezTo>
                      <a:pt x="0" y="8926"/>
                      <a:pt x="8" y="8950"/>
                      <a:pt x="22" y="8950"/>
                    </a:cubicBezTo>
                    <a:cubicBezTo>
                      <a:pt x="50" y="8950"/>
                      <a:pt x="102" y="8855"/>
                      <a:pt x="161" y="8855"/>
                    </a:cubicBezTo>
                    <a:lnTo>
                      <a:pt x="1012" y="8855"/>
                    </a:lnTo>
                    <a:cubicBezTo>
                      <a:pt x="1071" y="8855"/>
                      <a:pt x="1122" y="8950"/>
                      <a:pt x="1150" y="8950"/>
                    </a:cubicBezTo>
                    <a:cubicBezTo>
                      <a:pt x="1164" y="8950"/>
                      <a:pt x="1172" y="8926"/>
                      <a:pt x="1172" y="8855"/>
                    </a:cubicBezTo>
                    <a:lnTo>
                      <a:pt x="1172" y="383"/>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6"/>
              <p:cNvSpPr/>
              <p:nvPr/>
            </p:nvSpPr>
            <p:spPr>
              <a:xfrm>
                <a:off x="6039800" y="5004850"/>
                <a:ext cx="27950" cy="106550"/>
              </a:xfrm>
              <a:custGeom>
                <a:rect b="b" l="l" r="r" t="t"/>
                <a:pathLst>
                  <a:path extrusionOk="0" h="4262" w="1118">
                    <a:moveTo>
                      <a:pt x="160" y="0"/>
                    </a:moveTo>
                    <a:cubicBezTo>
                      <a:pt x="72" y="0"/>
                      <a:pt x="1" y="172"/>
                      <a:pt x="1" y="385"/>
                    </a:cubicBezTo>
                    <a:lnTo>
                      <a:pt x="1" y="4167"/>
                    </a:lnTo>
                    <a:cubicBezTo>
                      <a:pt x="1" y="4238"/>
                      <a:pt x="9" y="4262"/>
                      <a:pt x="22" y="4262"/>
                    </a:cubicBezTo>
                    <a:cubicBezTo>
                      <a:pt x="50" y="4262"/>
                      <a:pt x="101" y="4167"/>
                      <a:pt x="160"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6"/>
              <p:cNvSpPr/>
              <p:nvPr/>
            </p:nvSpPr>
            <p:spPr>
              <a:xfrm>
                <a:off x="6090300" y="4861600"/>
                <a:ext cx="25925" cy="249800"/>
              </a:xfrm>
              <a:custGeom>
                <a:rect b="b" l="l" r="r" t="t"/>
                <a:pathLst>
                  <a:path extrusionOk="0" h="9992" w="1037">
                    <a:moveTo>
                      <a:pt x="162" y="1"/>
                    </a:moveTo>
                    <a:cubicBezTo>
                      <a:pt x="74" y="1"/>
                      <a:pt x="1" y="173"/>
                      <a:pt x="1" y="384"/>
                    </a:cubicBezTo>
                    <a:lnTo>
                      <a:pt x="1" y="9897"/>
                    </a:lnTo>
                    <a:cubicBezTo>
                      <a:pt x="1" y="9968"/>
                      <a:pt x="9" y="9992"/>
                      <a:pt x="23" y="9992"/>
                    </a:cubicBezTo>
                    <a:cubicBezTo>
                      <a:pt x="51" y="9992"/>
                      <a:pt x="102" y="9897"/>
                      <a:pt x="162" y="9897"/>
                    </a:cubicBezTo>
                    <a:lnTo>
                      <a:pt x="877" y="9897"/>
                    </a:lnTo>
                    <a:cubicBezTo>
                      <a:pt x="936" y="9897"/>
                      <a:pt x="987" y="9992"/>
                      <a:pt x="1015" y="9992"/>
                    </a:cubicBezTo>
                    <a:cubicBezTo>
                      <a:pt x="1029" y="9992"/>
                      <a:pt x="1037" y="9968"/>
                      <a:pt x="1037" y="9897"/>
                    </a:cubicBezTo>
                    <a:lnTo>
                      <a:pt x="1037" y="384"/>
                    </a:lnTo>
                    <a:cubicBezTo>
                      <a:pt x="1037" y="173"/>
                      <a:pt x="96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6"/>
              <p:cNvSpPr/>
              <p:nvPr/>
            </p:nvSpPr>
            <p:spPr>
              <a:xfrm>
                <a:off x="5396250" y="5004850"/>
                <a:ext cx="27950" cy="106550"/>
              </a:xfrm>
              <a:custGeom>
                <a:rect b="b" l="l" r="r" t="t"/>
                <a:pathLst>
                  <a:path extrusionOk="0" h="4262" w="1118">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6"/>
              <p:cNvSpPr/>
              <p:nvPr/>
            </p:nvSpPr>
            <p:spPr>
              <a:xfrm>
                <a:off x="544675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4" y="9897"/>
                      <a:pt x="986" y="9992"/>
                      <a:pt x="1014" y="9992"/>
                    </a:cubicBezTo>
                    <a:cubicBezTo>
                      <a:pt x="1029" y="9992"/>
                      <a:pt x="1037" y="9968"/>
                      <a:pt x="1037" y="9897"/>
                    </a:cubicBezTo>
                    <a:lnTo>
                      <a:pt x="1037" y="384"/>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6"/>
              <p:cNvSpPr/>
              <p:nvPr/>
            </p:nvSpPr>
            <p:spPr>
              <a:xfrm>
                <a:off x="6186250" y="4792550"/>
                <a:ext cx="32100" cy="318850"/>
              </a:xfrm>
              <a:custGeom>
                <a:rect b="b" l="l" r="r" t="t"/>
                <a:pathLst>
                  <a:path extrusionOk="0" h="12754" w="1284">
                    <a:moveTo>
                      <a:pt x="162" y="0"/>
                    </a:moveTo>
                    <a:cubicBezTo>
                      <a:pt x="72" y="0"/>
                      <a:pt x="0" y="171"/>
                      <a:pt x="0" y="383"/>
                    </a:cubicBezTo>
                    <a:lnTo>
                      <a:pt x="0" y="12659"/>
                    </a:lnTo>
                    <a:cubicBezTo>
                      <a:pt x="0" y="12730"/>
                      <a:pt x="8" y="12754"/>
                      <a:pt x="22" y="12754"/>
                    </a:cubicBezTo>
                    <a:cubicBezTo>
                      <a:pt x="50" y="12754"/>
                      <a:pt x="102" y="12659"/>
                      <a:pt x="162" y="12659"/>
                    </a:cubicBezTo>
                    <a:lnTo>
                      <a:pt x="1124" y="12659"/>
                    </a:lnTo>
                    <a:cubicBezTo>
                      <a:pt x="1183" y="12659"/>
                      <a:pt x="1234" y="12754"/>
                      <a:pt x="1262" y="12754"/>
                    </a:cubicBezTo>
                    <a:cubicBezTo>
                      <a:pt x="1276" y="12754"/>
                      <a:pt x="1284" y="12730"/>
                      <a:pt x="1284" y="12659"/>
                    </a:cubicBezTo>
                    <a:lnTo>
                      <a:pt x="1284" y="383"/>
                    </a:lnTo>
                    <a:cubicBezTo>
                      <a:pt x="1284"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6"/>
              <p:cNvSpPr/>
              <p:nvPr/>
            </p:nvSpPr>
            <p:spPr>
              <a:xfrm>
                <a:off x="623917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6"/>
              <p:cNvSpPr/>
              <p:nvPr/>
            </p:nvSpPr>
            <p:spPr>
              <a:xfrm>
                <a:off x="62897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5" y="4752"/>
                    </a:lnTo>
                    <a:cubicBezTo>
                      <a:pt x="825" y="4752"/>
                      <a:pt x="877" y="4847"/>
                      <a:pt x="905" y="4847"/>
                    </a:cubicBezTo>
                    <a:cubicBezTo>
                      <a:pt x="919" y="4847"/>
                      <a:pt x="927" y="4823"/>
                      <a:pt x="927" y="4752"/>
                    </a:cubicBezTo>
                    <a:lnTo>
                      <a:pt x="927" y="383"/>
                    </a:lnTo>
                    <a:cubicBezTo>
                      <a:pt x="927" y="171"/>
                      <a:pt x="855" y="0"/>
                      <a:pt x="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6"/>
              <p:cNvSpPr/>
              <p:nvPr/>
            </p:nvSpPr>
            <p:spPr>
              <a:xfrm>
                <a:off x="6338175" y="4849100"/>
                <a:ext cx="25250" cy="262300"/>
              </a:xfrm>
              <a:custGeom>
                <a:rect b="b" l="l" r="r" t="t"/>
                <a:pathLst>
                  <a:path extrusionOk="0" h="10492" w="1010">
                    <a:moveTo>
                      <a:pt x="162" y="0"/>
                    </a:moveTo>
                    <a:cubicBezTo>
                      <a:pt x="72" y="0"/>
                      <a:pt x="1" y="171"/>
                      <a:pt x="1" y="384"/>
                    </a:cubicBezTo>
                    <a:lnTo>
                      <a:pt x="1" y="10397"/>
                    </a:lnTo>
                    <a:cubicBezTo>
                      <a:pt x="1" y="10468"/>
                      <a:pt x="9" y="10492"/>
                      <a:pt x="23" y="10492"/>
                    </a:cubicBezTo>
                    <a:cubicBezTo>
                      <a:pt x="50" y="10492"/>
                      <a:pt x="102" y="10397"/>
                      <a:pt x="162" y="10397"/>
                    </a:cubicBezTo>
                    <a:lnTo>
                      <a:pt x="850" y="10397"/>
                    </a:lnTo>
                    <a:cubicBezTo>
                      <a:pt x="908" y="10397"/>
                      <a:pt x="960" y="10492"/>
                      <a:pt x="987" y="10492"/>
                    </a:cubicBezTo>
                    <a:cubicBezTo>
                      <a:pt x="1001" y="10492"/>
                      <a:pt x="1009" y="10468"/>
                      <a:pt x="1009" y="1039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6"/>
              <p:cNvSpPr/>
              <p:nvPr/>
            </p:nvSpPr>
            <p:spPr>
              <a:xfrm>
                <a:off x="6387675" y="4951125"/>
                <a:ext cx="25250" cy="160275"/>
              </a:xfrm>
              <a:custGeom>
                <a:rect b="b" l="l" r="r" t="t"/>
                <a:pathLst>
                  <a:path extrusionOk="0" h="6411" w="1010">
                    <a:moveTo>
                      <a:pt x="162" y="0"/>
                    </a:moveTo>
                    <a:cubicBezTo>
                      <a:pt x="74" y="0"/>
                      <a:pt x="1" y="173"/>
                      <a:pt x="1" y="384"/>
                    </a:cubicBezTo>
                    <a:lnTo>
                      <a:pt x="1" y="6316"/>
                    </a:lnTo>
                    <a:cubicBezTo>
                      <a:pt x="1" y="6387"/>
                      <a:pt x="9" y="6411"/>
                      <a:pt x="23" y="6411"/>
                    </a:cubicBezTo>
                    <a:cubicBezTo>
                      <a:pt x="51" y="6411"/>
                      <a:pt x="103" y="6316"/>
                      <a:pt x="162" y="6316"/>
                    </a:cubicBezTo>
                    <a:lnTo>
                      <a:pt x="850" y="6316"/>
                    </a:lnTo>
                    <a:cubicBezTo>
                      <a:pt x="908" y="6316"/>
                      <a:pt x="960" y="6411"/>
                      <a:pt x="987" y="6411"/>
                    </a:cubicBezTo>
                    <a:cubicBezTo>
                      <a:pt x="1001" y="6411"/>
                      <a:pt x="1009" y="6387"/>
                      <a:pt x="1009" y="6316"/>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6"/>
              <p:cNvSpPr/>
              <p:nvPr/>
            </p:nvSpPr>
            <p:spPr>
              <a:xfrm>
                <a:off x="6437175" y="4972300"/>
                <a:ext cx="25250" cy="139100"/>
              </a:xfrm>
              <a:custGeom>
                <a:rect b="b" l="l" r="r" t="t"/>
                <a:pathLst>
                  <a:path extrusionOk="0" h="5564" w="1010">
                    <a:moveTo>
                      <a:pt x="162" y="0"/>
                    </a:moveTo>
                    <a:cubicBezTo>
                      <a:pt x="74"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6"/>
              <p:cNvSpPr/>
              <p:nvPr/>
            </p:nvSpPr>
            <p:spPr>
              <a:xfrm>
                <a:off x="6139850" y="4861600"/>
                <a:ext cx="25875" cy="249800"/>
              </a:xfrm>
              <a:custGeom>
                <a:rect b="b" l="l" r="r" t="t"/>
                <a:pathLst>
                  <a:path extrusionOk="0" h="9992" w="1035">
                    <a:moveTo>
                      <a:pt x="160" y="1"/>
                    </a:moveTo>
                    <a:cubicBezTo>
                      <a:pt x="72" y="1"/>
                      <a:pt x="1" y="173"/>
                      <a:pt x="1" y="384"/>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4"/>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6"/>
              <p:cNvSpPr/>
              <p:nvPr/>
            </p:nvSpPr>
            <p:spPr>
              <a:xfrm>
                <a:off x="683322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6"/>
              <p:cNvSpPr/>
              <p:nvPr/>
            </p:nvSpPr>
            <p:spPr>
              <a:xfrm>
                <a:off x="688377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6"/>
              <p:cNvSpPr/>
              <p:nvPr/>
            </p:nvSpPr>
            <p:spPr>
              <a:xfrm>
                <a:off x="69322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6"/>
              <p:cNvSpPr/>
              <p:nvPr/>
            </p:nvSpPr>
            <p:spPr>
              <a:xfrm>
                <a:off x="69817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6"/>
              <p:cNvSpPr/>
              <p:nvPr/>
            </p:nvSpPr>
            <p:spPr>
              <a:xfrm>
                <a:off x="7031275" y="4972300"/>
                <a:ext cx="25250" cy="139100"/>
              </a:xfrm>
              <a:custGeom>
                <a:rect b="b" l="l" r="r" t="t"/>
                <a:pathLst>
                  <a:path extrusionOk="0" h="5564" w="1010">
                    <a:moveTo>
                      <a:pt x="160" y="0"/>
                    </a:moveTo>
                    <a:cubicBezTo>
                      <a:pt x="72" y="0"/>
                      <a:pt x="1" y="173"/>
                      <a:pt x="1" y="384"/>
                    </a:cubicBezTo>
                    <a:lnTo>
                      <a:pt x="1" y="5469"/>
                    </a:lnTo>
                    <a:cubicBezTo>
                      <a:pt x="1" y="5540"/>
                      <a:pt x="9" y="5564"/>
                      <a:pt x="22" y="5564"/>
                    </a:cubicBezTo>
                    <a:cubicBezTo>
                      <a:pt x="50" y="5564"/>
                      <a:pt x="102" y="5469"/>
                      <a:pt x="160" y="5469"/>
                    </a:cubicBezTo>
                    <a:lnTo>
                      <a:pt x="848" y="5469"/>
                    </a:lnTo>
                    <a:cubicBezTo>
                      <a:pt x="908" y="5469"/>
                      <a:pt x="959" y="5564"/>
                      <a:pt x="987" y="5564"/>
                    </a:cubicBezTo>
                    <a:cubicBezTo>
                      <a:pt x="1001" y="5564"/>
                      <a:pt x="1009" y="5540"/>
                      <a:pt x="1009" y="5469"/>
                    </a:cubicBezTo>
                    <a:lnTo>
                      <a:pt x="1009" y="384"/>
                    </a:lnTo>
                    <a:cubicBezTo>
                      <a:pt x="1009" y="173"/>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6"/>
              <p:cNvSpPr/>
              <p:nvPr/>
            </p:nvSpPr>
            <p:spPr>
              <a:xfrm>
                <a:off x="7080450" y="4880300"/>
                <a:ext cx="25925" cy="231100"/>
              </a:xfrm>
              <a:custGeom>
                <a:rect b="b" l="l" r="r" t="t"/>
                <a:pathLst>
                  <a:path extrusionOk="0" h="9244" w="1037">
                    <a:moveTo>
                      <a:pt x="162" y="1"/>
                    </a:moveTo>
                    <a:cubicBezTo>
                      <a:pt x="72" y="1"/>
                      <a:pt x="1" y="173"/>
                      <a:pt x="1" y="386"/>
                    </a:cubicBezTo>
                    <a:lnTo>
                      <a:pt x="1" y="9149"/>
                    </a:lnTo>
                    <a:cubicBezTo>
                      <a:pt x="1" y="9220"/>
                      <a:pt x="9" y="9244"/>
                      <a:pt x="23" y="9244"/>
                    </a:cubicBezTo>
                    <a:cubicBezTo>
                      <a:pt x="51" y="9244"/>
                      <a:pt x="102" y="9149"/>
                      <a:pt x="162" y="9149"/>
                    </a:cubicBezTo>
                    <a:lnTo>
                      <a:pt x="875" y="9149"/>
                    </a:lnTo>
                    <a:cubicBezTo>
                      <a:pt x="935" y="9149"/>
                      <a:pt x="987" y="9244"/>
                      <a:pt x="1015" y="9244"/>
                    </a:cubicBezTo>
                    <a:cubicBezTo>
                      <a:pt x="1029" y="9244"/>
                      <a:pt x="1037" y="9220"/>
                      <a:pt x="1037" y="9149"/>
                    </a:cubicBezTo>
                    <a:lnTo>
                      <a:pt x="1037" y="386"/>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6"/>
              <p:cNvSpPr/>
              <p:nvPr/>
            </p:nvSpPr>
            <p:spPr>
              <a:xfrm>
                <a:off x="7128950" y="4850325"/>
                <a:ext cx="27950" cy="261075"/>
              </a:xfrm>
              <a:custGeom>
                <a:rect b="b" l="l" r="r" t="t"/>
                <a:pathLst>
                  <a:path extrusionOk="0" h="10443" w="1118">
                    <a:moveTo>
                      <a:pt x="160" y="1"/>
                    </a:moveTo>
                    <a:cubicBezTo>
                      <a:pt x="72" y="1"/>
                      <a:pt x="1" y="173"/>
                      <a:pt x="1" y="384"/>
                    </a:cubicBezTo>
                    <a:lnTo>
                      <a:pt x="1" y="10348"/>
                    </a:lnTo>
                    <a:cubicBezTo>
                      <a:pt x="1" y="10419"/>
                      <a:pt x="9"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6"/>
              <p:cNvSpPr/>
              <p:nvPr/>
            </p:nvSpPr>
            <p:spPr>
              <a:xfrm>
                <a:off x="7177775" y="4666275"/>
                <a:ext cx="29300" cy="445125"/>
              </a:xfrm>
              <a:custGeom>
                <a:rect b="b" l="l" r="r" t="t"/>
                <a:pathLst>
                  <a:path extrusionOk="0" h="17805" w="1172">
                    <a:moveTo>
                      <a:pt x="160" y="0"/>
                    </a:moveTo>
                    <a:cubicBezTo>
                      <a:pt x="72" y="0"/>
                      <a:pt x="0" y="173"/>
                      <a:pt x="0" y="385"/>
                    </a:cubicBezTo>
                    <a:lnTo>
                      <a:pt x="0" y="17710"/>
                    </a:lnTo>
                    <a:cubicBezTo>
                      <a:pt x="0" y="17781"/>
                      <a:pt x="8" y="17805"/>
                      <a:pt x="22" y="17805"/>
                    </a:cubicBezTo>
                    <a:cubicBezTo>
                      <a:pt x="50" y="17805"/>
                      <a:pt x="101" y="17710"/>
                      <a:pt x="160"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6"/>
              <p:cNvSpPr/>
              <p:nvPr/>
            </p:nvSpPr>
            <p:spPr>
              <a:xfrm>
                <a:off x="722865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6"/>
            <p:cNvGrpSpPr/>
            <p:nvPr/>
          </p:nvGrpSpPr>
          <p:grpSpPr>
            <a:xfrm>
              <a:off x="-1" y="4935256"/>
              <a:ext cx="9144134" cy="129765"/>
              <a:chOff x="237925" y="603400"/>
              <a:chExt cx="3162200" cy="44875"/>
            </a:xfrm>
          </p:grpSpPr>
          <p:sp>
            <p:nvSpPr>
              <p:cNvPr id="175" name="Google Shape;175;p6"/>
              <p:cNvSpPr/>
              <p:nvPr/>
            </p:nvSpPr>
            <p:spPr>
              <a:xfrm>
                <a:off x="238125" y="603400"/>
                <a:ext cx="3162000" cy="7850"/>
              </a:xfrm>
              <a:custGeom>
                <a:rect b="b" l="l" r="r" t="t"/>
                <a:pathLst>
                  <a:path extrusionOk="0" h="314" w="126480">
                    <a:moveTo>
                      <a:pt x="0" y="0"/>
                    </a:moveTo>
                    <a:lnTo>
                      <a:pt x="0" y="314"/>
                    </a:lnTo>
                    <a:lnTo>
                      <a:pt x="126479" y="314"/>
                    </a:lnTo>
                    <a:lnTo>
                      <a:pt x="126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6"/>
              <p:cNvSpPr/>
              <p:nvPr/>
            </p:nvSpPr>
            <p:spPr>
              <a:xfrm>
                <a:off x="237925" y="636525"/>
                <a:ext cx="3147200" cy="11750"/>
              </a:xfrm>
              <a:custGeom>
                <a:rect b="b" l="l" r="r" t="t"/>
                <a:pathLst>
                  <a:path extrusionOk="0" h="470" w="125888">
                    <a:moveTo>
                      <a:pt x="1" y="1"/>
                    </a:moveTo>
                    <a:lnTo>
                      <a:pt x="1" y="470"/>
                    </a:lnTo>
                    <a:lnTo>
                      <a:pt x="157" y="470"/>
                    </a:lnTo>
                    <a:lnTo>
                      <a:pt x="157" y="1"/>
                    </a:lnTo>
                    <a:close/>
                    <a:moveTo>
                      <a:pt x="947" y="1"/>
                    </a:moveTo>
                    <a:lnTo>
                      <a:pt x="947" y="470"/>
                    </a:lnTo>
                    <a:lnTo>
                      <a:pt x="1095" y="470"/>
                    </a:lnTo>
                    <a:lnTo>
                      <a:pt x="1103" y="1"/>
                    </a:lnTo>
                    <a:close/>
                    <a:moveTo>
                      <a:pt x="1876" y="1"/>
                    </a:moveTo>
                    <a:lnTo>
                      <a:pt x="1876" y="470"/>
                    </a:lnTo>
                    <a:lnTo>
                      <a:pt x="2032" y="470"/>
                    </a:lnTo>
                    <a:lnTo>
                      <a:pt x="2032" y="1"/>
                    </a:lnTo>
                    <a:close/>
                    <a:moveTo>
                      <a:pt x="2815" y="1"/>
                    </a:moveTo>
                    <a:lnTo>
                      <a:pt x="2815" y="470"/>
                    </a:lnTo>
                    <a:lnTo>
                      <a:pt x="2971" y="470"/>
                    </a:lnTo>
                    <a:lnTo>
                      <a:pt x="2971" y="1"/>
                    </a:lnTo>
                    <a:close/>
                    <a:moveTo>
                      <a:pt x="3754" y="1"/>
                    </a:moveTo>
                    <a:lnTo>
                      <a:pt x="3754" y="470"/>
                    </a:lnTo>
                    <a:lnTo>
                      <a:pt x="3909" y="470"/>
                    </a:lnTo>
                    <a:lnTo>
                      <a:pt x="3909" y="1"/>
                    </a:lnTo>
                    <a:close/>
                    <a:moveTo>
                      <a:pt x="4692" y="1"/>
                    </a:moveTo>
                    <a:lnTo>
                      <a:pt x="4692" y="470"/>
                    </a:lnTo>
                    <a:lnTo>
                      <a:pt x="4848" y="470"/>
                    </a:lnTo>
                    <a:lnTo>
                      <a:pt x="4848" y="1"/>
                    </a:lnTo>
                    <a:close/>
                    <a:moveTo>
                      <a:pt x="5631" y="1"/>
                    </a:moveTo>
                    <a:lnTo>
                      <a:pt x="5631" y="470"/>
                    </a:lnTo>
                    <a:lnTo>
                      <a:pt x="5787" y="470"/>
                    </a:lnTo>
                    <a:lnTo>
                      <a:pt x="5787" y="1"/>
                    </a:lnTo>
                    <a:close/>
                    <a:moveTo>
                      <a:pt x="6570" y="1"/>
                    </a:moveTo>
                    <a:lnTo>
                      <a:pt x="6570" y="470"/>
                    </a:lnTo>
                    <a:lnTo>
                      <a:pt x="6725" y="470"/>
                    </a:lnTo>
                    <a:lnTo>
                      <a:pt x="6725" y="1"/>
                    </a:lnTo>
                    <a:close/>
                    <a:moveTo>
                      <a:pt x="7506" y="1"/>
                    </a:moveTo>
                    <a:lnTo>
                      <a:pt x="7506" y="470"/>
                    </a:lnTo>
                    <a:lnTo>
                      <a:pt x="7664" y="470"/>
                    </a:lnTo>
                    <a:lnTo>
                      <a:pt x="7664" y="1"/>
                    </a:lnTo>
                    <a:close/>
                    <a:moveTo>
                      <a:pt x="8445" y="1"/>
                    </a:moveTo>
                    <a:lnTo>
                      <a:pt x="8445" y="470"/>
                    </a:lnTo>
                    <a:lnTo>
                      <a:pt x="8601" y="470"/>
                    </a:lnTo>
                    <a:lnTo>
                      <a:pt x="8601" y="1"/>
                    </a:lnTo>
                    <a:close/>
                    <a:moveTo>
                      <a:pt x="9384" y="1"/>
                    </a:moveTo>
                    <a:lnTo>
                      <a:pt x="9384" y="470"/>
                    </a:lnTo>
                    <a:lnTo>
                      <a:pt x="9540" y="470"/>
                    </a:lnTo>
                    <a:lnTo>
                      <a:pt x="9540" y="1"/>
                    </a:lnTo>
                    <a:close/>
                    <a:moveTo>
                      <a:pt x="10328" y="1"/>
                    </a:moveTo>
                    <a:lnTo>
                      <a:pt x="10328" y="470"/>
                    </a:lnTo>
                    <a:lnTo>
                      <a:pt x="10478" y="470"/>
                    </a:lnTo>
                    <a:lnTo>
                      <a:pt x="10486" y="1"/>
                    </a:lnTo>
                    <a:close/>
                    <a:moveTo>
                      <a:pt x="11259" y="1"/>
                    </a:moveTo>
                    <a:lnTo>
                      <a:pt x="11259" y="470"/>
                    </a:lnTo>
                    <a:lnTo>
                      <a:pt x="11417" y="470"/>
                    </a:lnTo>
                    <a:lnTo>
                      <a:pt x="11417" y="1"/>
                    </a:lnTo>
                    <a:close/>
                    <a:moveTo>
                      <a:pt x="12198" y="1"/>
                    </a:moveTo>
                    <a:lnTo>
                      <a:pt x="12198" y="470"/>
                    </a:lnTo>
                    <a:lnTo>
                      <a:pt x="12354" y="470"/>
                    </a:lnTo>
                    <a:lnTo>
                      <a:pt x="12354" y="1"/>
                    </a:lnTo>
                    <a:close/>
                    <a:moveTo>
                      <a:pt x="13137" y="1"/>
                    </a:moveTo>
                    <a:lnTo>
                      <a:pt x="13137" y="470"/>
                    </a:lnTo>
                    <a:lnTo>
                      <a:pt x="13292" y="470"/>
                    </a:lnTo>
                    <a:lnTo>
                      <a:pt x="13298" y="1"/>
                    </a:lnTo>
                    <a:close/>
                    <a:moveTo>
                      <a:pt x="14075" y="1"/>
                    </a:moveTo>
                    <a:lnTo>
                      <a:pt x="14075" y="470"/>
                    </a:lnTo>
                    <a:lnTo>
                      <a:pt x="14231" y="470"/>
                    </a:lnTo>
                    <a:lnTo>
                      <a:pt x="14238" y="1"/>
                    </a:lnTo>
                    <a:close/>
                    <a:moveTo>
                      <a:pt x="15012" y="1"/>
                    </a:moveTo>
                    <a:lnTo>
                      <a:pt x="15012" y="470"/>
                    </a:lnTo>
                    <a:lnTo>
                      <a:pt x="15170" y="470"/>
                    </a:lnTo>
                    <a:lnTo>
                      <a:pt x="15170" y="1"/>
                    </a:lnTo>
                    <a:close/>
                    <a:moveTo>
                      <a:pt x="15956" y="1"/>
                    </a:moveTo>
                    <a:lnTo>
                      <a:pt x="15956" y="470"/>
                    </a:lnTo>
                    <a:lnTo>
                      <a:pt x="16107" y="470"/>
                    </a:lnTo>
                    <a:lnTo>
                      <a:pt x="16114" y="1"/>
                    </a:lnTo>
                    <a:close/>
                    <a:moveTo>
                      <a:pt x="16897" y="1"/>
                    </a:moveTo>
                    <a:lnTo>
                      <a:pt x="16897" y="470"/>
                    </a:lnTo>
                    <a:lnTo>
                      <a:pt x="17045" y="470"/>
                    </a:lnTo>
                    <a:lnTo>
                      <a:pt x="17053" y="1"/>
                    </a:lnTo>
                    <a:close/>
                    <a:moveTo>
                      <a:pt x="17828" y="1"/>
                    </a:moveTo>
                    <a:lnTo>
                      <a:pt x="17828" y="470"/>
                    </a:lnTo>
                    <a:lnTo>
                      <a:pt x="17986" y="470"/>
                    </a:lnTo>
                    <a:lnTo>
                      <a:pt x="17986" y="1"/>
                    </a:lnTo>
                    <a:close/>
                    <a:moveTo>
                      <a:pt x="18767" y="1"/>
                    </a:moveTo>
                    <a:lnTo>
                      <a:pt x="18767" y="470"/>
                    </a:lnTo>
                    <a:lnTo>
                      <a:pt x="18923" y="470"/>
                    </a:lnTo>
                    <a:lnTo>
                      <a:pt x="18923" y="1"/>
                    </a:lnTo>
                    <a:close/>
                    <a:moveTo>
                      <a:pt x="19706" y="1"/>
                    </a:moveTo>
                    <a:lnTo>
                      <a:pt x="19706" y="470"/>
                    </a:lnTo>
                    <a:lnTo>
                      <a:pt x="19861" y="470"/>
                    </a:lnTo>
                    <a:lnTo>
                      <a:pt x="19861" y="1"/>
                    </a:lnTo>
                    <a:close/>
                    <a:moveTo>
                      <a:pt x="20644" y="1"/>
                    </a:moveTo>
                    <a:lnTo>
                      <a:pt x="20644" y="470"/>
                    </a:lnTo>
                    <a:lnTo>
                      <a:pt x="20800" y="470"/>
                    </a:lnTo>
                    <a:lnTo>
                      <a:pt x="20800" y="1"/>
                    </a:lnTo>
                    <a:close/>
                    <a:moveTo>
                      <a:pt x="21581" y="1"/>
                    </a:moveTo>
                    <a:lnTo>
                      <a:pt x="21581" y="470"/>
                    </a:lnTo>
                    <a:lnTo>
                      <a:pt x="21739" y="470"/>
                    </a:lnTo>
                    <a:lnTo>
                      <a:pt x="21739" y="1"/>
                    </a:lnTo>
                    <a:close/>
                    <a:moveTo>
                      <a:pt x="22520" y="1"/>
                    </a:moveTo>
                    <a:lnTo>
                      <a:pt x="22520" y="470"/>
                    </a:lnTo>
                    <a:lnTo>
                      <a:pt x="22676" y="470"/>
                    </a:lnTo>
                    <a:lnTo>
                      <a:pt x="22676" y="1"/>
                    </a:lnTo>
                    <a:close/>
                    <a:moveTo>
                      <a:pt x="23458" y="1"/>
                    </a:moveTo>
                    <a:lnTo>
                      <a:pt x="23458" y="470"/>
                    </a:lnTo>
                    <a:lnTo>
                      <a:pt x="23614" y="470"/>
                    </a:lnTo>
                    <a:lnTo>
                      <a:pt x="23614" y="1"/>
                    </a:lnTo>
                    <a:close/>
                    <a:moveTo>
                      <a:pt x="24397" y="1"/>
                    </a:moveTo>
                    <a:lnTo>
                      <a:pt x="24397" y="470"/>
                    </a:lnTo>
                    <a:lnTo>
                      <a:pt x="24553" y="470"/>
                    </a:lnTo>
                    <a:lnTo>
                      <a:pt x="24553" y="1"/>
                    </a:lnTo>
                    <a:close/>
                    <a:moveTo>
                      <a:pt x="25334" y="1"/>
                    </a:moveTo>
                    <a:lnTo>
                      <a:pt x="25334" y="470"/>
                    </a:lnTo>
                    <a:lnTo>
                      <a:pt x="25492" y="470"/>
                    </a:lnTo>
                    <a:lnTo>
                      <a:pt x="25492" y="1"/>
                    </a:lnTo>
                    <a:close/>
                    <a:moveTo>
                      <a:pt x="26273" y="1"/>
                    </a:moveTo>
                    <a:lnTo>
                      <a:pt x="26273" y="470"/>
                    </a:lnTo>
                    <a:lnTo>
                      <a:pt x="26428" y="470"/>
                    </a:lnTo>
                    <a:lnTo>
                      <a:pt x="26428" y="1"/>
                    </a:lnTo>
                    <a:close/>
                    <a:moveTo>
                      <a:pt x="27211" y="1"/>
                    </a:moveTo>
                    <a:lnTo>
                      <a:pt x="27211" y="470"/>
                    </a:lnTo>
                    <a:lnTo>
                      <a:pt x="27367" y="470"/>
                    </a:lnTo>
                    <a:lnTo>
                      <a:pt x="27367" y="1"/>
                    </a:lnTo>
                    <a:close/>
                    <a:moveTo>
                      <a:pt x="28150" y="1"/>
                    </a:moveTo>
                    <a:lnTo>
                      <a:pt x="28150" y="470"/>
                    </a:lnTo>
                    <a:lnTo>
                      <a:pt x="28306" y="470"/>
                    </a:lnTo>
                    <a:lnTo>
                      <a:pt x="28306" y="1"/>
                    </a:lnTo>
                    <a:close/>
                    <a:moveTo>
                      <a:pt x="29087" y="1"/>
                    </a:moveTo>
                    <a:lnTo>
                      <a:pt x="29087" y="470"/>
                    </a:lnTo>
                    <a:lnTo>
                      <a:pt x="29244" y="470"/>
                    </a:lnTo>
                    <a:lnTo>
                      <a:pt x="29248" y="1"/>
                    </a:lnTo>
                    <a:close/>
                    <a:moveTo>
                      <a:pt x="30027" y="1"/>
                    </a:moveTo>
                    <a:lnTo>
                      <a:pt x="30027" y="470"/>
                    </a:lnTo>
                    <a:lnTo>
                      <a:pt x="30183" y="470"/>
                    </a:lnTo>
                    <a:lnTo>
                      <a:pt x="30189" y="1"/>
                    </a:lnTo>
                    <a:close/>
                    <a:moveTo>
                      <a:pt x="30966" y="1"/>
                    </a:moveTo>
                    <a:lnTo>
                      <a:pt x="30966" y="470"/>
                    </a:lnTo>
                    <a:lnTo>
                      <a:pt x="31122" y="470"/>
                    </a:lnTo>
                    <a:lnTo>
                      <a:pt x="31122" y="1"/>
                    </a:lnTo>
                    <a:close/>
                    <a:moveTo>
                      <a:pt x="31907" y="1"/>
                    </a:moveTo>
                    <a:lnTo>
                      <a:pt x="31907" y="470"/>
                    </a:lnTo>
                    <a:lnTo>
                      <a:pt x="32061" y="470"/>
                    </a:lnTo>
                    <a:lnTo>
                      <a:pt x="32064" y="1"/>
                    </a:lnTo>
                    <a:close/>
                    <a:moveTo>
                      <a:pt x="32847" y="1"/>
                    </a:moveTo>
                    <a:lnTo>
                      <a:pt x="32847" y="470"/>
                    </a:lnTo>
                    <a:lnTo>
                      <a:pt x="32997" y="470"/>
                    </a:lnTo>
                    <a:lnTo>
                      <a:pt x="33003" y="1"/>
                    </a:lnTo>
                    <a:close/>
                    <a:moveTo>
                      <a:pt x="33780" y="1"/>
                    </a:moveTo>
                    <a:lnTo>
                      <a:pt x="33780" y="470"/>
                    </a:lnTo>
                    <a:lnTo>
                      <a:pt x="33936" y="470"/>
                    </a:lnTo>
                    <a:lnTo>
                      <a:pt x="33936" y="1"/>
                    </a:lnTo>
                    <a:close/>
                    <a:moveTo>
                      <a:pt x="34719" y="1"/>
                    </a:moveTo>
                    <a:lnTo>
                      <a:pt x="34719" y="470"/>
                    </a:lnTo>
                    <a:lnTo>
                      <a:pt x="34875" y="470"/>
                    </a:lnTo>
                    <a:lnTo>
                      <a:pt x="34875" y="1"/>
                    </a:lnTo>
                    <a:close/>
                    <a:moveTo>
                      <a:pt x="35656" y="1"/>
                    </a:moveTo>
                    <a:lnTo>
                      <a:pt x="35656" y="470"/>
                    </a:lnTo>
                    <a:lnTo>
                      <a:pt x="35813" y="470"/>
                    </a:lnTo>
                    <a:lnTo>
                      <a:pt x="35813" y="1"/>
                    </a:lnTo>
                    <a:close/>
                    <a:moveTo>
                      <a:pt x="36594" y="1"/>
                    </a:moveTo>
                    <a:lnTo>
                      <a:pt x="36594" y="470"/>
                    </a:lnTo>
                    <a:lnTo>
                      <a:pt x="36750" y="470"/>
                    </a:lnTo>
                    <a:lnTo>
                      <a:pt x="36750" y="1"/>
                    </a:lnTo>
                    <a:close/>
                    <a:moveTo>
                      <a:pt x="37533" y="1"/>
                    </a:moveTo>
                    <a:lnTo>
                      <a:pt x="37533" y="470"/>
                    </a:lnTo>
                    <a:lnTo>
                      <a:pt x="37689" y="470"/>
                    </a:lnTo>
                    <a:lnTo>
                      <a:pt x="37689" y="1"/>
                    </a:lnTo>
                    <a:close/>
                    <a:moveTo>
                      <a:pt x="38472" y="1"/>
                    </a:moveTo>
                    <a:lnTo>
                      <a:pt x="38472" y="470"/>
                    </a:lnTo>
                    <a:lnTo>
                      <a:pt x="38628" y="470"/>
                    </a:lnTo>
                    <a:lnTo>
                      <a:pt x="38628" y="1"/>
                    </a:lnTo>
                    <a:close/>
                    <a:moveTo>
                      <a:pt x="39409" y="1"/>
                    </a:moveTo>
                    <a:lnTo>
                      <a:pt x="39409" y="470"/>
                    </a:lnTo>
                    <a:lnTo>
                      <a:pt x="39566" y="470"/>
                    </a:lnTo>
                    <a:lnTo>
                      <a:pt x="39566" y="1"/>
                    </a:lnTo>
                    <a:close/>
                    <a:moveTo>
                      <a:pt x="40347" y="1"/>
                    </a:moveTo>
                    <a:lnTo>
                      <a:pt x="40347" y="470"/>
                    </a:lnTo>
                    <a:lnTo>
                      <a:pt x="40503" y="470"/>
                    </a:lnTo>
                    <a:lnTo>
                      <a:pt x="40503" y="1"/>
                    </a:lnTo>
                    <a:close/>
                    <a:moveTo>
                      <a:pt x="41286" y="1"/>
                    </a:moveTo>
                    <a:lnTo>
                      <a:pt x="41286" y="470"/>
                    </a:lnTo>
                    <a:lnTo>
                      <a:pt x="41442" y="470"/>
                    </a:lnTo>
                    <a:lnTo>
                      <a:pt x="41442" y="1"/>
                    </a:lnTo>
                    <a:close/>
                    <a:moveTo>
                      <a:pt x="42225" y="1"/>
                    </a:moveTo>
                    <a:lnTo>
                      <a:pt x="42225" y="470"/>
                    </a:lnTo>
                    <a:lnTo>
                      <a:pt x="42380" y="470"/>
                    </a:lnTo>
                    <a:lnTo>
                      <a:pt x="42380" y="1"/>
                    </a:lnTo>
                    <a:close/>
                    <a:moveTo>
                      <a:pt x="43163" y="1"/>
                    </a:moveTo>
                    <a:lnTo>
                      <a:pt x="43163" y="470"/>
                    </a:lnTo>
                    <a:lnTo>
                      <a:pt x="43319" y="470"/>
                    </a:lnTo>
                    <a:lnTo>
                      <a:pt x="43319" y="1"/>
                    </a:lnTo>
                    <a:close/>
                    <a:moveTo>
                      <a:pt x="44102" y="1"/>
                    </a:moveTo>
                    <a:lnTo>
                      <a:pt x="44102" y="470"/>
                    </a:lnTo>
                    <a:lnTo>
                      <a:pt x="44258" y="470"/>
                    </a:lnTo>
                    <a:lnTo>
                      <a:pt x="44258" y="1"/>
                    </a:lnTo>
                    <a:close/>
                    <a:moveTo>
                      <a:pt x="45041" y="1"/>
                    </a:moveTo>
                    <a:lnTo>
                      <a:pt x="45041" y="470"/>
                    </a:lnTo>
                    <a:lnTo>
                      <a:pt x="45196" y="470"/>
                    </a:lnTo>
                    <a:lnTo>
                      <a:pt x="45198" y="1"/>
                    </a:lnTo>
                    <a:close/>
                    <a:moveTo>
                      <a:pt x="45977" y="1"/>
                    </a:moveTo>
                    <a:lnTo>
                      <a:pt x="45977" y="470"/>
                    </a:lnTo>
                    <a:lnTo>
                      <a:pt x="46135" y="470"/>
                    </a:lnTo>
                    <a:lnTo>
                      <a:pt x="46139" y="1"/>
                    </a:lnTo>
                    <a:close/>
                    <a:moveTo>
                      <a:pt x="46916" y="1"/>
                    </a:moveTo>
                    <a:lnTo>
                      <a:pt x="46916" y="470"/>
                    </a:lnTo>
                    <a:lnTo>
                      <a:pt x="47072" y="470"/>
                    </a:lnTo>
                    <a:lnTo>
                      <a:pt x="47072" y="1"/>
                    </a:lnTo>
                    <a:close/>
                    <a:moveTo>
                      <a:pt x="47857" y="1"/>
                    </a:moveTo>
                    <a:lnTo>
                      <a:pt x="47857" y="470"/>
                    </a:lnTo>
                    <a:lnTo>
                      <a:pt x="48011" y="470"/>
                    </a:lnTo>
                    <a:lnTo>
                      <a:pt x="48014" y="1"/>
                    </a:lnTo>
                    <a:close/>
                    <a:moveTo>
                      <a:pt x="48797" y="1"/>
                    </a:moveTo>
                    <a:lnTo>
                      <a:pt x="48797" y="470"/>
                    </a:lnTo>
                    <a:lnTo>
                      <a:pt x="48949" y="470"/>
                    </a:lnTo>
                    <a:lnTo>
                      <a:pt x="48953" y="1"/>
                    </a:lnTo>
                    <a:close/>
                    <a:moveTo>
                      <a:pt x="49730" y="1"/>
                    </a:moveTo>
                    <a:lnTo>
                      <a:pt x="49730" y="470"/>
                    </a:lnTo>
                    <a:lnTo>
                      <a:pt x="49888" y="470"/>
                    </a:lnTo>
                    <a:lnTo>
                      <a:pt x="49888" y="1"/>
                    </a:lnTo>
                    <a:close/>
                    <a:moveTo>
                      <a:pt x="50669" y="1"/>
                    </a:moveTo>
                    <a:lnTo>
                      <a:pt x="50669" y="470"/>
                    </a:lnTo>
                    <a:lnTo>
                      <a:pt x="50825" y="470"/>
                    </a:lnTo>
                    <a:lnTo>
                      <a:pt x="50825" y="1"/>
                    </a:lnTo>
                    <a:close/>
                    <a:moveTo>
                      <a:pt x="51608" y="1"/>
                    </a:moveTo>
                    <a:lnTo>
                      <a:pt x="51608" y="470"/>
                    </a:lnTo>
                    <a:lnTo>
                      <a:pt x="51764" y="470"/>
                    </a:lnTo>
                    <a:lnTo>
                      <a:pt x="51764" y="1"/>
                    </a:lnTo>
                    <a:close/>
                    <a:moveTo>
                      <a:pt x="52546" y="1"/>
                    </a:moveTo>
                    <a:lnTo>
                      <a:pt x="52546" y="470"/>
                    </a:lnTo>
                    <a:lnTo>
                      <a:pt x="52702" y="470"/>
                    </a:lnTo>
                    <a:lnTo>
                      <a:pt x="52702" y="1"/>
                    </a:lnTo>
                    <a:close/>
                    <a:moveTo>
                      <a:pt x="53483" y="1"/>
                    </a:moveTo>
                    <a:lnTo>
                      <a:pt x="53483" y="470"/>
                    </a:lnTo>
                    <a:lnTo>
                      <a:pt x="53641" y="470"/>
                    </a:lnTo>
                    <a:lnTo>
                      <a:pt x="53641" y="1"/>
                    </a:lnTo>
                    <a:close/>
                    <a:moveTo>
                      <a:pt x="54422" y="1"/>
                    </a:moveTo>
                    <a:lnTo>
                      <a:pt x="54422" y="470"/>
                    </a:lnTo>
                    <a:lnTo>
                      <a:pt x="54578" y="470"/>
                    </a:lnTo>
                    <a:lnTo>
                      <a:pt x="54578" y="1"/>
                    </a:lnTo>
                    <a:close/>
                    <a:moveTo>
                      <a:pt x="55362" y="1"/>
                    </a:moveTo>
                    <a:lnTo>
                      <a:pt x="55362" y="470"/>
                    </a:lnTo>
                    <a:lnTo>
                      <a:pt x="55518" y="470"/>
                    </a:lnTo>
                    <a:lnTo>
                      <a:pt x="55518" y="1"/>
                    </a:lnTo>
                    <a:close/>
                    <a:moveTo>
                      <a:pt x="56299" y="1"/>
                    </a:moveTo>
                    <a:lnTo>
                      <a:pt x="56299" y="470"/>
                    </a:lnTo>
                    <a:lnTo>
                      <a:pt x="56457" y="470"/>
                    </a:lnTo>
                    <a:lnTo>
                      <a:pt x="56457" y="1"/>
                    </a:lnTo>
                    <a:close/>
                    <a:moveTo>
                      <a:pt x="57238" y="1"/>
                    </a:moveTo>
                    <a:lnTo>
                      <a:pt x="57238" y="470"/>
                    </a:lnTo>
                    <a:lnTo>
                      <a:pt x="57394" y="470"/>
                    </a:lnTo>
                    <a:lnTo>
                      <a:pt x="57394" y="1"/>
                    </a:lnTo>
                    <a:close/>
                    <a:moveTo>
                      <a:pt x="58177" y="1"/>
                    </a:moveTo>
                    <a:lnTo>
                      <a:pt x="58177" y="470"/>
                    </a:lnTo>
                    <a:lnTo>
                      <a:pt x="58332" y="470"/>
                    </a:lnTo>
                    <a:lnTo>
                      <a:pt x="58332" y="1"/>
                    </a:lnTo>
                    <a:close/>
                    <a:moveTo>
                      <a:pt x="59115" y="1"/>
                    </a:moveTo>
                    <a:lnTo>
                      <a:pt x="59115" y="470"/>
                    </a:lnTo>
                    <a:lnTo>
                      <a:pt x="59271" y="470"/>
                    </a:lnTo>
                    <a:lnTo>
                      <a:pt x="59271" y="1"/>
                    </a:lnTo>
                    <a:close/>
                    <a:moveTo>
                      <a:pt x="60052" y="1"/>
                    </a:moveTo>
                    <a:lnTo>
                      <a:pt x="60052" y="470"/>
                    </a:lnTo>
                    <a:lnTo>
                      <a:pt x="60210" y="470"/>
                    </a:lnTo>
                    <a:lnTo>
                      <a:pt x="60210" y="1"/>
                    </a:lnTo>
                    <a:close/>
                    <a:moveTo>
                      <a:pt x="60991" y="1"/>
                    </a:moveTo>
                    <a:lnTo>
                      <a:pt x="60991" y="470"/>
                    </a:lnTo>
                    <a:lnTo>
                      <a:pt x="61147" y="470"/>
                    </a:lnTo>
                    <a:lnTo>
                      <a:pt x="61148" y="1"/>
                    </a:lnTo>
                    <a:close/>
                    <a:moveTo>
                      <a:pt x="61929" y="1"/>
                    </a:moveTo>
                    <a:lnTo>
                      <a:pt x="61929" y="470"/>
                    </a:lnTo>
                    <a:lnTo>
                      <a:pt x="62085" y="470"/>
                    </a:lnTo>
                    <a:lnTo>
                      <a:pt x="62089" y="1"/>
                    </a:lnTo>
                    <a:close/>
                    <a:moveTo>
                      <a:pt x="62868" y="1"/>
                    </a:moveTo>
                    <a:lnTo>
                      <a:pt x="62868" y="470"/>
                    </a:lnTo>
                    <a:lnTo>
                      <a:pt x="63024" y="470"/>
                    </a:lnTo>
                    <a:lnTo>
                      <a:pt x="63024" y="1"/>
                    </a:lnTo>
                    <a:close/>
                    <a:moveTo>
                      <a:pt x="63807" y="1"/>
                    </a:moveTo>
                    <a:lnTo>
                      <a:pt x="63807" y="470"/>
                    </a:lnTo>
                    <a:lnTo>
                      <a:pt x="63963" y="470"/>
                    </a:lnTo>
                    <a:lnTo>
                      <a:pt x="63965" y="1"/>
                    </a:lnTo>
                    <a:close/>
                    <a:moveTo>
                      <a:pt x="64747" y="1"/>
                    </a:moveTo>
                    <a:lnTo>
                      <a:pt x="64747" y="470"/>
                    </a:lnTo>
                    <a:lnTo>
                      <a:pt x="64901" y="470"/>
                    </a:lnTo>
                    <a:lnTo>
                      <a:pt x="64903" y="1"/>
                    </a:lnTo>
                    <a:close/>
                    <a:moveTo>
                      <a:pt x="65682" y="1"/>
                    </a:moveTo>
                    <a:lnTo>
                      <a:pt x="65682" y="470"/>
                    </a:lnTo>
                    <a:lnTo>
                      <a:pt x="65838" y="470"/>
                    </a:lnTo>
                    <a:lnTo>
                      <a:pt x="65838" y="1"/>
                    </a:lnTo>
                    <a:close/>
                    <a:moveTo>
                      <a:pt x="66621" y="1"/>
                    </a:moveTo>
                    <a:lnTo>
                      <a:pt x="66621" y="470"/>
                    </a:lnTo>
                    <a:lnTo>
                      <a:pt x="66777" y="470"/>
                    </a:lnTo>
                    <a:lnTo>
                      <a:pt x="66777" y="1"/>
                    </a:lnTo>
                    <a:close/>
                    <a:moveTo>
                      <a:pt x="67560" y="1"/>
                    </a:moveTo>
                    <a:lnTo>
                      <a:pt x="67560" y="470"/>
                    </a:lnTo>
                    <a:lnTo>
                      <a:pt x="67716" y="470"/>
                    </a:lnTo>
                    <a:lnTo>
                      <a:pt x="67716" y="1"/>
                    </a:lnTo>
                    <a:close/>
                    <a:moveTo>
                      <a:pt x="68497" y="1"/>
                    </a:moveTo>
                    <a:lnTo>
                      <a:pt x="68497" y="470"/>
                    </a:lnTo>
                    <a:lnTo>
                      <a:pt x="68652" y="470"/>
                    </a:lnTo>
                    <a:lnTo>
                      <a:pt x="68652" y="1"/>
                    </a:lnTo>
                    <a:close/>
                    <a:moveTo>
                      <a:pt x="69435" y="1"/>
                    </a:moveTo>
                    <a:lnTo>
                      <a:pt x="69435" y="470"/>
                    </a:lnTo>
                    <a:lnTo>
                      <a:pt x="69591" y="470"/>
                    </a:lnTo>
                    <a:lnTo>
                      <a:pt x="69591" y="1"/>
                    </a:lnTo>
                    <a:close/>
                    <a:moveTo>
                      <a:pt x="70374" y="1"/>
                    </a:moveTo>
                    <a:lnTo>
                      <a:pt x="70374" y="470"/>
                    </a:lnTo>
                    <a:lnTo>
                      <a:pt x="70530" y="470"/>
                    </a:lnTo>
                    <a:lnTo>
                      <a:pt x="70530" y="1"/>
                    </a:lnTo>
                    <a:close/>
                    <a:moveTo>
                      <a:pt x="71311" y="1"/>
                    </a:moveTo>
                    <a:lnTo>
                      <a:pt x="71311" y="470"/>
                    </a:lnTo>
                    <a:lnTo>
                      <a:pt x="71468" y="470"/>
                    </a:lnTo>
                    <a:lnTo>
                      <a:pt x="71468" y="1"/>
                    </a:lnTo>
                    <a:close/>
                    <a:moveTo>
                      <a:pt x="72249" y="1"/>
                    </a:moveTo>
                    <a:lnTo>
                      <a:pt x="72249" y="470"/>
                    </a:lnTo>
                    <a:lnTo>
                      <a:pt x="72405" y="470"/>
                    </a:lnTo>
                    <a:lnTo>
                      <a:pt x="72405" y="1"/>
                    </a:lnTo>
                    <a:close/>
                    <a:moveTo>
                      <a:pt x="73188" y="1"/>
                    </a:moveTo>
                    <a:lnTo>
                      <a:pt x="73188" y="470"/>
                    </a:lnTo>
                    <a:lnTo>
                      <a:pt x="73344" y="470"/>
                    </a:lnTo>
                    <a:lnTo>
                      <a:pt x="73344" y="1"/>
                    </a:lnTo>
                    <a:close/>
                    <a:moveTo>
                      <a:pt x="74127" y="1"/>
                    </a:moveTo>
                    <a:lnTo>
                      <a:pt x="74127" y="470"/>
                    </a:lnTo>
                    <a:lnTo>
                      <a:pt x="74283" y="470"/>
                    </a:lnTo>
                    <a:lnTo>
                      <a:pt x="74283" y="1"/>
                    </a:lnTo>
                    <a:close/>
                    <a:moveTo>
                      <a:pt x="75064" y="1"/>
                    </a:moveTo>
                    <a:lnTo>
                      <a:pt x="75064" y="470"/>
                    </a:lnTo>
                    <a:lnTo>
                      <a:pt x="75221" y="470"/>
                    </a:lnTo>
                    <a:lnTo>
                      <a:pt x="75221" y="1"/>
                    </a:lnTo>
                    <a:close/>
                    <a:moveTo>
                      <a:pt x="76002" y="1"/>
                    </a:moveTo>
                    <a:lnTo>
                      <a:pt x="76002" y="470"/>
                    </a:lnTo>
                    <a:lnTo>
                      <a:pt x="76158" y="470"/>
                    </a:lnTo>
                    <a:lnTo>
                      <a:pt x="76158" y="1"/>
                    </a:lnTo>
                    <a:close/>
                    <a:moveTo>
                      <a:pt x="76943" y="1"/>
                    </a:moveTo>
                    <a:lnTo>
                      <a:pt x="76943" y="470"/>
                    </a:lnTo>
                    <a:lnTo>
                      <a:pt x="77099" y="470"/>
                    </a:lnTo>
                    <a:lnTo>
                      <a:pt x="77099" y="1"/>
                    </a:lnTo>
                    <a:close/>
                    <a:moveTo>
                      <a:pt x="77880" y="1"/>
                    </a:moveTo>
                    <a:lnTo>
                      <a:pt x="77880" y="470"/>
                    </a:lnTo>
                    <a:lnTo>
                      <a:pt x="78037" y="470"/>
                    </a:lnTo>
                    <a:lnTo>
                      <a:pt x="78039" y="1"/>
                    </a:lnTo>
                    <a:close/>
                    <a:moveTo>
                      <a:pt x="78818" y="1"/>
                    </a:moveTo>
                    <a:lnTo>
                      <a:pt x="78818" y="470"/>
                    </a:lnTo>
                    <a:lnTo>
                      <a:pt x="78974" y="470"/>
                    </a:lnTo>
                    <a:lnTo>
                      <a:pt x="78974" y="1"/>
                    </a:lnTo>
                    <a:close/>
                    <a:moveTo>
                      <a:pt x="79757" y="1"/>
                    </a:moveTo>
                    <a:lnTo>
                      <a:pt x="79757" y="470"/>
                    </a:lnTo>
                    <a:lnTo>
                      <a:pt x="79913" y="470"/>
                    </a:lnTo>
                    <a:lnTo>
                      <a:pt x="79915" y="1"/>
                    </a:lnTo>
                    <a:close/>
                    <a:moveTo>
                      <a:pt x="80696" y="1"/>
                    </a:moveTo>
                    <a:lnTo>
                      <a:pt x="80696" y="470"/>
                    </a:lnTo>
                    <a:lnTo>
                      <a:pt x="80852" y="470"/>
                    </a:lnTo>
                    <a:lnTo>
                      <a:pt x="80852" y="1"/>
                    </a:lnTo>
                    <a:close/>
                    <a:moveTo>
                      <a:pt x="81633" y="1"/>
                    </a:moveTo>
                    <a:lnTo>
                      <a:pt x="81633" y="470"/>
                    </a:lnTo>
                    <a:lnTo>
                      <a:pt x="81790" y="470"/>
                    </a:lnTo>
                    <a:lnTo>
                      <a:pt x="81790" y="1"/>
                    </a:lnTo>
                    <a:close/>
                    <a:moveTo>
                      <a:pt x="82571" y="1"/>
                    </a:moveTo>
                    <a:lnTo>
                      <a:pt x="82571" y="470"/>
                    </a:lnTo>
                    <a:lnTo>
                      <a:pt x="82727" y="470"/>
                    </a:lnTo>
                    <a:lnTo>
                      <a:pt x="82727" y="1"/>
                    </a:lnTo>
                    <a:close/>
                    <a:moveTo>
                      <a:pt x="83510" y="1"/>
                    </a:moveTo>
                    <a:lnTo>
                      <a:pt x="83510" y="470"/>
                    </a:lnTo>
                    <a:lnTo>
                      <a:pt x="83666" y="470"/>
                    </a:lnTo>
                    <a:lnTo>
                      <a:pt x="83666" y="1"/>
                    </a:lnTo>
                    <a:close/>
                    <a:moveTo>
                      <a:pt x="84449" y="1"/>
                    </a:moveTo>
                    <a:lnTo>
                      <a:pt x="84449" y="470"/>
                    </a:lnTo>
                    <a:lnTo>
                      <a:pt x="84604" y="470"/>
                    </a:lnTo>
                    <a:lnTo>
                      <a:pt x="84604" y="1"/>
                    </a:lnTo>
                    <a:close/>
                    <a:moveTo>
                      <a:pt x="85385" y="1"/>
                    </a:moveTo>
                    <a:lnTo>
                      <a:pt x="85385" y="470"/>
                    </a:lnTo>
                    <a:lnTo>
                      <a:pt x="85543" y="470"/>
                    </a:lnTo>
                    <a:lnTo>
                      <a:pt x="85543" y="1"/>
                    </a:lnTo>
                    <a:close/>
                    <a:moveTo>
                      <a:pt x="86324" y="1"/>
                    </a:moveTo>
                    <a:lnTo>
                      <a:pt x="86324" y="470"/>
                    </a:lnTo>
                    <a:lnTo>
                      <a:pt x="86480" y="470"/>
                    </a:lnTo>
                    <a:lnTo>
                      <a:pt x="86480" y="1"/>
                    </a:lnTo>
                    <a:close/>
                    <a:moveTo>
                      <a:pt x="87263" y="1"/>
                    </a:moveTo>
                    <a:lnTo>
                      <a:pt x="87263" y="470"/>
                    </a:lnTo>
                    <a:lnTo>
                      <a:pt x="87419" y="470"/>
                    </a:lnTo>
                    <a:lnTo>
                      <a:pt x="87419" y="1"/>
                    </a:lnTo>
                    <a:close/>
                    <a:moveTo>
                      <a:pt x="88201" y="1"/>
                    </a:moveTo>
                    <a:lnTo>
                      <a:pt x="88201" y="470"/>
                    </a:lnTo>
                    <a:lnTo>
                      <a:pt x="88357" y="470"/>
                    </a:lnTo>
                    <a:lnTo>
                      <a:pt x="88357" y="1"/>
                    </a:lnTo>
                    <a:close/>
                    <a:moveTo>
                      <a:pt x="89138" y="1"/>
                    </a:moveTo>
                    <a:lnTo>
                      <a:pt x="89138" y="470"/>
                    </a:lnTo>
                    <a:lnTo>
                      <a:pt x="89296" y="470"/>
                    </a:lnTo>
                    <a:lnTo>
                      <a:pt x="89296" y="1"/>
                    </a:lnTo>
                    <a:close/>
                    <a:moveTo>
                      <a:pt x="90079" y="1"/>
                    </a:moveTo>
                    <a:lnTo>
                      <a:pt x="90079" y="470"/>
                    </a:lnTo>
                    <a:lnTo>
                      <a:pt x="90235" y="470"/>
                    </a:lnTo>
                    <a:lnTo>
                      <a:pt x="90235" y="1"/>
                    </a:lnTo>
                    <a:close/>
                    <a:moveTo>
                      <a:pt x="91017" y="1"/>
                    </a:moveTo>
                    <a:lnTo>
                      <a:pt x="91017" y="470"/>
                    </a:lnTo>
                    <a:lnTo>
                      <a:pt x="91173" y="470"/>
                    </a:lnTo>
                    <a:lnTo>
                      <a:pt x="91173" y="1"/>
                    </a:lnTo>
                    <a:close/>
                    <a:moveTo>
                      <a:pt x="91954" y="1"/>
                    </a:moveTo>
                    <a:lnTo>
                      <a:pt x="91954" y="470"/>
                    </a:lnTo>
                    <a:lnTo>
                      <a:pt x="92112" y="470"/>
                    </a:lnTo>
                    <a:lnTo>
                      <a:pt x="92112" y="1"/>
                    </a:lnTo>
                    <a:close/>
                    <a:moveTo>
                      <a:pt x="92893" y="1"/>
                    </a:moveTo>
                    <a:lnTo>
                      <a:pt x="92893" y="470"/>
                    </a:lnTo>
                    <a:lnTo>
                      <a:pt x="93049" y="470"/>
                    </a:lnTo>
                    <a:lnTo>
                      <a:pt x="93049" y="1"/>
                    </a:lnTo>
                    <a:close/>
                    <a:moveTo>
                      <a:pt x="93832" y="1"/>
                    </a:moveTo>
                    <a:lnTo>
                      <a:pt x="93832" y="470"/>
                    </a:lnTo>
                    <a:lnTo>
                      <a:pt x="93987" y="470"/>
                    </a:lnTo>
                    <a:lnTo>
                      <a:pt x="93987" y="1"/>
                    </a:lnTo>
                    <a:close/>
                    <a:moveTo>
                      <a:pt x="94770" y="1"/>
                    </a:moveTo>
                    <a:lnTo>
                      <a:pt x="94770" y="470"/>
                    </a:lnTo>
                    <a:lnTo>
                      <a:pt x="94926" y="470"/>
                    </a:lnTo>
                    <a:lnTo>
                      <a:pt x="94926" y="1"/>
                    </a:lnTo>
                    <a:close/>
                    <a:moveTo>
                      <a:pt x="95707" y="1"/>
                    </a:moveTo>
                    <a:lnTo>
                      <a:pt x="95707" y="470"/>
                    </a:lnTo>
                    <a:lnTo>
                      <a:pt x="95865" y="470"/>
                    </a:lnTo>
                    <a:lnTo>
                      <a:pt x="95865" y="1"/>
                    </a:lnTo>
                    <a:close/>
                    <a:moveTo>
                      <a:pt x="96646" y="1"/>
                    </a:moveTo>
                    <a:lnTo>
                      <a:pt x="96646" y="470"/>
                    </a:lnTo>
                    <a:lnTo>
                      <a:pt x="96802" y="470"/>
                    </a:lnTo>
                    <a:lnTo>
                      <a:pt x="96802" y="1"/>
                    </a:lnTo>
                    <a:close/>
                    <a:moveTo>
                      <a:pt x="97585" y="1"/>
                    </a:moveTo>
                    <a:lnTo>
                      <a:pt x="97585" y="470"/>
                    </a:lnTo>
                    <a:lnTo>
                      <a:pt x="97740" y="470"/>
                    </a:lnTo>
                    <a:lnTo>
                      <a:pt x="97740" y="1"/>
                    </a:lnTo>
                    <a:close/>
                    <a:moveTo>
                      <a:pt x="98523" y="1"/>
                    </a:moveTo>
                    <a:lnTo>
                      <a:pt x="98523" y="470"/>
                    </a:lnTo>
                    <a:lnTo>
                      <a:pt x="98679" y="470"/>
                    </a:lnTo>
                    <a:lnTo>
                      <a:pt x="98679" y="1"/>
                    </a:lnTo>
                    <a:close/>
                    <a:moveTo>
                      <a:pt x="99460" y="1"/>
                    </a:moveTo>
                    <a:lnTo>
                      <a:pt x="99460" y="470"/>
                    </a:lnTo>
                    <a:lnTo>
                      <a:pt x="99618" y="470"/>
                    </a:lnTo>
                    <a:lnTo>
                      <a:pt x="99618" y="1"/>
                    </a:lnTo>
                    <a:close/>
                    <a:moveTo>
                      <a:pt x="100399" y="1"/>
                    </a:moveTo>
                    <a:lnTo>
                      <a:pt x="100399" y="470"/>
                    </a:lnTo>
                    <a:lnTo>
                      <a:pt x="100555" y="470"/>
                    </a:lnTo>
                    <a:lnTo>
                      <a:pt x="100555" y="1"/>
                    </a:lnTo>
                    <a:close/>
                    <a:moveTo>
                      <a:pt x="101337" y="1"/>
                    </a:moveTo>
                    <a:lnTo>
                      <a:pt x="101337" y="470"/>
                    </a:lnTo>
                    <a:lnTo>
                      <a:pt x="101493" y="470"/>
                    </a:lnTo>
                    <a:lnTo>
                      <a:pt x="101493" y="1"/>
                    </a:lnTo>
                    <a:close/>
                    <a:moveTo>
                      <a:pt x="102276" y="1"/>
                    </a:moveTo>
                    <a:lnTo>
                      <a:pt x="102276" y="470"/>
                    </a:lnTo>
                    <a:lnTo>
                      <a:pt x="102432" y="470"/>
                    </a:lnTo>
                    <a:lnTo>
                      <a:pt x="102432" y="1"/>
                    </a:lnTo>
                    <a:close/>
                    <a:moveTo>
                      <a:pt x="103213" y="1"/>
                    </a:moveTo>
                    <a:lnTo>
                      <a:pt x="103213" y="470"/>
                    </a:lnTo>
                    <a:lnTo>
                      <a:pt x="103371" y="470"/>
                    </a:lnTo>
                    <a:lnTo>
                      <a:pt x="103371" y="1"/>
                    </a:lnTo>
                    <a:close/>
                    <a:moveTo>
                      <a:pt x="104152" y="1"/>
                    </a:moveTo>
                    <a:lnTo>
                      <a:pt x="104152" y="470"/>
                    </a:lnTo>
                    <a:lnTo>
                      <a:pt x="104309" y="470"/>
                    </a:lnTo>
                    <a:lnTo>
                      <a:pt x="104309" y="1"/>
                    </a:lnTo>
                    <a:close/>
                    <a:moveTo>
                      <a:pt x="105090" y="1"/>
                    </a:moveTo>
                    <a:lnTo>
                      <a:pt x="105090" y="470"/>
                    </a:lnTo>
                    <a:lnTo>
                      <a:pt x="105246" y="470"/>
                    </a:lnTo>
                    <a:lnTo>
                      <a:pt x="105246" y="1"/>
                    </a:lnTo>
                    <a:close/>
                    <a:moveTo>
                      <a:pt x="106029" y="1"/>
                    </a:moveTo>
                    <a:lnTo>
                      <a:pt x="106029" y="470"/>
                    </a:lnTo>
                    <a:lnTo>
                      <a:pt x="106185" y="470"/>
                    </a:lnTo>
                    <a:lnTo>
                      <a:pt x="106185" y="1"/>
                    </a:lnTo>
                    <a:close/>
                    <a:moveTo>
                      <a:pt x="106968" y="1"/>
                    </a:moveTo>
                    <a:lnTo>
                      <a:pt x="106968" y="470"/>
                    </a:lnTo>
                    <a:lnTo>
                      <a:pt x="107123" y="470"/>
                    </a:lnTo>
                    <a:lnTo>
                      <a:pt x="107123" y="1"/>
                    </a:lnTo>
                    <a:close/>
                    <a:moveTo>
                      <a:pt x="107904" y="1"/>
                    </a:moveTo>
                    <a:lnTo>
                      <a:pt x="107904" y="470"/>
                    </a:lnTo>
                    <a:lnTo>
                      <a:pt x="108062" y="470"/>
                    </a:lnTo>
                    <a:lnTo>
                      <a:pt x="108062" y="1"/>
                    </a:lnTo>
                    <a:close/>
                    <a:moveTo>
                      <a:pt x="108843" y="1"/>
                    </a:moveTo>
                    <a:lnTo>
                      <a:pt x="108843" y="470"/>
                    </a:lnTo>
                    <a:lnTo>
                      <a:pt x="108999" y="470"/>
                    </a:lnTo>
                    <a:lnTo>
                      <a:pt x="108999" y="1"/>
                    </a:lnTo>
                    <a:close/>
                    <a:moveTo>
                      <a:pt x="109782" y="1"/>
                    </a:moveTo>
                    <a:lnTo>
                      <a:pt x="109782" y="470"/>
                    </a:lnTo>
                    <a:lnTo>
                      <a:pt x="109938" y="470"/>
                    </a:lnTo>
                    <a:lnTo>
                      <a:pt x="109938" y="1"/>
                    </a:lnTo>
                    <a:close/>
                    <a:moveTo>
                      <a:pt x="110720" y="1"/>
                    </a:moveTo>
                    <a:lnTo>
                      <a:pt x="110720" y="470"/>
                    </a:lnTo>
                    <a:lnTo>
                      <a:pt x="110876" y="470"/>
                    </a:lnTo>
                    <a:lnTo>
                      <a:pt x="110876" y="1"/>
                    </a:lnTo>
                    <a:close/>
                    <a:moveTo>
                      <a:pt x="111657" y="1"/>
                    </a:moveTo>
                    <a:lnTo>
                      <a:pt x="111657" y="470"/>
                    </a:lnTo>
                    <a:lnTo>
                      <a:pt x="111813" y="470"/>
                    </a:lnTo>
                    <a:lnTo>
                      <a:pt x="111815" y="1"/>
                    </a:lnTo>
                    <a:close/>
                    <a:moveTo>
                      <a:pt x="112596" y="1"/>
                    </a:moveTo>
                    <a:lnTo>
                      <a:pt x="112596" y="470"/>
                    </a:lnTo>
                    <a:lnTo>
                      <a:pt x="112752" y="470"/>
                    </a:lnTo>
                    <a:lnTo>
                      <a:pt x="112752" y="1"/>
                    </a:lnTo>
                    <a:close/>
                    <a:moveTo>
                      <a:pt x="113535" y="1"/>
                    </a:moveTo>
                    <a:lnTo>
                      <a:pt x="113535" y="470"/>
                    </a:lnTo>
                    <a:lnTo>
                      <a:pt x="113691" y="470"/>
                    </a:lnTo>
                    <a:lnTo>
                      <a:pt x="113691" y="1"/>
                    </a:lnTo>
                    <a:close/>
                    <a:moveTo>
                      <a:pt x="114472" y="1"/>
                    </a:moveTo>
                    <a:lnTo>
                      <a:pt x="114472" y="470"/>
                    </a:lnTo>
                    <a:lnTo>
                      <a:pt x="114629" y="470"/>
                    </a:lnTo>
                    <a:lnTo>
                      <a:pt x="114629" y="1"/>
                    </a:lnTo>
                    <a:close/>
                    <a:moveTo>
                      <a:pt x="115410" y="1"/>
                    </a:moveTo>
                    <a:lnTo>
                      <a:pt x="115410" y="470"/>
                    </a:lnTo>
                    <a:lnTo>
                      <a:pt x="115566" y="470"/>
                    </a:lnTo>
                    <a:lnTo>
                      <a:pt x="115566" y="1"/>
                    </a:lnTo>
                    <a:close/>
                    <a:moveTo>
                      <a:pt x="116349" y="1"/>
                    </a:moveTo>
                    <a:lnTo>
                      <a:pt x="116349" y="470"/>
                    </a:lnTo>
                    <a:lnTo>
                      <a:pt x="116505" y="470"/>
                    </a:lnTo>
                    <a:lnTo>
                      <a:pt x="116505" y="1"/>
                    </a:lnTo>
                    <a:close/>
                    <a:moveTo>
                      <a:pt x="117288" y="1"/>
                    </a:moveTo>
                    <a:lnTo>
                      <a:pt x="117288" y="470"/>
                    </a:lnTo>
                    <a:lnTo>
                      <a:pt x="117443" y="470"/>
                    </a:lnTo>
                    <a:lnTo>
                      <a:pt x="117443" y="1"/>
                    </a:lnTo>
                    <a:close/>
                    <a:moveTo>
                      <a:pt x="118224" y="1"/>
                    </a:moveTo>
                    <a:lnTo>
                      <a:pt x="118224" y="470"/>
                    </a:lnTo>
                    <a:lnTo>
                      <a:pt x="118382" y="470"/>
                    </a:lnTo>
                    <a:lnTo>
                      <a:pt x="118382" y="1"/>
                    </a:lnTo>
                    <a:close/>
                    <a:moveTo>
                      <a:pt x="119163" y="1"/>
                    </a:moveTo>
                    <a:lnTo>
                      <a:pt x="119163" y="470"/>
                    </a:lnTo>
                    <a:lnTo>
                      <a:pt x="119321" y="470"/>
                    </a:lnTo>
                    <a:lnTo>
                      <a:pt x="119321" y="1"/>
                    </a:lnTo>
                    <a:close/>
                    <a:moveTo>
                      <a:pt x="120102" y="1"/>
                    </a:moveTo>
                    <a:lnTo>
                      <a:pt x="120102" y="470"/>
                    </a:lnTo>
                    <a:lnTo>
                      <a:pt x="120258" y="470"/>
                    </a:lnTo>
                    <a:lnTo>
                      <a:pt x="120258" y="1"/>
                    </a:lnTo>
                    <a:close/>
                    <a:moveTo>
                      <a:pt x="121040" y="1"/>
                    </a:moveTo>
                    <a:lnTo>
                      <a:pt x="121040" y="470"/>
                    </a:lnTo>
                    <a:lnTo>
                      <a:pt x="121196" y="470"/>
                    </a:lnTo>
                    <a:lnTo>
                      <a:pt x="121196" y="1"/>
                    </a:lnTo>
                    <a:close/>
                    <a:moveTo>
                      <a:pt x="121977" y="1"/>
                    </a:moveTo>
                    <a:lnTo>
                      <a:pt x="121977" y="470"/>
                    </a:lnTo>
                    <a:lnTo>
                      <a:pt x="122135" y="470"/>
                    </a:lnTo>
                    <a:lnTo>
                      <a:pt x="122135" y="1"/>
                    </a:lnTo>
                    <a:close/>
                    <a:moveTo>
                      <a:pt x="122916" y="1"/>
                    </a:moveTo>
                    <a:lnTo>
                      <a:pt x="122916" y="470"/>
                    </a:lnTo>
                    <a:lnTo>
                      <a:pt x="123074" y="470"/>
                    </a:lnTo>
                    <a:lnTo>
                      <a:pt x="123074" y="1"/>
                    </a:lnTo>
                    <a:close/>
                    <a:moveTo>
                      <a:pt x="123855" y="1"/>
                    </a:moveTo>
                    <a:lnTo>
                      <a:pt x="123855" y="470"/>
                    </a:lnTo>
                    <a:lnTo>
                      <a:pt x="124010" y="470"/>
                    </a:lnTo>
                    <a:lnTo>
                      <a:pt x="124010" y="1"/>
                    </a:lnTo>
                    <a:close/>
                    <a:moveTo>
                      <a:pt x="124793" y="1"/>
                    </a:moveTo>
                    <a:lnTo>
                      <a:pt x="124793" y="470"/>
                    </a:lnTo>
                    <a:lnTo>
                      <a:pt x="124949" y="470"/>
                    </a:lnTo>
                    <a:lnTo>
                      <a:pt x="124949" y="1"/>
                    </a:lnTo>
                    <a:close/>
                    <a:moveTo>
                      <a:pt x="125732" y="1"/>
                    </a:moveTo>
                    <a:lnTo>
                      <a:pt x="125732" y="470"/>
                    </a:lnTo>
                    <a:lnTo>
                      <a:pt x="125888" y="470"/>
                    </a:lnTo>
                    <a:lnTo>
                      <a:pt x="1258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6"/>
            <p:cNvSpPr/>
            <p:nvPr/>
          </p:nvSpPr>
          <p:spPr>
            <a:xfrm>
              <a:off x="-79000" y="4650435"/>
              <a:ext cx="9321500" cy="227822"/>
            </a:xfrm>
            <a:custGeom>
              <a:rect b="b" l="l" r="r" t="t"/>
              <a:pathLst>
                <a:path extrusionOk="0" h="10182" w="372860">
                  <a:moveTo>
                    <a:pt x="0" y="10182"/>
                  </a:moveTo>
                  <a:lnTo>
                    <a:pt x="50206" y="5267"/>
                  </a:lnTo>
                  <a:lnTo>
                    <a:pt x="117967" y="8427"/>
                  </a:lnTo>
                  <a:lnTo>
                    <a:pt x="170982" y="1405"/>
                  </a:lnTo>
                  <a:lnTo>
                    <a:pt x="226104" y="9480"/>
                  </a:lnTo>
                  <a:lnTo>
                    <a:pt x="291407" y="0"/>
                  </a:lnTo>
                  <a:lnTo>
                    <a:pt x="372860" y="9831"/>
                  </a:lnTo>
                </a:path>
              </a:pathLst>
            </a:custGeom>
            <a:noFill/>
            <a:ln cap="flat" cmpd="sng" w="28575">
              <a:solidFill>
                <a:schemeClr val="dk2"/>
              </a:solidFill>
              <a:prstDash val="solid"/>
              <a:round/>
              <a:headEnd len="med" w="med" type="none"/>
              <a:tailEnd len="med" w="med" type="none"/>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78" name="Shape 178"/>
        <p:cNvGrpSpPr/>
        <p:nvPr/>
      </p:nvGrpSpPr>
      <p:grpSpPr>
        <a:xfrm>
          <a:off x="0" y="0"/>
          <a:ext cx="0" cy="0"/>
          <a:chOff x="0" y="0"/>
          <a:chExt cx="0" cy="0"/>
        </a:xfrm>
      </p:grpSpPr>
      <p:sp>
        <p:nvSpPr>
          <p:cNvPr id="179" name="Google Shape;179;p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0" name="Google Shape;180;p7"/>
          <p:cNvSpPr txBox="1"/>
          <p:nvPr>
            <p:ph idx="1" type="subTitle"/>
          </p:nvPr>
        </p:nvSpPr>
        <p:spPr>
          <a:xfrm>
            <a:off x="713225" y="1527400"/>
            <a:ext cx="3596400" cy="252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0"/>
              </a:spcBef>
              <a:spcAft>
                <a:spcPts val="0"/>
              </a:spcAft>
              <a:buClr>
                <a:srgbClr val="E76A28"/>
              </a:buClr>
              <a:buSzPts val="1200"/>
              <a:buFont typeface="Nunito Light"/>
              <a:buChar char="■"/>
              <a:defRPr/>
            </a:lvl3pPr>
            <a:lvl4pPr lvl="3" rtl="0" algn="ctr">
              <a:lnSpc>
                <a:spcPct val="100000"/>
              </a:lnSpc>
              <a:spcBef>
                <a:spcPts val="0"/>
              </a:spcBef>
              <a:spcAft>
                <a:spcPts val="0"/>
              </a:spcAft>
              <a:buClr>
                <a:srgbClr val="E76A28"/>
              </a:buClr>
              <a:buSzPts val="12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200"/>
              <a:buFont typeface="Nunito Light"/>
              <a:buChar char="●"/>
              <a:defRPr/>
            </a:lvl7pPr>
            <a:lvl8pPr lvl="7" rtl="0" algn="ctr">
              <a:lnSpc>
                <a:spcPct val="100000"/>
              </a:lnSpc>
              <a:spcBef>
                <a:spcPts val="0"/>
              </a:spcBef>
              <a:spcAft>
                <a:spcPts val="0"/>
              </a:spcAft>
              <a:buClr>
                <a:srgbClr val="999999"/>
              </a:buClr>
              <a:buSzPts val="12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181" name="Google Shape;181;p7"/>
          <p:cNvSpPr/>
          <p:nvPr>
            <p:ph idx="2" type="pic"/>
          </p:nvPr>
        </p:nvSpPr>
        <p:spPr>
          <a:xfrm>
            <a:off x="4742425" y="1685250"/>
            <a:ext cx="3688200" cy="2207100"/>
          </a:xfrm>
          <a:prstGeom prst="rect">
            <a:avLst/>
          </a:prstGeom>
          <a:noFill/>
          <a:ln>
            <a:noFill/>
          </a:ln>
        </p:spPr>
      </p:sp>
      <p:grpSp>
        <p:nvGrpSpPr>
          <p:cNvPr id="182" name="Google Shape;182;p7"/>
          <p:cNvGrpSpPr/>
          <p:nvPr/>
        </p:nvGrpSpPr>
        <p:grpSpPr>
          <a:xfrm>
            <a:off x="-52675" y="4603999"/>
            <a:ext cx="9268850" cy="461022"/>
            <a:chOff x="-52675" y="4603999"/>
            <a:chExt cx="9268850" cy="461022"/>
          </a:xfrm>
        </p:grpSpPr>
        <p:grpSp>
          <p:nvGrpSpPr>
            <p:cNvPr id="183" name="Google Shape;183;p7"/>
            <p:cNvGrpSpPr/>
            <p:nvPr/>
          </p:nvGrpSpPr>
          <p:grpSpPr>
            <a:xfrm>
              <a:off x="1182" y="4603999"/>
              <a:ext cx="9141581" cy="331058"/>
              <a:chOff x="3961925" y="4666275"/>
              <a:chExt cx="3440824" cy="445150"/>
            </a:xfrm>
          </p:grpSpPr>
          <p:sp>
            <p:nvSpPr>
              <p:cNvPr id="184" name="Google Shape;184;p7"/>
              <p:cNvSpPr/>
              <p:nvPr/>
            </p:nvSpPr>
            <p:spPr>
              <a:xfrm>
                <a:off x="4404050" y="4792550"/>
                <a:ext cx="32100" cy="318850"/>
              </a:xfrm>
              <a:custGeom>
                <a:rect b="b" l="l" r="r" t="t"/>
                <a:pathLst>
                  <a:path extrusionOk="0" h="12754" w="1284">
                    <a:moveTo>
                      <a:pt x="161" y="0"/>
                    </a:moveTo>
                    <a:cubicBezTo>
                      <a:pt x="72" y="0"/>
                      <a:pt x="0" y="171"/>
                      <a:pt x="0" y="383"/>
                    </a:cubicBezTo>
                    <a:lnTo>
                      <a:pt x="0" y="12659"/>
                    </a:lnTo>
                    <a:cubicBezTo>
                      <a:pt x="0" y="12730"/>
                      <a:pt x="8" y="12754"/>
                      <a:pt x="22" y="12754"/>
                    </a:cubicBezTo>
                    <a:cubicBezTo>
                      <a:pt x="50" y="12754"/>
                      <a:pt x="102" y="12659"/>
                      <a:pt x="161" y="12659"/>
                    </a:cubicBezTo>
                    <a:lnTo>
                      <a:pt x="1124" y="12659"/>
                    </a:lnTo>
                    <a:cubicBezTo>
                      <a:pt x="1183" y="12659"/>
                      <a:pt x="1234" y="12754"/>
                      <a:pt x="1262" y="12754"/>
                    </a:cubicBezTo>
                    <a:cubicBezTo>
                      <a:pt x="1275" y="12754"/>
                      <a:pt x="1283" y="12730"/>
                      <a:pt x="1283" y="12659"/>
                    </a:cubicBezTo>
                    <a:lnTo>
                      <a:pt x="1283" y="383"/>
                    </a:lnTo>
                    <a:cubicBezTo>
                      <a:pt x="1283"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7"/>
              <p:cNvSpPr/>
              <p:nvPr/>
            </p:nvSpPr>
            <p:spPr>
              <a:xfrm>
                <a:off x="4456975" y="4934900"/>
                <a:ext cx="25225" cy="176500"/>
              </a:xfrm>
              <a:custGeom>
                <a:rect b="b" l="l" r="r" t="t"/>
                <a:pathLst>
                  <a:path extrusionOk="0" h="7060" w="1009">
                    <a:moveTo>
                      <a:pt x="160" y="0"/>
                    </a:moveTo>
                    <a:cubicBezTo>
                      <a:pt x="72" y="0"/>
                      <a:pt x="1" y="171"/>
                      <a:pt x="1" y="384"/>
                    </a:cubicBezTo>
                    <a:lnTo>
                      <a:pt x="1" y="6965"/>
                    </a:lnTo>
                    <a:cubicBezTo>
                      <a:pt x="1" y="7036"/>
                      <a:pt x="9" y="7060"/>
                      <a:pt x="22" y="7060"/>
                    </a:cubicBezTo>
                    <a:cubicBezTo>
                      <a:pt x="50" y="7060"/>
                      <a:pt x="101" y="6965"/>
                      <a:pt x="160" y="6965"/>
                    </a:cubicBezTo>
                    <a:lnTo>
                      <a:pt x="848" y="6965"/>
                    </a:lnTo>
                    <a:cubicBezTo>
                      <a:pt x="908" y="6965"/>
                      <a:pt x="959" y="7060"/>
                      <a:pt x="987" y="7060"/>
                    </a:cubicBezTo>
                    <a:cubicBezTo>
                      <a:pt x="1001" y="7060"/>
                      <a:pt x="1009" y="7036"/>
                      <a:pt x="1009" y="6965"/>
                    </a:cubicBezTo>
                    <a:lnTo>
                      <a:pt x="1009" y="384"/>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7"/>
              <p:cNvSpPr/>
              <p:nvPr/>
            </p:nvSpPr>
            <p:spPr>
              <a:xfrm>
                <a:off x="4507475" y="4990225"/>
                <a:ext cx="23225" cy="121175"/>
              </a:xfrm>
              <a:custGeom>
                <a:rect b="b" l="l" r="r" t="t"/>
                <a:pathLst>
                  <a:path extrusionOk="0" h="4847" w="929">
                    <a:moveTo>
                      <a:pt x="162" y="0"/>
                    </a:moveTo>
                    <a:cubicBezTo>
                      <a:pt x="74" y="0"/>
                      <a:pt x="1" y="171"/>
                      <a:pt x="1" y="383"/>
                    </a:cubicBezTo>
                    <a:lnTo>
                      <a:pt x="1" y="4752"/>
                    </a:lnTo>
                    <a:cubicBezTo>
                      <a:pt x="1" y="4823"/>
                      <a:pt x="9" y="4847"/>
                      <a:pt x="23" y="4847"/>
                    </a:cubicBezTo>
                    <a:cubicBezTo>
                      <a:pt x="51" y="4847"/>
                      <a:pt x="104" y="4752"/>
                      <a:pt x="162" y="4752"/>
                    </a:cubicBezTo>
                    <a:lnTo>
                      <a:pt x="767" y="4752"/>
                    </a:lnTo>
                    <a:cubicBezTo>
                      <a:pt x="826" y="4752"/>
                      <a:pt x="877" y="4847"/>
                      <a:pt x="905" y="4847"/>
                    </a:cubicBezTo>
                    <a:cubicBezTo>
                      <a:pt x="919" y="4847"/>
                      <a:pt x="927" y="4823"/>
                      <a:pt x="927" y="4752"/>
                    </a:cubicBezTo>
                    <a:lnTo>
                      <a:pt x="929" y="383"/>
                    </a:lnTo>
                    <a:cubicBezTo>
                      <a:pt x="929" y="171"/>
                      <a:pt x="857"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7"/>
              <p:cNvSpPr/>
              <p:nvPr/>
            </p:nvSpPr>
            <p:spPr>
              <a:xfrm>
                <a:off x="4555975" y="4849100"/>
                <a:ext cx="25225" cy="262300"/>
              </a:xfrm>
              <a:custGeom>
                <a:rect b="b" l="l" r="r" t="t"/>
                <a:pathLst>
                  <a:path extrusionOk="0" h="10492" w="1009">
                    <a:moveTo>
                      <a:pt x="162" y="0"/>
                    </a:moveTo>
                    <a:cubicBezTo>
                      <a:pt x="72" y="0"/>
                      <a:pt x="1" y="171"/>
                      <a:pt x="1" y="384"/>
                    </a:cubicBezTo>
                    <a:lnTo>
                      <a:pt x="1" y="10397"/>
                    </a:lnTo>
                    <a:cubicBezTo>
                      <a:pt x="1" y="10468"/>
                      <a:pt x="9" y="10492"/>
                      <a:pt x="23" y="10492"/>
                    </a:cubicBezTo>
                    <a:cubicBezTo>
                      <a:pt x="50" y="10492"/>
                      <a:pt x="102" y="10397"/>
                      <a:pt x="162" y="10397"/>
                    </a:cubicBezTo>
                    <a:lnTo>
                      <a:pt x="849" y="10397"/>
                    </a:lnTo>
                    <a:cubicBezTo>
                      <a:pt x="908" y="10397"/>
                      <a:pt x="959" y="10492"/>
                      <a:pt x="987" y="10492"/>
                    </a:cubicBezTo>
                    <a:cubicBezTo>
                      <a:pt x="1001" y="10492"/>
                      <a:pt x="1009" y="10468"/>
                      <a:pt x="1009" y="10397"/>
                    </a:cubicBezTo>
                    <a:lnTo>
                      <a:pt x="1009" y="384"/>
                    </a:lnTo>
                    <a:cubicBezTo>
                      <a:pt x="1009" y="171"/>
                      <a:pt x="937" y="0"/>
                      <a:pt x="8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7"/>
              <p:cNvSpPr/>
              <p:nvPr/>
            </p:nvSpPr>
            <p:spPr>
              <a:xfrm>
                <a:off x="4605475" y="4951175"/>
                <a:ext cx="25250" cy="160225"/>
              </a:xfrm>
              <a:custGeom>
                <a:rect b="b" l="l" r="r" t="t"/>
                <a:pathLst>
                  <a:path extrusionOk="0" h="6409" w="1010">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7"/>
              <p:cNvSpPr/>
              <p:nvPr/>
            </p:nvSpPr>
            <p:spPr>
              <a:xfrm>
                <a:off x="4654975" y="4972300"/>
                <a:ext cx="25250" cy="139100"/>
              </a:xfrm>
              <a:custGeom>
                <a:rect b="b" l="l" r="r" t="t"/>
                <a:pathLst>
                  <a:path extrusionOk="0" h="5564" w="1010">
                    <a:moveTo>
                      <a:pt x="162" y="0"/>
                    </a:moveTo>
                    <a:cubicBezTo>
                      <a:pt x="72"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7"/>
              <p:cNvSpPr/>
              <p:nvPr/>
            </p:nvSpPr>
            <p:spPr>
              <a:xfrm>
                <a:off x="470415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4" y="9149"/>
                      <a:pt x="162" y="9149"/>
                    </a:cubicBezTo>
                    <a:lnTo>
                      <a:pt x="875" y="9149"/>
                    </a:lnTo>
                    <a:cubicBezTo>
                      <a:pt x="935" y="9149"/>
                      <a:pt x="987" y="9244"/>
                      <a:pt x="1015" y="9244"/>
                    </a:cubicBezTo>
                    <a:cubicBezTo>
                      <a:pt x="1029" y="9244"/>
                      <a:pt x="1037" y="9220"/>
                      <a:pt x="1037" y="9149"/>
                    </a:cubicBezTo>
                    <a:lnTo>
                      <a:pt x="1037" y="386"/>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a:off x="4752650" y="4850325"/>
                <a:ext cx="27950" cy="261075"/>
              </a:xfrm>
              <a:custGeom>
                <a:rect b="b" l="l" r="r" t="t"/>
                <a:pathLst>
                  <a:path extrusionOk="0" h="10443" w="1118">
                    <a:moveTo>
                      <a:pt x="162" y="1"/>
                    </a:moveTo>
                    <a:cubicBezTo>
                      <a:pt x="72" y="1"/>
                      <a:pt x="1" y="171"/>
                      <a:pt x="1" y="384"/>
                    </a:cubicBezTo>
                    <a:lnTo>
                      <a:pt x="1" y="10348"/>
                    </a:lnTo>
                    <a:cubicBezTo>
                      <a:pt x="1" y="10419"/>
                      <a:pt x="9" y="10443"/>
                      <a:pt x="22" y="10443"/>
                    </a:cubicBezTo>
                    <a:cubicBezTo>
                      <a:pt x="50" y="10443"/>
                      <a:pt x="102" y="10348"/>
                      <a:pt x="162" y="10348"/>
                    </a:cubicBezTo>
                    <a:lnTo>
                      <a:pt x="958" y="10348"/>
                    </a:lnTo>
                    <a:cubicBezTo>
                      <a:pt x="1016" y="10348"/>
                      <a:pt x="1068" y="10443"/>
                      <a:pt x="1095" y="10443"/>
                    </a:cubicBezTo>
                    <a:cubicBezTo>
                      <a:pt x="1109" y="10443"/>
                      <a:pt x="1117" y="10419"/>
                      <a:pt x="1117" y="10348"/>
                    </a:cubicBezTo>
                    <a:lnTo>
                      <a:pt x="1117" y="384"/>
                    </a:lnTo>
                    <a:cubicBezTo>
                      <a:pt x="1117" y="171"/>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7"/>
              <p:cNvSpPr/>
              <p:nvPr/>
            </p:nvSpPr>
            <p:spPr>
              <a:xfrm>
                <a:off x="4801475" y="4666275"/>
                <a:ext cx="29300" cy="445125"/>
              </a:xfrm>
              <a:custGeom>
                <a:rect b="b" l="l" r="r" t="t"/>
                <a:pathLst>
                  <a:path extrusionOk="0" h="17805" w="1172">
                    <a:moveTo>
                      <a:pt x="161" y="0"/>
                    </a:moveTo>
                    <a:cubicBezTo>
                      <a:pt x="72" y="0"/>
                      <a:pt x="0" y="173"/>
                      <a:pt x="0" y="385"/>
                    </a:cubicBezTo>
                    <a:lnTo>
                      <a:pt x="0" y="17710"/>
                    </a:lnTo>
                    <a:cubicBezTo>
                      <a:pt x="0" y="17781"/>
                      <a:pt x="8" y="17804"/>
                      <a:pt x="22" y="17804"/>
                    </a:cubicBezTo>
                    <a:cubicBezTo>
                      <a:pt x="50" y="17804"/>
                      <a:pt x="102" y="17710"/>
                      <a:pt x="161" y="17710"/>
                    </a:cubicBezTo>
                    <a:lnTo>
                      <a:pt x="1012" y="17710"/>
                    </a:lnTo>
                    <a:cubicBezTo>
                      <a:pt x="1071" y="17710"/>
                      <a:pt x="1122" y="17804"/>
                      <a:pt x="1150" y="17804"/>
                    </a:cubicBezTo>
                    <a:cubicBezTo>
                      <a:pt x="1164" y="17804"/>
                      <a:pt x="1172" y="17781"/>
                      <a:pt x="1172" y="17710"/>
                    </a:cubicBezTo>
                    <a:lnTo>
                      <a:pt x="1172" y="385"/>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7"/>
              <p:cNvSpPr/>
              <p:nvPr/>
            </p:nvSpPr>
            <p:spPr>
              <a:xfrm>
                <a:off x="4852350" y="4894150"/>
                <a:ext cx="26600" cy="217250"/>
              </a:xfrm>
              <a:custGeom>
                <a:rect b="b" l="l" r="r" t="t"/>
                <a:pathLst>
                  <a:path extrusionOk="0" h="8690" w="1064">
                    <a:moveTo>
                      <a:pt x="161" y="1"/>
                    </a:moveTo>
                    <a:cubicBezTo>
                      <a:pt x="72" y="1"/>
                      <a:pt x="0" y="173"/>
                      <a:pt x="0" y="384"/>
                    </a:cubicBezTo>
                    <a:lnTo>
                      <a:pt x="0" y="8595"/>
                    </a:lnTo>
                    <a:cubicBezTo>
                      <a:pt x="0" y="8666"/>
                      <a:pt x="8" y="8690"/>
                      <a:pt x="22" y="8690"/>
                    </a:cubicBezTo>
                    <a:cubicBezTo>
                      <a:pt x="50" y="8690"/>
                      <a:pt x="102" y="8595"/>
                      <a:pt x="161" y="8595"/>
                    </a:cubicBezTo>
                    <a:lnTo>
                      <a:pt x="902" y="8595"/>
                    </a:lnTo>
                    <a:cubicBezTo>
                      <a:pt x="961" y="8595"/>
                      <a:pt x="1013" y="8690"/>
                      <a:pt x="1041" y="8690"/>
                    </a:cubicBezTo>
                    <a:cubicBezTo>
                      <a:pt x="1055" y="8690"/>
                      <a:pt x="1063" y="8666"/>
                      <a:pt x="1063" y="8595"/>
                    </a:cubicBezTo>
                    <a:lnTo>
                      <a:pt x="1063" y="384"/>
                    </a:lnTo>
                    <a:cubicBezTo>
                      <a:pt x="1063"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a:off x="4900500" y="4887650"/>
                <a:ext cx="29275" cy="223750"/>
              </a:xfrm>
              <a:custGeom>
                <a:rect b="b" l="l" r="r" t="t"/>
                <a:pathLst>
                  <a:path extrusionOk="0" h="8950" w="1171">
                    <a:moveTo>
                      <a:pt x="160" y="0"/>
                    </a:moveTo>
                    <a:cubicBezTo>
                      <a:pt x="72" y="0"/>
                      <a:pt x="1" y="173"/>
                      <a:pt x="1" y="383"/>
                    </a:cubicBezTo>
                    <a:lnTo>
                      <a:pt x="1" y="8855"/>
                    </a:lnTo>
                    <a:cubicBezTo>
                      <a:pt x="1" y="8926"/>
                      <a:pt x="9" y="8950"/>
                      <a:pt x="23" y="8950"/>
                    </a:cubicBezTo>
                    <a:cubicBezTo>
                      <a:pt x="50" y="8950"/>
                      <a:pt x="102" y="8855"/>
                      <a:pt x="160" y="8855"/>
                    </a:cubicBezTo>
                    <a:lnTo>
                      <a:pt x="1009" y="8855"/>
                    </a:lnTo>
                    <a:cubicBezTo>
                      <a:pt x="1069" y="8855"/>
                      <a:pt x="1121" y="8950"/>
                      <a:pt x="1149" y="8950"/>
                    </a:cubicBezTo>
                    <a:cubicBezTo>
                      <a:pt x="1163" y="8950"/>
                      <a:pt x="1171" y="8926"/>
                      <a:pt x="1171" y="8855"/>
                    </a:cubicBezTo>
                    <a:lnTo>
                      <a:pt x="1171" y="383"/>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p:nvPr/>
            </p:nvSpPr>
            <p:spPr>
              <a:xfrm>
                <a:off x="495070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4" y="4167"/>
                      <a:pt x="1066" y="4262"/>
                      <a:pt x="1095" y="4262"/>
                    </a:cubicBezTo>
                    <a:cubicBezTo>
                      <a:pt x="1109" y="4262"/>
                      <a:pt x="1117" y="4238"/>
                      <a:pt x="1117" y="4167"/>
                    </a:cubicBezTo>
                    <a:lnTo>
                      <a:pt x="1117" y="385"/>
                    </a:lnTo>
                    <a:cubicBezTo>
                      <a:pt x="1117" y="172"/>
                      <a:pt x="1044"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7"/>
              <p:cNvSpPr/>
              <p:nvPr/>
            </p:nvSpPr>
            <p:spPr>
              <a:xfrm>
                <a:off x="5001200" y="4861600"/>
                <a:ext cx="25925" cy="249800"/>
              </a:xfrm>
              <a:custGeom>
                <a:rect b="b" l="l" r="r" t="t"/>
                <a:pathLst>
                  <a:path extrusionOk="0" h="9992" w="1037">
                    <a:moveTo>
                      <a:pt x="160" y="1"/>
                    </a:moveTo>
                    <a:cubicBezTo>
                      <a:pt x="72" y="1"/>
                      <a:pt x="1" y="171"/>
                      <a:pt x="1" y="384"/>
                    </a:cubicBezTo>
                    <a:lnTo>
                      <a:pt x="1" y="9897"/>
                    </a:lnTo>
                    <a:cubicBezTo>
                      <a:pt x="1" y="9968"/>
                      <a:pt x="9" y="9992"/>
                      <a:pt x="23" y="9992"/>
                    </a:cubicBezTo>
                    <a:cubicBezTo>
                      <a:pt x="50" y="9992"/>
                      <a:pt x="102" y="9897"/>
                      <a:pt x="160" y="9897"/>
                    </a:cubicBezTo>
                    <a:lnTo>
                      <a:pt x="875" y="9897"/>
                    </a:lnTo>
                    <a:cubicBezTo>
                      <a:pt x="934" y="9897"/>
                      <a:pt x="986" y="9992"/>
                      <a:pt x="1014" y="9992"/>
                    </a:cubicBezTo>
                    <a:cubicBezTo>
                      <a:pt x="1029" y="9992"/>
                      <a:pt x="1037" y="9968"/>
                      <a:pt x="1037" y="9897"/>
                    </a:cubicBezTo>
                    <a:lnTo>
                      <a:pt x="1037" y="384"/>
                    </a:lnTo>
                    <a:cubicBezTo>
                      <a:pt x="1037" y="171"/>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a:off x="7278474" y="4934850"/>
                <a:ext cx="25250" cy="176550"/>
              </a:xfrm>
              <a:custGeom>
                <a:rect b="b" l="l" r="r" t="t"/>
                <a:pathLst>
                  <a:path extrusionOk="0" h="7062" w="1010">
                    <a:moveTo>
                      <a:pt x="162" y="1"/>
                    </a:moveTo>
                    <a:cubicBezTo>
                      <a:pt x="72" y="1"/>
                      <a:pt x="1" y="173"/>
                      <a:pt x="1" y="384"/>
                    </a:cubicBezTo>
                    <a:lnTo>
                      <a:pt x="1" y="6967"/>
                    </a:lnTo>
                    <a:cubicBezTo>
                      <a:pt x="1" y="7038"/>
                      <a:pt x="9" y="7062"/>
                      <a:pt x="23" y="7062"/>
                    </a:cubicBezTo>
                    <a:cubicBezTo>
                      <a:pt x="51" y="7062"/>
                      <a:pt x="103" y="6967"/>
                      <a:pt x="162" y="6967"/>
                    </a:cubicBezTo>
                    <a:lnTo>
                      <a:pt x="850" y="6967"/>
                    </a:lnTo>
                    <a:cubicBezTo>
                      <a:pt x="908" y="6967"/>
                      <a:pt x="960" y="7062"/>
                      <a:pt x="987" y="7062"/>
                    </a:cubicBezTo>
                    <a:cubicBezTo>
                      <a:pt x="1001" y="7062"/>
                      <a:pt x="1009" y="7038"/>
                      <a:pt x="1009" y="6967"/>
                    </a:cubicBezTo>
                    <a:lnTo>
                      <a:pt x="1009" y="384"/>
                    </a:lnTo>
                    <a:cubicBezTo>
                      <a:pt x="1009" y="173"/>
                      <a:pt x="938" y="1"/>
                      <a:pt x="8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7"/>
              <p:cNvSpPr/>
              <p:nvPr/>
            </p:nvSpPr>
            <p:spPr>
              <a:xfrm>
                <a:off x="7329024"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7"/>
              <p:cNvSpPr/>
              <p:nvPr/>
            </p:nvSpPr>
            <p:spPr>
              <a:xfrm>
                <a:off x="7377524" y="4849100"/>
                <a:ext cx="25225" cy="262300"/>
              </a:xfrm>
              <a:custGeom>
                <a:rect b="b" l="l" r="r" t="t"/>
                <a:pathLst>
                  <a:path extrusionOk="0" h="10492" w="1009">
                    <a:moveTo>
                      <a:pt x="160" y="0"/>
                    </a:moveTo>
                    <a:cubicBezTo>
                      <a:pt x="72" y="0"/>
                      <a:pt x="1" y="171"/>
                      <a:pt x="1" y="384"/>
                    </a:cubicBezTo>
                    <a:lnTo>
                      <a:pt x="1" y="10397"/>
                    </a:lnTo>
                    <a:cubicBezTo>
                      <a:pt x="1" y="10468"/>
                      <a:pt x="8" y="10492"/>
                      <a:pt x="22" y="10492"/>
                    </a:cubicBezTo>
                    <a:cubicBezTo>
                      <a:pt x="50" y="10492"/>
                      <a:pt x="101" y="10397"/>
                      <a:pt x="160" y="10397"/>
                    </a:cubicBezTo>
                    <a:lnTo>
                      <a:pt x="848" y="10397"/>
                    </a:lnTo>
                    <a:cubicBezTo>
                      <a:pt x="907" y="10397"/>
                      <a:pt x="959"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7"/>
              <p:cNvSpPr/>
              <p:nvPr/>
            </p:nvSpPr>
            <p:spPr>
              <a:xfrm>
                <a:off x="3961925" y="4951125"/>
                <a:ext cx="25225" cy="160275"/>
              </a:xfrm>
              <a:custGeom>
                <a:rect b="b" l="l" r="r" t="t"/>
                <a:pathLst>
                  <a:path extrusionOk="0" h="6411" w="1009">
                    <a:moveTo>
                      <a:pt x="160" y="0"/>
                    </a:moveTo>
                    <a:cubicBezTo>
                      <a:pt x="72" y="0"/>
                      <a:pt x="1" y="173"/>
                      <a:pt x="1" y="384"/>
                    </a:cubicBezTo>
                    <a:lnTo>
                      <a:pt x="1" y="6316"/>
                    </a:lnTo>
                    <a:cubicBezTo>
                      <a:pt x="1" y="6387"/>
                      <a:pt x="9" y="6411"/>
                      <a:pt x="22" y="6411"/>
                    </a:cubicBezTo>
                    <a:cubicBezTo>
                      <a:pt x="50" y="6411"/>
                      <a:pt x="101" y="6316"/>
                      <a:pt x="160" y="6316"/>
                    </a:cubicBezTo>
                    <a:lnTo>
                      <a:pt x="848" y="6316"/>
                    </a:lnTo>
                    <a:cubicBezTo>
                      <a:pt x="907" y="6316"/>
                      <a:pt x="959" y="6411"/>
                      <a:pt x="987" y="6411"/>
                    </a:cubicBezTo>
                    <a:cubicBezTo>
                      <a:pt x="1001" y="6411"/>
                      <a:pt x="1009" y="6387"/>
                      <a:pt x="1009" y="6316"/>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7"/>
              <p:cNvSpPr/>
              <p:nvPr/>
            </p:nvSpPr>
            <p:spPr>
              <a:xfrm>
                <a:off x="40114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7"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7"/>
              <p:cNvSpPr/>
              <p:nvPr/>
            </p:nvSpPr>
            <p:spPr>
              <a:xfrm>
                <a:off x="406060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3" y="9149"/>
                      <a:pt x="162" y="9149"/>
                    </a:cubicBezTo>
                    <a:lnTo>
                      <a:pt x="875" y="9149"/>
                    </a:lnTo>
                    <a:cubicBezTo>
                      <a:pt x="935" y="9149"/>
                      <a:pt x="987" y="9244"/>
                      <a:pt x="1015" y="9244"/>
                    </a:cubicBezTo>
                    <a:cubicBezTo>
                      <a:pt x="1029" y="9244"/>
                      <a:pt x="1037" y="9220"/>
                      <a:pt x="1037"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7"/>
              <p:cNvSpPr/>
              <p:nvPr/>
            </p:nvSpPr>
            <p:spPr>
              <a:xfrm>
                <a:off x="4109100" y="4850325"/>
                <a:ext cx="27925" cy="261075"/>
              </a:xfrm>
              <a:custGeom>
                <a:rect b="b" l="l" r="r" t="t"/>
                <a:pathLst>
                  <a:path extrusionOk="0" h="10443" w="1117">
                    <a:moveTo>
                      <a:pt x="160" y="1"/>
                    </a:moveTo>
                    <a:cubicBezTo>
                      <a:pt x="72" y="1"/>
                      <a:pt x="0" y="173"/>
                      <a:pt x="0" y="386"/>
                    </a:cubicBezTo>
                    <a:lnTo>
                      <a:pt x="0" y="10348"/>
                    </a:lnTo>
                    <a:cubicBezTo>
                      <a:pt x="0" y="10419"/>
                      <a:pt x="8"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6"/>
                    </a:lnTo>
                    <a:cubicBezTo>
                      <a:pt x="1117" y="173"/>
                      <a:pt x="1045"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7"/>
              <p:cNvSpPr/>
              <p:nvPr/>
            </p:nvSpPr>
            <p:spPr>
              <a:xfrm>
                <a:off x="4157900" y="4666325"/>
                <a:ext cx="29325" cy="445075"/>
              </a:xfrm>
              <a:custGeom>
                <a:rect b="b" l="l" r="r" t="t"/>
                <a:pathLst>
                  <a:path extrusionOk="0" h="17803" w="1173">
                    <a:moveTo>
                      <a:pt x="160" y="0"/>
                    </a:moveTo>
                    <a:cubicBezTo>
                      <a:pt x="72" y="0"/>
                      <a:pt x="1" y="171"/>
                      <a:pt x="1" y="383"/>
                    </a:cubicBezTo>
                    <a:lnTo>
                      <a:pt x="1" y="17708"/>
                    </a:lnTo>
                    <a:cubicBezTo>
                      <a:pt x="1" y="17779"/>
                      <a:pt x="9" y="17803"/>
                      <a:pt x="23" y="17803"/>
                    </a:cubicBezTo>
                    <a:cubicBezTo>
                      <a:pt x="50" y="17803"/>
                      <a:pt x="102" y="17708"/>
                      <a:pt x="160" y="17708"/>
                    </a:cubicBezTo>
                    <a:lnTo>
                      <a:pt x="1011" y="17708"/>
                    </a:lnTo>
                    <a:cubicBezTo>
                      <a:pt x="1071" y="17708"/>
                      <a:pt x="1123" y="17803"/>
                      <a:pt x="1151" y="17803"/>
                    </a:cubicBezTo>
                    <a:cubicBezTo>
                      <a:pt x="1165" y="17803"/>
                      <a:pt x="1172" y="17779"/>
                      <a:pt x="1172" y="17708"/>
                    </a:cubicBezTo>
                    <a:lnTo>
                      <a:pt x="1172" y="383"/>
                    </a:lnTo>
                    <a:cubicBezTo>
                      <a:pt x="1172" y="171"/>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7"/>
              <p:cNvSpPr/>
              <p:nvPr/>
            </p:nvSpPr>
            <p:spPr>
              <a:xfrm>
                <a:off x="42088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7"/>
              <p:cNvSpPr/>
              <p:nvPr/>
            </p:nvSpPr>
            <p:spPr>
              <a:xfrm>
                <a:off x="4256925" y="4887700"/>
                <a:ext cx="29300" cy="223700"/>
              </a:xfrm>
              <a:custGeom>
                <a:rect b="b" l="l" r="r" t="t"/>
                <a:pathLst>
                  <a:path extrusionOk="0" h="8948" w="1172">
                    <a:moveTo>
                      <a:pt x="161" y="0"/>
                    </a:moveTo>
                    <a:cubicBezTo>
                      <a:pt x="72" y="0"/>
                      <a:pt x="0" y="171"/>
                      <a:pt x="0" y="383"/>
                    </a:cubicBezTo>
                    <a:lnTo>
                      <a:pt x="0" y="8853"/>
                    </a:lnTo>
                    <a:cubicBezTo>
                      <a:pt x="0" y="8924"/>
                      <a:pt x="8" y="8948"/>
                      <a:pt x="22" y="8948"/>
                    </a:cubicBezTo>
                    <a:cubicBezTo>
                      <a:pt x="50" y="8948"/>
                      <a:pt x="101" y="8853"/>
                      <a:pt x="161" y="8853"/>
                    </a:cubicBezTo>
                    <a:lnTo>
                      <a:pt x="1010" y="8853"/>
                    </a:lnTo>
                    <a:cubicBezTo>
                      <a:pt x="1070" y="8853"/>
                      <a:pt x="1122" y="8948"/>
                      <a:pt x="1150" y="8948"/>
                    </a:cubicBezTo>
                    <a:cubicBezTo>
                      <a:pt x="1164" y="8948"/>
                      <a:pt x="1172" y="8924"/>
                      <a:pt x="1172" y="8853"/>
                    </a:cubicBezTo>
                    <a:lnTo>
                      <a:pt x="1172" y="383"/>
                    </a:lnTo>
                    <a:cubicBezTo>
                      <a:pt x="1172" y="171"/>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7"/>
              <p:cNvSpPr/>
              <p:nvPr/>
            </p:nvSpPr>
            <p:spPr>
              <a:xfrm>
                <a:off x="430715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5" y="4167"/>
                      <a:pt x="1067" y="4262"/>
                      <a:pt x="1095" y="4262"/>
                    </a:cubicBezTo>
                    <a:cubicBezTo>
                      <a:pt x="1109" y="4262"/>
                      <a:pt x="1117" y="4238"/>
                      <a:pt x="1117" y="4167"/>
                    </a:cubicBezTo>
                    <a:lnTo>
                      <a:pt x="1117" y="385"/>
                    </a:lnTo>
                    <a:cubicBezTo>
                      <a:pt x="1117" y="172"/>
                      <a:pt x="1045"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7"/>
              <p:cNvSpPr/>
              <p:nvPr/>
            </p:nvSpPr>
            <p:spPr>
              <a:xfrm>
                <a:off x="4357650" y="4861600"/>
                <a:ext cx="25875" cy="249800"/>
              </a:xfrm>
              <a:custGeom>
                <a:rect b="b" l="l" r="r" t="t"/>
                <a:pathLst>
                  <a:path extrusionOk="0" h="9992" w="1035">
                    <a:moveTo>
                      <a:pt x="160" y="1"/>
                    </a:moveTo>
                    <a:cubicBezTo>
                      <a:pt x="72" y="1"/>
                      <a:pt x="1" y="173"/>
                      <a:pt x="1" y="386"/>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7"/>
              <p:cNvSpPr/>
              <p:nvPr/>
            </p:nvSpPr>
            <p:spPr>
              <a:xfrm>
                <a:off x="50971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7"/>
              <p:cNvSpPr/>
              <p:nvPr/>
            </p:nvSpPr>
            <p:spPr>
              <a:xfrm>
                <a:off x="5150075" y="4934850"/>
                <a:ext cx="25225" cy="176550"/>
              </a:xfrm>
              <a:custGeom>
                <a:rect b="b" l="l" r="r" t="t"/>
                <a:pathLst>
                  <a:path extrusionOk="0" h="7062" w="1009">
                    <a:moveTo>
                      <a:pt x="160" y="1"/>
                    </a:moveTo>
                    <a:cubicBezTo>
                      <a:pt x="72" y="1"/>
                      <a:pt x="1" y="173"/>
                      <a:pt x="1" y="384"/>
                    </a:cubicBezTo>
                    <a:lnTo>
                      <a:pt x="1" y="6967"/>
                    </a:lnTo>
                    <a:cubicBezTo>
                      <a:pt x="1" y="7038"/>
                      <a:pt x="9" y="7062"/>
                      <a:pt x="22" y="7062"/>
                    </a:cubicBezTo>
                    <a:cubicBezTo>
                      <a:pt x="50" y="7062"/>
                      <a:pt x="101" y="6967"/>
                      <a:pt x="160" y="6967"/>
                    </a:cubicBezTo>
                    <a:lnTo>
                      <a:pt x="848" y="6967"/>
                    </a:lnTo>
                    <a:cubicBezTo>
                      <a:pt x="907" y="6967"/>
                      <a:pt x="959" y="7062"/>
                      <a:pt x="987" y="7062"/>
                    </a:cubicBezTo>
                    <a:cubicBezTo>
                      <a:pt x="1001" y="7062"/>
                      <a:pt x="1009" y="7038"/>
                      <a:pt x="1009" y="6967"/>
                    </a:cubicBezTo>
                    <a:lnTo>
                      <a:pt x="1009" y="384"/>
                    </a:lnTo>
                    <a:cubicBezTo>
                      <a:pt x="1009" y="173"/>
                      <a:pt x="936" y="1"/>
                      <a:pt x="8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7"/>
              <p:cNvSpPr/>
              <p:nvPr/>
            </p:nvSpPr>
            <p:spPr>
              <a:xfrm>
                <a:off x="520057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7"/>
              <p:cNvSpPr/>
              <p:nvPr/>
            </p:nvSpPr>
            <p:spPr>
              <a:xfrm>
                <a:off x="52490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7"/>
              <p:cNvSpPr/>
              <p:nvPr/>
            </p:nvSpPr>
            <p:spPr>
              <a:xfrm>
                <a:off x="52985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1" y="6314"/>
                      <a:pt x="160" y="6314"/>
                    </a:cubicBezTo>
                    <a:lnTo>
                      <a:pt x="848" y="6314"/>
                    </a:lnTo>
                    <a:cubicBezTo>
                      <a:pt x="908" y="6314"/>
                      <a:pt x="959" y="6409"/>
                      <a:pt x="987" y="6409"/>
                    </a:cubicBezTo>
                    <a:cubicBezTo>
                      <a:pt x="1001" y="6409"/>
                      <a:pt x="1009" y="6385"/>
                      <a:pt x="1009" y="6314"/>
                    </a:cubicBezTo>
                    <a:lnTo>
                      <a:pt x="1009" y="383"/>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7"/>
              <p:cNvSpPr/>
              <p:nvPr/>
            </p:nvSpPr>
            <p:spPr>
              <a:xfrm>
                <a:off x="534807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8"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7"/>
              <p:cNvSpPr/>
              <p:nvPr/>
            </p:nvSpPr>
            <p:spPr>
              <a:xfrm>
                <a:off x="5050700" y="4861600"/>
                <a:ext cx="25925" cy="249800"/>
              </a:xfrm>
              <a:custGeom>
                <a:rect b="b" l="l" r="r" t="t"/>
                <a:pathLst>
                  <a:path extrusionOk="0" h="9992" w="1037">
                    <a:moveTo>
                      <a:pt x="162" y="1"/>
                    </a:moveTo>
                    <a:cubicBezTo>
                      <a:pt x="72" y="1"/>
                      <a:pt x="1" y="171"/>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1"/>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7"/>
              <p:cNvSpPr/>
              <p:nvPr/>
            </p:nvSpPr>
            <p:spPr>
              <a:xfrm>
                <a:off x="67803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7"/>
              <p:cNvSpPr/>
              <p:nvPr/>
            </p:nvSpPr>
            <p:spPr>
              <a:xfrm>
                <a:off x="6485350" y="4850325"/>
                <a:ext cx="27950" cy="261075"/>
              </a:xfrm>
              <a:custGeom>
                <a:rect b="b" l="l" r="r" t="t"/>
                <a:pathLst>
                  <a:path extrusionOk="0" h="10443" w="1118">
                    <a:moveTo>
                      <a:pt x="162" y="1"/>
                    </a:moveTo>
                    <a:cubicBezTo>
                      <a:pt x="72" y="1"/>
                      <a:pt x="1" y="173"/>
                      <a:pt x="1" y="384"/>
                    </a:cubicBezTo>
                    <a:lnTo>
                      <a:pt x="1" y="10348"/>
                    </a:lnTo>
                    <a:cubicBezTo>
                      <a:pt x="1" y="10419"/>
                      <a:pt x="9" y="10443"/>
                      <a:pt x="23" y="10443"/>
                    </a:cubicBezTo>
                    <a:cubicBezTo>
                      <a:pt x="51" y="10443"/>
                      <a:pt x="103" y="10348"/>
                      <a:pt x="162" y="10348"/>
                    </a:cubicBezTo>
                    <a:lnTo>
                      <a:pt x="958" y="10348"/>
                    </a:lnTo>
                    <a:cubicBezTo>
                      <a:pt x="1016" y="10348"/>
                      <a:pt x="1068" y="10443"/>
                      <a:pt x="1095" y="10443"/>
                    </a:cubicBezTo>
                    <a:cubicBezTo>
                      <a:pt x="1109" y="10443"/>
                      <a:pt x="1117" y="10419"/>
                      <a:pt x="1117" y="10348"/>
                    </a:cubicBezTo>
                    <a:lnTo>
                      <a:pt x="1117" y="384"/>
                    </a:lnTo>
                    <a:cubicBezTo>
                      <a:pt x="1117" y="173"/>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7"/>
              <p:cNvSpPr/>
              <p:nvPr/>
            </p:nvSpPr>
            <p:spPr>
              <a:xfrm>
                <a:off x="6534200" y="4666275"/>
                <a:ext cx="29275" cy="445125"/>
              </a:xfrm>
              <a:custGeom>
                <a:rect b="b" l="l" r="r" t="t"/>
                <a:pathLst>
                  <a:path extrusionOk="0" h="17805" w="1171">
                    <a:moveTo>
                      <a:pt x="160" y="0"/>
                    </a:moveTo>
                    <a:cubicBezTo>
                      <a:pt x="72" y="0"/>
                      <a:pt x="1" y="173"/>
                      <a:pt x="1" y="385"/>
                    </a:cubicBezTo>
                    <a:lnTo>
                      <a:pt x="1" y="17710"/>
                    </a:lnTo>
                    <a:cubicBezTo>
                      <a:pt x="1" y="17781"/>
                      <a:pt x="9" y="17805"/>
                      <a:pt x="23" y="17805"/>
                    </a:cubicBezTo>
                    <a:cubicBezTo>
                      <a:pt x="50" y="17805"/>
                      <a:pt x="102" y="17710"/>
                      <a:pt x="160" y="17710"/>
                    </a:cubicBezTo>
                    <a:lnTo>
                      <a:pt x="1011" y="17710"/>
                    </a:lnTo>
                    <a:cubicBezTo>
                      <a:pt x="1070" y="17710"/>
                      <a:pt x="1121" y="17805"/>
                      <a:pt x="1149" y="17805"/>
                    </a:cubicBezTo>
                    <a:cubicBezTo>
                      <a:pt x="1163" y="17805"/>
                      <a:pt x="1171" y="17781"/>
                      <a:pt x="1171" y="17710"/>
                    </a:cubicBezTo>
                    <a:lnTo>
                      <a:pt x="1171" y="385"/>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7"/>
              <p:cNvSpPr/>
              <p:nvPr/>
            </p:nvSpPr>
            <p:spPr>
              <a:xfrm>
                <a:off x="6585050" y="4894150"/>
                <a:ext cx="26600" cy="217250"/>
              </a:xfrm>
              <a:custGeom>
                <a:rect b="b" l="l" r="r" t="t"/>
                <a:pathLst>
                  <a:path extrusionOk="0" h="8690" w="1064">
                    <a:moveTo>
                      <a:pt x="162" y="1"/>
                    </a:moveTo>
                    <a:cubicBezTo>
                      <a:pt x="74" y="1"/>
                      <a:pt x="0" y="173"/>
                      <a:pt x="0" y="384"/>
                    </a:cubicBezTo>
                    <a:lnTo>
                      <a:pt x="0" y="8595"/>
                    </a:lnTo>
                    <a:cubicBezTo>
                      <a:pt x="0" y="8666"/>
                      <a:pt x="8" y="8690"/>
                      <a:pt x="22" y="8690"/>
                    </a:cubicBezTo>
                    <a:cubicBezTo>
                      <a:pt x="51" y="8690"/>
                      <a:pt x="103" y="8595"/>
                      <a:pt x="162" y="8595"/>
                    </a:cubicBezTo>
                    <a:lnTo>
                      <a:pt x="902" y="8595"/>
                    </a:lnTo>
                    <a:cubicBezTo>
                      <a:pt x="962" y="8595"/>
                      <a:pt x="1014" y="8690"/>
                      <a:pt x="1042" y="8690"/>
                    </a:cubicBezTo>
                    <a:cubicBezTo>
                      <a:pt x="1056" y="8690"/>
                      <a:pt x="1064" y="8666"/>
                      <a:pt x="1064" y="8595"/>
                    </a:cubicBezTo>
                    <a:lnTo>
                      <a:pt x="1064" y="384"/>
                    </a:lnTo>
                    <a:cubicBezTo>
                      <a:pt x="1064" y="173"/>
                      <a:pt x="992"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7"/>
              <p:cNvSpPr/>
              <p:nvPr/>
            </p:nvSpPr>
            <p:spPr>
              <a:xfrm>
                <a:off x="6633225" y="4887650"/>
                <a:ext cx="29300" cy="223750"/>
              </a:xfrm>
              <a:custGeom>
                <a:rect b="b" l="l" r="r" t="t"/>
                <a:pathLst>
                  <a:path extrusionOk="0" h="8950" w="1172">
                    <a:moveTo>
                      <a:pt x="160" y="0"/>
                    </a:moveTo>
                    <a:cubicBezTo>
                      <a:pt x="72" y="0"/>
                      <a:pt x="0" y="173"/>
                      <a:pt x="0" y="383"/>
                    </a:cubicBezTo>
                    <a:lnTo>
                      <a:pt x="0" y="8855"/>
                    </a:lnTo>
                    <a:cubicBezTo>
                      <a:pt x="0" y="8926"/>
                      <a:pt x="8" y="8950"/>
                      <a:pt x="22" y="8950"/>
                    </a:cubicBezTo>
                    <a:cubicBezTo>
                      <a:pt x="50" y="8950"/>
                      <a:pt x="101" y="8855"/>
                      <a:pt x="160" y="8855"/>
                    </a:cubicBezTo>
                    <a:lnTo>
                      <a:pt x="1010" y="8855"/>
                    </a:lnTo>
                    <a:cubicBezTo>
                      <a:pt x="1069" y="8855"/>
                      <a:pt x="1121" y="8950"/>
                      <a:pt x="1149" y="8950"/>
                    </a:cubicBezTo>
                    <a:cubicBezTo>
                      <a:pt x="1163" y="8950"/>
                      <a:pt x="1172" y="8926"/>
                      <a:pt x="1172" y="8855"/>
                    </a:cubicBezTo>
                    <a:lnTo>
                      <a:pt x="1172" y="383"/>
                    </a:lnTo>
                    <a:cubicBezTo>
                      <a:pt x="1172" y="173"/>
                      <a:pt x="1098"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7"/>
              <p:cNvSpPr/>
              <p:nvPr/>
            </p:nvSpPr>
            <p:spPr>
              <a:xfrm>
                <a:off x="6683350" y="5004850"/>
                <a:ext cx="28000" cy="106550"/>
              </a:xfrm>
              <a:custGeom>
                <a:rect b="b" l="l" r="r" t="t"/>
                <a:pathLst>
                  <a:path extrusionOk="0" h="4262" w="1120">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9" y="4262"/>
                      <a:pt x="1097" y="4262"/>
                    </a:cubicBezTo>
                    <a:cubicBezTo>
                      <a:pt x="1111" y="4262"/>
                      <a:pt x="1119" y="4238"/>
                      <a:pt x="1119" y="4167"/>
                    </a:cubicBezTo>
                    <a:lnTo>
                      <a:pt x="1119" y="385"/>
                    </a:lnTo>
                    <a:cubicBezTo>
                      <a:pt x="1119"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7"/>
              <p:cNvSpPr/>
              <p:nvPr/>
            </p:nvSpPr>
            <p:spPr>
              <a:xfrm>
                <a:off x="673390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7"/>
              <p:cNvSpPr/>
              <p:nvPr/>
            </p:nvSpPr>
            <p:spPr>
              <a:xfrm>
                <a:off x="549320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1" y="12659"/>
                      <a:pt x="1233" y="12754"/>
                      <a:pt x="1261" y="12754"/>
                    </a:cubicBezTo>
                    <a:cubicBezTo>
                      <a:pt x="1275" y="12754"/>
                      <a:pt x="1283" y="12730"/>
                      <a:pt x="1283" y="12659"/>
                    </a:cubicBezTo>
                    <a:lnTo>
                      <a:pt x="1283" y="383"/>
                    </a:lnTo>
                    <a:cubicBezTo>
                      <a:pt x="1283" y="171"/>
                      <a:pt x="1210"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7"/>
              <p:cNvSpPr/>
              <p:nvPr/>
            </p:nvSpPr>
            <p:spPr>
              <a:xfrm>
                <a:off x="5546125" y="4934900"/>
                <a:ext cx="25225" cy="176525"/>
              </a:xfrm>
              <a:custGeom>
                <a:rect b="b" l="l" r="r" t="t"/>
                <a:pathLst>
                  <a:path extrusionOk="0" h="7061" w="1009">
                    <a:moveTo>
                      <a:pt x="160" y="0"/>
                    </a:moveTo>
                    <a:cubicBezTo>
                      <a:pt x="72" y="0"/>
                      <a:pt x="1" y="171"/>
                      <a:pt x="1" y="384"/>
                    </a:cubicBezTo>
                    <a:lnTo>
                      <a:pt x="1" y="6967"/>
                    </a:lnTo>
                    <a:cubicBezTo>
                      <a:pt x="1" y="7037"/>
                      <a:pt x="9" y="7061"/>
                      <a:pt x="22" y="7061"/>
                    </a:cubicBezTo>
                    <a:cubicBezTo>
                      <a:pt x="50" y="7061"/>
                      <a:pt x="101" y="6967"/>
                      <a:pt x="160" y="6967"/>
                    </a:cubicBezTo>
                    <a:lnTo>
                      <a:pt x="848" y="6967"/>
                    </a:lnTo>
                    <a:cubicBezTo>
                      <a:pt x="907" y="6967"/>
                      <a:pt x="959" y="7061"/>
                      <a:pt x="987" y="7061"/>
                    </a:cubicBezTo>
                    <a:cubicBezTo>
                      <a:pt x="1001" y="7061"/>
                      <a:pt x="1009" y="7037"/>
                      <a:pt x="1009" y="696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7"/>
              <p:cNvSpPr/>
              <p:nvPr/>
            </p:nvSpPr>
            <p:spPr>
              <a:xfrm>
                <a:off x="55966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7"/>
              <p:cNvSpPr/>
              <p:nvPr/>
            </p:nvSpPr>
            <p:spPr>
              <a:xfrm>
                <a:off x="564512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7"/>
              <p:cNvSpPr/>
              <p:nvPr/>
            </p:nvSpPr>
            <p:spPr>
              <a:xfrm>
                <a:off x="5694575" y="4951175"/>
                <a:ext cx="25250" cy="160225"/>
              </a:xfrm>
              <a:custGeom>
                <a:rect b="b" l="l" r="r" t="t"/>
                <a:pathLst>
                  <a:path extrusionOk="0" h="6409" w="1010">
                    <a:moveTo>
                      <a:pt x="162" y="0"/>
                    </a:moveTo>
                    <a:cubicBezTo>
                      <a:pt x="74" y="0"/>
                      <a:pt x="1" y="171"/>
                      <a:pt x="1" y="383"/>
                    </a:cubicBezTo>
                    <a:lnTo>
                      <a:pt x="1" y="6314"/>
                    </a:lnTo>
                    <a:cubicBezTo>
                      <a:pt x="1" y="6385"/>
                      <a:pt x="9" y="6409"/>
                      <a:pt x="23" y="6409"/>
                    </a:cubicBezTo>
                    <a:cubicBezTo>
                      <a:pt x="51" y="6409"/>
                      <a:pt x="103" y="6314"/>
                      <a:pt x="162" y="6314"/>
                    </a:cubicBezTo>
                    <a:lnTo>
                      <a:pt x="850" y="6314"/>
                    </a:lnTo>
                    <a:cubicBezTo>
                      <a:pt x="908" y="6314"/>
                      <a:pt x="960" y="6409"/>
                      <a:pt x="987" y="6409"/>
                    </a:cubicBezTo>
                    <a:cubicBezTo>
                      <a:pt x="1001" y="6409"/>
                      <a:pt x="1009" y="6385"/>
                      <a:pt x="1009" y="6314"/>
                    </a:cubicBezTo>
                    <a:lnTo>
                      <a:pt x="1009" y="383"/>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7"/>
              <p:cNvSpPr/>
              <p:nvPr/>
            </p:nvSpPr>
            <p:spPr>
              <a:xfrm>
                <a:off x="57441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6" y="5469"/>
                      <a:pt x="958"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7"/>
              <p:cNvSpPr/>
              <p:nvPr/>
            </p:nvSpPr>
            <p:spPr>
              <a:xfrm>
                <a:off x="5793300" y="4880300"/>
                <a:ext cx="25875" cy="231100"/>
              </a:xfrm>
              <a:custGeom>
                <a:rect b="b" l="l" r="r" t="t"/>
                <a:pathLst>
                  <a:path extrusionOk="0" h="9244" w="1035">
                    <a:moveTo>
                      <a:pt x="160" y="1"/>
                    </a:moveTo>
                    <a:cubicBezTo>
                      <a:pt x="72" y="1"/>
                      <a:pt x="1" y="173"/>
                      <a:pt x="1" y="386"/>
                    </a:cubicBezTo>
                    <a:lnTo>
                      <a:pt x="1" y="9149"/>
                    </a:lnTo>
                    <a:cubicBezTo>
                      <a:pt x="1" y="9220"/>
                      <a:pt x="9" y="9244"/>
                      <a:pt x="23" y="9244"/>
                    </a:cubicBezTo>
                    <a:cubicBezTo>
                      <a:pt x="50" y="9244"/>
                      <a:pt x="102" y="9149"/>
                      <a:pt x="160" y="9149"/>
                    </a:cubicBezTo>
                    <a:lnTo>
                      <a:pt x="875" y="9149"/>
                    </a:lnTo>
                    <a:cubicBezTo>
                      <a:pt x="934" y="9149"/>
                      <a:pt x="985" y="9244"/>
                      <a:pt x="1013" y="9244"/>
                    </a:cubicBezTo>
                    <a:cubicBezTo>
                      <a:pt x="1027" y="9244"/>
                      <a:pt x="1035" y="9220"/>
                      <a:pt x="1035"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7"/>
              <p:cNvSpPr/>
              <p:nvPr/>
            </p:nvSpPr>
            <p:spPr>
              <a:xfrm>
                <a:off x="5841800" y="4850325"/>
                <a:ext cx="27950" cy="261075"/>
              </a:xfrm>
              <a:custGeom>
                <a:rect b="b" l="l" r="r" t="t"/>
                <a:pathLst>
                  <a:path extrusionOk="0" h="10443" w="1118">
                    <a:moveTo>
                      <a:pt x="162" y="1"/>
                    </a:moveTo>
                    <a:cubicBezTo>
                      <a:pt x="72" y="1"/>
                      <a:pt x="1" y="173"/>
                      <a:pt x="1" y="384"/>
                    </a:cubicBezTo>
                    <a:lnTo>
                      <a:pt x="1" y="10348"/>
                    </a:lnTo>
                    <a:cubicBezTo>
                      <a:pt x="1" y="10419"/>
                      <a:pt x="8" y="10443"/>
                      <a:pt x="22" y="10443"/>
                    </a:cubicBezTo>
                    <a:cubicBezTo>
                      <a:pt x="50" y="10443"/>
                      <a:pt x="102" y="10348"/>
                      <a:pt x="162"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7"/>
              <p:cNvSpPr/>
              <p:nvPr/>
            </p:nvSpPr>
            <p:spPr>
              <a:xfrm>
                <a:off x="5890625" y="4666275"/>
                <a:ext cx="29300" cy="445125"/>
              </a:xfrm>
              <a:custGeom>
                <a:rect b="b" l="l" r="r" t="t"/>
                <a:pathLst>
                  <a:path extrusionOk="0" h="17805" w="1172">
                    <a:moveTo>
                      <a:pt x="161" y="0"/>
                    </a:moveTo>
                    <a:cubicBezTo>
                      <a:pt x="72" y="0"/>
                      <a:pt x="0" y="173"/>
                      <a:pt x="0" y="385"/>
                    </a:cubicBezTo>
                    <a:lnTo>
                      <a:pt x="0" y="17710"/>
                    </a:lnTo>
                    <a:cubicBezTo>
                      <a:pt x="0" y="17781"/>
                      <a:pt x="8" y="17805"/>
                      <a:pt x="22" y="17805"/>
                    </a:cubicBezTo>
                    <a:cubicBezTo>
                      <a:pt x="50" y="17805"/>
                      <a:pt x="101" y="17710"/>
                      <a:pt x="161"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7"/>
              <p:cNvSpPr/>
              <p:nvPr/>
            </p:nvSpPr>
            <p:spPr>
              <a:xfrm>
                <a:off x="59415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7"/>
              <p:cNvSpPr/>
              <p:nvPr/>
            </p:nvSpPr>
            <p:spPr>
              <a:xfrm>
                <a:off x="5989625" y="4887650"/>
                <a:ext cx="29300" cy="223750"/>
              </a:xfrm>
              <a:custGeom>
                <a:rect b="b" l="l" r="r" t="t"/>
                <a:pathLst>
                  <a:path extrusionOk="0" h="8950" w="1172">
                    <a:moveTo>
                      <a:pt x="161" y="0"/>
                    </a:moveTo>
                    <a:cubicBezTo>
                      <a:pt x="72" y="0"/>
                      <a:pt x="0" y="173"/>
                      <a:pt x="0" y="383"/>
                    </a:cubicBezTo>
                    <a:lnTo>
                      <a:pt x="0" y="8855"/>
                    </a:lnTo>
                    <a:cubicBezTo>
                      <a:pt x="0" y="8926"/>
                      <a:pt x="8" y="8950"/>
                      <a:pt x="22" y="8950"/>
                    </a:cubicBezTo>
                    <a:cubicBezTo>
                      <a:pt x="50" y="8950"/>
                      <a:pt x="102" y="8855"/>
                      <a:pt x="161" y="8855"/>
                    </a:cubicBezTo>
                    <a:lnTo>
                      <a:pt x="1012" y="8855"/>
                    </a:lnTo>
                    <a:cubicBezTo>
                      <a:pt x="1071" y="8855"/>
                      <a:pt x="1122" y="8950"/>
                      <a:pt x="1150" y="8950"/>
                    </a:cubicBezTo>
                    <a:cubicBezTo>
                      <a:pt x="1164" y="8950"/>
                      <a:pt x="1172" y="8926"/>
                      <a:pt x="1172" y="8855"/>
                    </a:cubicBezTo>
                    <a:lnTo>
                      <a:pt x="1172" y="383"/>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7"/>
              <p:cNvSpPr/>
              <p:nvPr/>
            </p:nvSpPr>
            <p:spPr>
              <a:xfrm>
                <a:off x="6039800" y="5004850"/>
                <a:ext cx="27950" cy="106550"/>
              </a:xfrm>
              <a:custGeom>
                <a:rect b="b" l="l" r="r" t="t"/>
                <a:pathLst>
                  <a:path extrusionOk="0" h="4262" w="1118">
                    <a:moveTo>
                      <a:pt x="160" y="0"/>
                    </a:moveTo>
                    <a:cubicBezTo>
                      <a:pt x="72" y="0"/>
                      <a:pt x="1" y="172"/>
                      <a:pt x="1" y="385"/>
                    </a:cubicBezTo>
                    <a:lnTo>
                      <a:pt x="1" y="4167"/>
                    </a:lnTo>
                    <a:cubicBezTo>
                      <a:pt x="1" y="4238"/>
                      <a:pt x="9" y="4262"/>
                      <a:pt x="22" y="4262"/>
                    </a:cubicBezTo>
                    <a:cubicBezTo>
                      <a:pt x="50" y="4262"/>
                      <a:pt x="101" y="4167"/>
                      <a:pt x="160"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7"/>
              <p:cNvSpPr/>
              <p:nvPr/>
            </p:nvSpPr>
            <p:spPr>
              <a:xfrm>
                <a:off x="6090300" y="4861600"/>
                <a:ext cx="25925" cy="249800"/>
              </a:xfrm>
              <a:custGeom>
                <a:rect b="b" l="l" r="r" t="t"/>
                <a:pathLst>
                  <a:path extrusionOk="0" h="9992" w="1037">
                    <a:moveTo>
                      <a:pt x="162" y="1"/>
                    </a:moveTo>
                    <a:cubicBezTo>
                      <a:pt x="74" y="1"/>
                      <a:pt x="1" y="173"/>
                      <a:pt x="1" y="384"/>
                    </a:cubicBezTo>
                    <a:lnTo>
                      <a:pt x="1" y="9897"/>
                    </a:lnTo>
                    <a:cubicBezTo>
                      <a:pt x="1" y="9968"/>
                      <a:pt x="9" y="9992"/>
                      <a:pt x="23" y="9992"/>
                    </a:cubicBezTo>
                    <a:cubicBezTo>
                      <a:pt x="51" y="9992"/>
                      <a:pt x="102" y="9897"/>
                      <a:pt x="162" y="9897"/>
                    </a:cubicBezTo>
                    <a:lnTo>
                      <a:pt x="877" y="9897"/>
                    </a:lnTo>
                    <a:cubicBezTo>
                      <a:pt x="936" y="9897"/>
                      <a:pt x="987" y="9992"/>
                      <a:pt x="1015" y="9992"/>
                    </a:cubicBezTo>
                    <a:cubicBezTo>
                      <a:pt x="1029" y="9992"/>
                      <a:pt x="1037" y="9968"/>
                      <a:pt x="1037" y="9897"/>
                    </a:cubicBezTo>
                    <a:lnTo>
                      <a:pt x="1037" y="384"/>
                    </a:lnTo>
                    <a:cubicBezTo>
                      <a:pt x="1037" y="173"/>
                      <a:pt x="96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7"/>
              <p:cNvSpPr/>
              <p:nvPr/>
            </p:nvSpPr>
            <p:spPr>
              <a:xfrm>
                <a:off x="5396250" y="5004850"/>
                <a:ext cx="27950" cy="106550"/>
              </a:xfrm>
              <a:custGeom>
                <a:rect b="b" l="l" r="r" t="t"/>
                <a:pathLst>
                  <a:path extrusionOk="0" h="4262" w="1118">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7"/>
              <p:cNvSpPr/>
              <p:nvPr/>
            </p:nvSpPr>
            <p:spPr>
              <a:xfrm>
                <a:off x="544675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4" y="9897"/>
                      <a:pt x="986" y="9992"/>
                      <a:pt x="1014" y="9992"/>
                    </a:cubicBezTo>
                    <a:cubicBezTo>
                      <a:pt x="1029" y="9992"/>
                      <a:pt x="1037" y="9968"/>
                      <a:pt x="1037" y="9897"/>
                    </a:cubicBezTo>
                    <a:lnTo>
                      <a:pt x="1037" y="384"/>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7"/>
              <p:cNvSpPr/>
              <p:nvPr/>
            </p:nvSpPr>
            <p:spPr>
              <a:xfrm>
                <a:off x="6186250" y="4792550"/>
                <a:ext cx="32100" cy="318850"/>
              </a:xfrm>
              <a:custGeom>
                <a:rect b="b" l="l" r="r" t="t"/>
                <a:pathLst>
                  <a:path extrusionOk="0" h="12754" w="1284">
                    <a:moveTo>
                      <a:pt x="162" y="0"/>
                    </a:moveTo>
                    <a:cubicBezTo>
                      <a:pt x="72" y="0"/>
                      <a:pt x="0" y="171"/>
                      <a:pt x="0" y="383"/>
                    </a:cubicBezTo>
                    <a:lnTo>
                      <a:pt x="0" y="12659"/>
                    </a:lnTo>
                    <a:cubicBezTo>
                      <a:pt x="0" y="12730"/>
                      <a:pt x="8" y="12754"/>
                      <a:pt x="22" y="12754"/>
                    </a:cubicBezTo>
                    <a:cubicBezTo>
                      <a:pt x="50" y="12754"/>
                      <a:pt x="102" y="12659"/>
                      <a:pt x="162" y="12659"/>
                    </a:cubicBezTo>
                    <a:lnTo>
                      <a:pt x="1124" y="12659"/>
                    </a:lnTo>
                    <a:cubicBezTo>
                      <a:pt x="1183" y="12659"/>
                      <a:pt x="1234" y="12754"/>
                      <a:pt x="1262" y="12754"/>
                    </a:cubicBezTo>
                    <a:cubicBezTo>
                      <a:pt x="1276" y="12754"/>
                      <a:pt x="1284" y="12730"/>
                      <a:pt x="1284" y="12659"/>
                    </a:cubicBezTo>
                    <a:lnTo>
                      <a:pt x="1284" y="383"/>
                    </a:lnTo>
                    <a:cubicBezTo>
                      <a:pt x="1284"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7"/>
              <p:cNvSpPr/>
              <p:nvPr/>
            </p:nvSpPr>
            <p:spPr>
              <a:xfrm>
                <a:off x="623917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7"/>
              <p:cNvSpPr/>
              <p:nvPr/>
            </p:nvSpPr>
            <p:spPr>
              <a:xfrm>
                <a:off x="62897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5" y="4752"/>
                    </a:lnTo>
                    <a:cubicBezTo>
                      <a:pt x="825" y="4752"/>
                      <a:pt x="877" y="4847"/>
                      <a:pt x="905" y="4847"/>
                    </a:cubicBezTo>
                    <a:cubicBezTo>
                      <a:pt x="919" y="4847"/>
                      <a:pt x="927" y="4823"/>
                      <a:pt x="927" y="4752"/>
                    </a:cubicBezTo>
                    <a:lnTo>
                      <a:pt x="927" y="383"/>
                    </a:lnTo>
                    <a:cubicBezTo>
                      <a:pt x="927" y="171"/>
                      <a:pt x="855" y="0"/>
                      <a:pt x="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7"/>
              <p:cNvSpPr/>
              <p:nvPr/>
            </p:nvSpPr>
            <p:spPr>
              <a:xfrm>
                <a:off x="6338175" y="4849100"/>
                <a:ext cx="25250" cy="262300"/>
              </a:xfrm>
              <a:custGeom>
                <a:rect b="b" l="l" r="r" t="t"/>
                <a:pathLst>
                  <a:path extrusionOk="0" h="10492" w="1010">
                    <a:moveTo>
                      <a:pt x="162" y="0"/>
                    </a:moveTo>
                    <a:cubicBezTo>
                      <a:pt x="72" y="0"/>
                      <a:pt x="1" y="171"/>
                      <a:pt x="1" y="384"/>
                    </a:cubicBezTo>
                    <a:lnTo>
                      <a:pt x="1" y="10397"/>
                    </a:lnTo>
                    <a:cubicBezTo>
                      <a:pt x="1" y="10468"/>
                      <a:pt x="9" y="10492"/>
                      <a:pt x="23" y="10492"/>
                    </a:cubicBezTo>
                    <a:cubicBezTo>
                      <a:pt x="50" y="10492"/>
                      <a:pt x="102" y="10397"/>
                      <a:pt x="162" y="10397"/>
                    </a:cubicBezTo>
                    <a:lnTo>
                      <a:pt x="850" y="10397"/>
                    </a:lnTo>
                    <a:cubicBezTo>
                      <a:pt x="908" y="10397"/>
                      <a:pt x="960" y="10492"/>
                      <a:pt x="987" y="10492"/>
                    </a:cubicBezTo>
                    <a:cubicBezTo>
                      <a:pt x="1001" y="10492"/>
                      <a:pt x="1009" y="10468"/>
                      <a:pt x="1009" y="1039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7"/>
              <p:cNvSpPr/>
              <p:nvPr/>
            </p:nvSpPr>
            <p:spPr>
              <a:xfrm>
                <a:off x="6387675" y="4951125"/>
                <a:ext cx="25250" cy="160275"/>
              </a:xfrm>
              <a:custGeom>
                <a:rect b="b" l="l" r="r" t="t"/>
                <a:pathLst>
                  <a:path extrusionOk="0" h="6411" w="1010">
                    <a:moveTo>
                      <a:pt x="162" y="0"/>
                    </a:moveTo>
                    <a:cubicBezTo>
                      <a:pt x="74" y="0"/>
                      <a:pt x="1" y="173"/>
                      <a:pt x="1" y="384"/>
                    </a:cubicBezTo>
                    <a:lnTo>
                      <a:pt x="1" y="6316"/>
                    </a:lnTo>
                    <a:cubicBezTo>
                      <a:pt x="1" y="6387"/>
                      <a:pt x="9" y="6411"/>
                      <a:pt x="23" y="6411"/>
                    </a:cubicBezTo>
                    <a:cubicBezTo>
                      <a:pt x="51" y="6411"/>
                      <a:pt x="103" y="6316"/>
                      <a:pt x="162" y="6316"/>
                    </a:cubicBezTo>
                    <a:lnTo>
                      <a:pt x="850" y="6316"/>
                    </a:lnTo>
                    <a:cubicBezTo>
                      <a:pt x="908" y="6316"/>
                      <a:pt x="960" y="6411"/>
                      <a:pt x="987" y="6411"/>
                    </a:cubicBezTo>
                    <a:cubicBezTo>
                      <a:pt x="1001" y="6411"/>
                      <a:pt x="1009" y="6387"/>
                      <a:pt x="1009" y="6316"/>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7"/>
              <p:cNvSpPr/>
              <p:nvPr/>
            </p:nvSpPr>
            <p:spPr>
              <a:xfrm>
                <a:off x="6437175" y="4972300"/>
                <a:ext cx="25250" cy="139100"/>
              </a:xfrm>
              <a:custGeom>
                <a:rect b="b" l="l" r="r" t="t"/>
                <a:pathLst>
                  <a:path extrusionOk="0" h="5564" w="1010">
                    <a:moveTo>
                      <a:pt x="162" y="0"/>
                    </a:moveTo>
                    <a:cubicBezTo>
                      <a:pt x="74"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7"/>
              <p:cNvSpPr/>
              <p:nvPr/>
            </p:nvSpPr>
            <p:spPr>
              <a:xfrm>
                <a:off x="6139850" y="4861600"/>
                <a:ext cx="25875" cy="249800"/>
              </a:xfrm>
              <a:custGeom>
                <a:rect b="b" l="l" r="r" t="t"/>
                <a:pathLst>
                  <a:path extrusionOk="0" h="9992" w="1035">
                    <a:moveTo>
                      <a:pt x="160" y="1"/>
                    </a:moveTo>
                    <a:cubicBezTo>
                      <a:pt x="72" y="1"/>
                      <a:pt x="1" y="173"/>
                      <a:pt x="1" y="384"/>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4"/>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7"/>
              <p:cNvSpPr/>
              <p:nvPr/>
            </p:nvSpPr>
            <p:spPr>
              <a:xfrm>
                <a:off x="683322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7"/>
              <p:cNvSpPr/>
              <p:nvPr/>
            </p:nvSpPr>
            <p:spPr>
              <a:xfrm>
                <a:off x="688377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7"/>
              <p:cNvSpPr/>
              <p:nvPr/>
            </p:nvSpPr>
            <p:spPr>
              <a:xfrm>
                <a:off x="69322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7"/>
              <p:cNvSpPr/>
              <p:nvPr/>
            </p:nvSpPr>
            <p:spPr>
              <a:xfrm>
                <a:off x="69817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7"/>
              <p:cNvSpPr/>
              <p:nvPr/>
            </p:nvSpPr>
            <p:spPr>
              <a:xfrm>
                <a:off x="7031275" y="4972300"/>
                <a:ext cx="25250" cy="139100"/>
              </a:xfrm>
              <a:custGeom>
                <a:rect b="b" l="l" r="r" t="t"/>
                <a:pathLst>
                  <a:path extrusionOk="0" h="5564" w="1010">
                    <a:moveTo>
                      <a:pt x="160" y="0"/>
                    </a:moveTo>
                    <a:cubicBezTo>
                      <a:pt x="72" y="0"/>
                      <a:pt x="1" y="173"/>
                      <a:pt x="1" y="384"/>
                    </a:cubicBezTo>
                    <a:lnTo>
                      <a:pt x="1" y="5469"/>
                    </a:lnTo>
                    <a:cubicBezTo>
                      <a:pt x="1" y="5540"/>
                      <a:pt x="9" y="5564"/>
                      <a:pt x="22" y="5564"/>
                    </a:cubicBezTo>
                    <a:cubicBezTo>
                      <a:pt x="50" y="5564"/>
                      <a:pt x="102" y="5469"/>
                      <a:pt x="160" y="5469"/>
                    </a:cubicBezTo>
                    <a:lnTo>
                      <a:pt x="848" y="5469"/>
                    </a:lnTo>
                    <a:cubicBezTo>
                      <a:pt x="908" y="5469"/>
                      <a:pt x="959" y="5564"/>
                      <a:pt x="987" y="5564"/>
                    </a:cubicBezTo>
                    <a:cubicBezTo>
                      <a:pt x="1001" y="5564"/>
                      <a:pt x="1009" y="5540"/>
                      <a:pt x="1009" y="5469"/>
                    </a:cubicBezTo>
                    <a:lnTo>
                      <a:pt x="1009" y="384"/>
                    </a:lnTo>
                    <a:cubicBezTo>
                      <a:pt x="1009" y="173"/>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7"/>
              <p:cNvSpPr/>
              <p:nvPr/>
            </p:nvSpPr>
            <p:spPr>
              <a:xfrm>
                <a:off x="7080450" y="4880300"/>
                <a:ext cx="25925" cy="231100"/>
              </a:xfrm>
              <a:custGeom>
                <a:rect b="b" l="l" r="r" t="t"/>
                <a:pathLst>
                  <a:path extrusionOk="0" h="9244" w="1037">
                    <a:moveTo>
                      <a:pt x="162" y="1"/>
                    </a:moveTo>
                    <a:cubicBezTo>
                      <a:pt x="72" y="1"/>
                      <a:pt x="1" y="173"/>
                      <a:pt x="1" y="386"/>
                    </a:cubicBezTo>
                    <a:lnTo>
                      <a:pt x="1" y="9149"/>
                    </a:lnTo>
                    <a:cubicBezTo>
                      <a:pt x="1" y="9220"/>
                      <a:pt x="9" y="9244"/>
                      <a:pt x="23" y="9244"/>
                    </a:cubicBezTo>
                    <a:cubicBezTo>
                      <a:pt x="51" y="9244"/>
                      <a:pt x="102" y="9149"/>
                      <a:pt x="162" y="9149"/>
                    </a:cubicBezTo>
                    <a:lnTo>
                      <a:pt x="875" y="9149"/>
                    </a:lnTo>
                    <a:cubicBezTo>
                      <a:pt x="935" y="9149"/>
                      <a:pt x="987" y="9244"/>
                      <a:pt x="1015" y="9244"/>
                    </a:cubicBezTo>
                    <a:cubicBezTo>
                      <a:pt x="1029" y="9244"/>
                      <a:pt x="1037" y="9220"/>
                      <a:pt x="1037" y="9149"/>
                    </a:cubicBezTo>
                    <a:lnTo>
                      <a:pt x="1037" y="386"/>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7"/>
              <p:cNvSpPr/>
              <p:nvPr/>
            </p:nvSpPr>
            <p:spPr>
              <a:xfrm>
                <a:off x="7128950" y="4850325"/>
                <a:ext cx="27950" cy="261075"/>
              </a:xfrm>
              <a:custGeom>
                <a:rect b="b" l="l" r="r" t="t"/>
                <a:pathLst>
                  <a:path extrusionOk="0" h="10443" w="1118">
                    <a:moveTo>
                      <a:pt x="160" y="1"/>
                    </a:moveTo>
                    <a:cubicBezTo>
                      <a:pt x="72" y="1"/>
                      <a:pt x="1" y="173"/>
                      <a:pt x="1" y="384"/>
                    </a:cubicBezTo>
                    <a:lnTo>
                      <a:pt x="1" y="10348"/>
                    </a:lnTo>
                    <a:cubicBezTo>
                      <a:pt x="1" y="10419"/>
                      <a:pt x="9"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7"/>
              <p:cNvSpPr/>
              <p:nvPr/>
            </p:nvSpPr>
            <p:spPr>
              <a:xfrm>
                <a:off x="7177775" y="4666275"/>
                <a:ext cx="29300" cy="445125"/>
              </a:xfrm>
              <a:custGeom>
                <a:rect b="b" l="l" r="r" t="t"/>
                <a:pathLst>
                  <a:path extrusionOk="0" h="17805" w="1172">
                    <a:moveTo>
                      <a:pt x="160" y="0"/>
                    </a:moveTo>
                    <a:cubicBezTo>
                      <a:pt x="72" y="0"/>
                      <a:pt x="0" y="173"/>
                      <a:pt x="0" y="385"/>
                    </a:cubicBezTo>
                    <a:lnTo>
                      <a:pt x="0" y="17710"/>
                    </a:lnTo>
                    <a:cubicBezTo>
                      <a:pt x="0" y="17781"/>
                      <a:pt x="8" y="17805"/>
                      <a:pt x="22" y="17805"/>
                    </a:cubicBezTo>
                    <a:cubicBezTo>
                      <a:pt x="50" y="17805"/>
                      <a:pt x="101" y="17710"/>
                      <a:pt x="160"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7"/>
              <p:cNvSpPr/>
              <p:nvPr/>
            </p:nvSpPr>
            <p:spPr>
              <a:xfrm>
                <a:off x="722865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7"/>
            <p:cNvGrpSpPr/>
            <p:nvPr/>
          </p:nvGrpSpPr>
          <p:grpSpPr>
            <a:xfrm>
              <a:off x="-1" y="4935256"/>
              <a:ext cx="9144134" cy="129765"/>
              <a:chOff x="237925" y="603400"/>
              <a:chExt cx="3162200" cy="44875"/>
            </a:xfrm>
          </p:grpSpPr>
          <p:sp>
            <p:nvSpPr>
              <p:cNvPr id="255" name="Google Shape;255;p7"/>
              <p:cNvSpPr/>
              <p:nvPr/>
            </p:nvSpPr>
            <p:spPr>
              <a:xfrm>
                <a:off x="238125" y="603400"/>
                <a:ext cx="3162000" cy="7850"/>
              </a:xfrm>
              <a:custGeom>
                <a:rect b="b" l="l" r="r" t="t"/>
                <a:pathLst>
                  <a:path extrusionOk="0" h="314" w="126480">
                    <a:moveTo>
                      <a:pt x="0" y="0"/>
                    </a:moveTo>
                    <a:lnTo>
                      <a:pt x="0" y="314"/>
                    </a:lnTo>
                    <a:lnTo>
                      <a:pt x="126479" y="314"/>
                    </a:lnTo>
                    <a:lnTo>
                      <a:pt x="126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7"/>
              <p:cNvSpPr/>
              <p:nvPr/>
            </p:nvSpPr>
            <p:spPr>
              <a:xfrm>
                <a:off x="237925" y="636525"/>
                <a:ext cx="3147200" cy="11750"/>
              </a:xfrm>
              <a:custGeom>
                <a:rect b="b" l="l" r="r" t="t"/>
                <a:pathLst>
                  <a:path extrusionOk="0" h="470" w="125888">
                    <a:moveTo>
                      <a:pt x="1" y="1"/>
                    </a:moveTo>
                    <a:lnTo>
                      <a:pt x="1" y="470"/>
                    </a:lnTo>
                    <a:lnTo>
                      <a:pt x="157" y="470"/>
                    </a:lnTo>
                    <a:lnTo>
                      <a:pt x="157" y="1"/>
                    </a:lnTo>
                    <a:close/>
                    <a:moveTo>
                      <a:pt x="947" y="1"/>
                    </a:moveTo>
                    <a:lnTo>
                      <a:pt x="947" y="470"/>
                    </a:lnTo>
                    <a:lnTo>
                      <a:pt x="1095" y="470"/>
                    </a:lnTo>
                    <a:lnTo>
                      <a:pt x="1103" y="1"/>
                    </a:lnTo>
                    <a:close/>
                    <a:moveTo>
                      <a:pt x="1876" y="1"/>
                    </a:moveTo>
                    <a:lnTo>
                      <a:pt x="1876" y="470"/>
                    </a:lnTo>
                    <a:lnTo>
                      <a:pt x="2032" y="470"/>
                    </a:lnTo>
                    <a:lnTo>
                      <a:pt x="2032" y="1"/>
                    </a:lnTo>
                    <a:close/>
                    <a:moveTo>
                      <a:pt x="2815" y="1"/>
                    </a:moveTo>
                    <a:lnTo>
                      <a:pt x="2815" y="470"/>
                    </a:lnTo>
                    <a:lnTo>
                      <a:pt x="2971" y="470"/>
                    </a:lnTo>
                    <a:lnTo>
                      <a:pt x="2971" y="1"/>
                    </a:lnTo>
                    <a:close/>
                    <a:moveTo>
                      <a:pt x="3754" y="1"/>
                    </a:moveTo>
                    <a:lnTo>
                      <a:pt x="3754" y="470"/>
                    </a:lnTo>
                    <a:lnTo>
                      <a:pt x="3909" y="470"/>
                    </a:lnTo>
                    <a:lnTo>
                      <a:pt x="3909" y="1"/>
                    </a:lnTo>
                    <a:close/>
                    <a:moveTo>
                      <a:pt x="4692" y="1"/>
                    </a:moveTo>
                    <a:lnTo>
                      <a:pt x="4692" y="470"/>
                    </a:lnTo>
                    <a:lnTo>
                      <a:pt x="4848" y="470"/>
                    </a:lnTo>
                    <a:lnTo>
                      <a:pt x="4848" y="1"/>
                    </a:lnTo>
                    <a:close/>
                    <a:moveTo>
                      <a:pt x="5631" y="1"/>
                    </a:moveTo>
                    <a:lnTo>
                      <a:pt x="5631" y="470"/>
                    </a:lnTo>
                    <a:lnTo>
                      <a:pt x="5787" y="470"/>
                    </a:lnTo>
                    <a:lnTo>
                      <a:pt x="5787" y="1"/>
                    </a:lnTo>
                    <a:close/>
                    <a:moveTo>
                      <a:pt x="6570" y="1"/>
                    </a:moveTo>
                    <a:lnTo>
                      <a:pt x="6570" y="470"/>
                    </a:lnTo>
                    <a:lnTo>
                      <a:pt x="6725" y="470"/>
                    </a:lnTo>
                    <a:lnTo>
                      <a:pt x="6725" y="1"/>
                    </a:lnTo>
                    <a:close/>
                    <a:moveTo>
                      <a:pt x="7506" y="1"/>
                    </a:moveTo>
                    <a:lnTo>
                      <a:pt x="7506" y="470"/>
                    </a:lnTo>
                    <a:lnTo>
                      <a:pt x="7664" y="470"/>
                    </a:lnTo>
                    <a:lnTo>
                      <a:pt x="7664" y="1"/>
                    </a:lnTo>
                    <a:close/>
                    <a:moveTo>
                      <a:pt x="8445" y="1"/>
                    </a:moveTo>
                    <a:lnTo>
                      <a:pt x="8445" y="470"/>
                    </a:lnTo>
                    <a:lnTo>
                      <a:pt x="8601" y="470"/>
                    </a:lnTo>
                    <a:lnTo>
                      <a:pt x="8601" y="1"/>
                    </a:lnTo>
                    <a:close/>
                    <a:moveTo>
                      <a:pt x="9384" y="1"/>
                    </a:moveTo>
                    <a:lnTo>
                      <a:pt x="9384" y="470"/>
                    </a:lnTo>
                    <a:lnTo>
                      <a:pt x="9540" y="470"/>
                    </a:lnTo>
                    <a:lnTo>
                      <a:pt x="9540" y="1"/>
                    </a:lnTo>
                    <a:close/>
                    <a:moveTo>
                      <a:pt x="10328" y="1"/>
                    </a:moveTo>
                    <a:lnTo>
                      <a:pt x="10328" y="470"/>
                    </a:lnTo>
                    <a:lnTo>
                      <a:pt x="10478" y="470"/>
                    </a:lnTo>
                    <a:lnTo>
                      <a:pt x="10486" y="1"/>
                    </a:lnTo>
                    <a:close/>
                    <a:moveTo>
                      <a:pt x="11259" y="1"/>
                    </a:moveTo>
                    <a:lnTo>
                      <a:pt x="11259" y="470"/>
                    </a:lnTo>
                    <a:lnTo>
                      <a:pt x="11417" y="470"/>
                    </a:lnTo>
                    <a:lnTo>
                      <a:pt x="11417" y="1"/>
                    </a:lnTo>
                    <a:close/>
                    <a:moveTo>
                      <a:pt x="12198" y="1"/>
                    </a:moveTo>
                    <a:lnTo>
                      <a:pt x="12198" y="470"/>
                    </a:lnTo>
                    <a:lnTo>
                      <a:pt x="12354" y="470"/>
                    </a:lnTo>
                    <a:lnTo>
                      <a:pt x="12354" y="1"/>
                    </a:lnTo>
                    <a:close/>
                    <a:moveTo>
                      <a:pt x="13137" y="1"/>
                    </a:moveTo>
                    <a:lnTo>
                      <a:pt x="13137" y="470"/>
                    </a:lnTo>
                    <a:lnTo>
                      <a:pt x="13292" y="470"/>
                    </a:lnTo>
                    <a:lnTo>
                      <a:pt x="13298" y="1"/>
                    </a:lnTo>
                    <a:close/>
                    <a:moveTo>
                      <a:pt x="14075" y="1"/>
                    </a:moveTo>
                    <a:lnTo>
                      <a:pt x="14075" y="470"/>
                    </a:lnTo>
                    <a:lnTo>
                      <a:pt x="14231" y="470"/>
                    </a:lnTo>
                    <a:lnTo>
                      <a:pt x="14238" y="1"/>
                    </a:lnTo>
                    <a:close/>
                    <a:moveTo>
                      <a:pt x="15012" y="1"/>
                    </a:moveTo>
                    <a:lnTo>
                      <a:pt x="15012" y="470"/>
                    </a:lnTo>
                    <a:lnTo>
                      <a:pt x="15170" y="470"/>
                    </a:lnTo>
                    <a:lnTo>
                      <a:pt x="15170" y="1"/>
                    </a:lnTo>
                    <a:close/>
                    <a:moveTo>
                      <a:pt x="15956" y="1"/>
                    </a:moveTo>
                    <a:lnTo>
                      <a:pt x="15956" y="470"/>
                    </a:lnTo>
                    <a:lnTo>
                      <a:pt x="16107" y="470"/>
                    </a:lnTo>
                    <a:lnTo>
                      <a:pt x="16114" y="1"/>
                    </a:lnTo>
                    <a:close/>
                    <a:moveTo>
                      <a:pt x="16897" y="1"/>
                    </a:moveTo>
                    <a:lnTo>
                      <a:pt x="16897" y="470"/>
                    </a:lnTo>
                    <a:lnTo>
                      <a:pt x="17045" y="470"/>
                    </a:lnTo>
                    <a:lnTo>
                      <a:pt x="17053" y="1"/>
                    </a:lnTo>
                    <a:close/>
                    <a:moveTo>
                      <a:pt x="17828" y="1"/>
                    </a:moveTo>
                    <a:lnTo>
                      <a:pt x="17828" y="470"/>
                    </a:lnTo>
                    <a:lnTo>
                      <a:pt x="17986" y="470"/>
                    </a:lnTo>
                    <a:lnTo>
                      <a:pt x="17986" y="1"/>
                    </a:lnTo>
                    <a:close/>
                    <a:moveTo>
                      <a:pt x="18767" y="1"/>
                    </a:moveTo>
                    <a:lnTo>
                      <a:pt x="18767" y="470"/>
                    </a:lnTo>
                    <a:lnTo>
                      <a:pt x="18923" y="470"/>
                    </a:lnTo>
                    <a:lnTo>
                      <a:pt x="18923" y="1"/>
                    </a:lnTo>
                    <a:close/>
                    <a:moveTo>
                      <a:pt x="19706" y="1"/>
                    </a:moveTo>
                    <a:lnTo>
                      <a:pt x="19706" y="470"/>
                    </a:lnTo>
                    <a:lnTo>
                      <a:pt x="19861" y="470"/>
                    </a:lnTo>
                    <a:lnTo>
                      <a:pt x="19861" y="1"/>
                    </a:lnTo>
                    <a:close/>
                    <a:moveTo>
                      <a:pt x="20644" y="1"/>
                    </a:moveTo>
                    <a:lnTo>
                      <a:pt x="20644" y="470"/>
                    </a:lnTo>
                    <a:lnTo>
                      <a:pt x="20800" y="470"/>
                    </a:lnTo>
                    <a:lnTo>
                      <a:pt x="20800" y="1"/>
                    </a:lnTo>
                    <a:close/>
                    <a:moveTo>
                      <a:pt x="21581" y="1"/>
                    </a:moveTo>
                    <a:lnTo>
                      <a:pt x="21581" y="470"/>
                    </a:lnTo>
                    <a:lnTo>
                      <a:pt x="21739" y="470"/>
                    </a:lnTo>
                    <a:lnTo>
                      <a:pt x="21739" y="1"/>
                    </a:lnTo>
                    <a:close/>
                    <a:moveTo>
                      <a:pt x="22520" y="1"/>
                    </a:moveTo>
                    <a:lnTo>
                      <a:pt x="22520" y="470"/>
                    </a:lnTo>
                    <a:lnTo>
                      <a:pt x="22676" y="470"/>
                    </a:lnTo>
                    <a:lnTo>
                      <a:pt x="22676" y="1"/>
                    </a:lnTo>
                    <a:close/>
                    <a:moveTo>
                      <a:pt x="23458" y="1"/>
                    </a:moveTo>
                    <a:lnTo>
                      <a:pt x="23458" y="470"/>
                    </a:lnTo>
                    <a:lnTo>
                      <a:pt x="23614" y="470"/>
                    </a:lnTo>
                    <a:lnTo>
                      <a:pt x="23614" y="1"/>
                    </a:lnTo>
                    <a:close/>
                    <a:moveTo>
                      <a:pt x="24397" y="1"/>
                    </a:moveTo>
                    <a:lnTo>
                      <a:pt x="24397" y="470"/>
                    </a:lnTo>
                    <a:lnTo>
                      <a:pt x="24553" y="470"/>
                    </a:lnTo>
                    <a:lnTo>
                      <a:pt x="24553" y="1"/>
                    </a:lnTo>
                    <a:close/>
                    <a:moveTo>
                      <a:pt x="25334" y="1"/>
                    </a:moveTo>
                    <a:lnTo>
                      <a:pt x="25334" y="470"/>
                    </a:lnTo>
                    <a:lnTo>
                      <a:pt x="25492" y="470"/>
                    </a:lnTo>
                    <a:lnTo>
                      <a:pt x="25492" y="1"/>
                    </a:lnTo>
                    <a:close/>
                    <a:moveTo>
                      <a:pt x="26273" y="1"/>
                    </a:moveTo>
                    <a:lnTo>
                      <a:pt x="26273" y="470"/>
                    </a:lnTo>
                    <a:lnTo>
                      <a:pt x="26428" y="470"/>
                    </a:lnTo>
                    <a:lnTo>
                      <a:pt x="26428" y="1"/>
                    </a:lnTo>
                    <a:close/>
                    <a:moveTo>
                      <a:pt x="27211" y="1"/>
                    </a:moveTo>
                    <a:lnTo>
                      <a:pt x="27211" y="470"/>
                    </a:lnTo>
                    <a:lnTo>
                      <a:pt x="27367" y="470"/>
                    </a:lnTo>
                    <a:lnTo>
                      <a:pt x="27367" y="1"/>
                    </a:lnTo>
                    <a:close/>
                    <a:moveTo>
                      <a:pt x="28150" y="1"/>
                    </a:moveTo>
                    <a:lnTo>
                      <a:pt x="28150" y="470"/>
                    </a:lnTo>
                    <a:lnTo>
                      <a:pt x="28306" y="470"/>
                    </a:lnTo>
                    <a:lnTo>
                      <a:pt x="28306" y="1"/>
                    </a:lnTo>
                    <a:close/>
                    <a:moveTo>
                      <a:pt x="29087" y="1"/>
                    </a:moveTo>
                    <a:lnTo>
                      <a:pt x="29087" y="470"/>
                    </a:lnTo>
                    <a:lnTo>
                      <a:pt x="29244" y="470"/>
                    </a:lnTo>
                    <a:lnTo>
                      <a:pt x="29248" y="1"/>
                    </a:lnTo>
                    <a:close/>
                    <a:moveTo>
                      <a:pt x="30027" y="1"/>
                    </a:moveTo>
                    <a:lnTo>
                      <a:pt x="30027" y="470"/>
                    </a:lnTo>
                    <a:lnTo>
                      <a:pt x="30183" y="470"/>
                    </a:lnTo>
                    <a:lnTo>
                      <a:pt x="30189" y="1"/>
                    </a:lnTo>
                    <a:close/>
                    <a:moveTo>
                      <a:pt x="30966" y="1"/>
                    </a:moveTo>
                    <a:lnTo>
                      <a:pt x="30966" y="470"/>
                    </a:lnTo>
                    <a:lnTo>
                      <a:pt x="31122" y="470"/>
                    </a:lnTo>
                    <a:lnTo>
                      <a:pt x="31122" y="1"/>
                    </a:lnTo>
                    <a:close/>
                    <a:moveTo>
                      <a:pt x="31907" y="1"/>
                    </a:moveTo>
                    <a:lnTo>
                      <a:pt x="31907" y="470"/>
                    </a:lnTo>
                    <a:lnTo>
                      <a:pt x="32061" y="470"/>
                    </a:lnTo>
                    <a:lnTo>
                      <a:pt x="32064" y="1"/>
                    </a:lnTo>
                    <a:close/>
                    <a:moveTo>
                      <a:pt x="32847" y="1"/>
                    </a:moveTo>
                    <a:lnTo>
                      <a:pt x="32847" y="470"/>
                    </a:lnTo>
                    <a:lnTo>
                      <a:pt x="32997" y="470"/>
                    </a:lnTo>
                    <a:lnTo>
                      <a:pt x="33003" y="1"/>
                    </a:lnTo>
                    <a:close/>
                    <a:moveTo>
                      <a:pt x="33780" y="1"/>
                    </a:moveTo>
                    <a:lnTo>
                      <a:pt x="33780" y="470"/>
                    </a:lnTo>
                    <a:lnTo>
                      <a:pt x="33936" y="470"/>
                    </a:lnTo>
                    <a:lnTo>
                      <a:pt x="33936" y="1"/>
                    </a:lnTo>
                    <a:close/>
                    <a:moveTo>
                      <a:pt x="34719" y="1"/>
                    </a:moveTo>
                    <a:lnTo>
                      <a:pt x="34719" y="470"/>
                    </a:lnTo>
                    <a:lnTo>
                      <a:pt x="34875" y="470"/>
                    </a:lnTo>
                    <a:lnTo>
                      <a:pt x="34875" y="1"/>
                    </a:lnTo>
                    <a:close/>
                    <a:moveTo>
                      <a:pt x="35656" y="1"/>
                    </a:moveTo>
                    <a:lnTo>
                      <a:pt x="35656" y="470"/>
                    </a:lnTo>
                    <a:lnTo>
                      <a:pt x="35813" y="470"/>
                    </a:lnTo>
                    <a:lnTo>
                      <a:pt x="35813" y="1"/>
                    </a:lnTo>
                    <a:close/>
                    <a:moveTo>
                      <a:pt x="36594" y="1"/>
                    </a:moveTo>
                    <a:lnTo>
                      <a:pt x="36594" y="470"/>
                    </a:lnTo>
                    <a:lnTo>
                      <a:pt x="36750" y="470"/>
                    </a:lnTo>
                    <a:lnTo>
                      <a:pt x="36750" y="1"/>
                    </a:lnTo>
                    <a:close/>
                    <a:moveTo>
                      <a:pt x="37533" y="1"/>
                    </a:moveTo>
                    <a:lnTo>
                      <a:pt x="37533" y="470"/>
                    </a:lnTo>
                    <a:lnTo>
                      <a:pt x="37689" y="470"/>
                    </a:lnTo>
                    <a:lnTo>
                      <a:pt x="37689" y="1"/>
                    </a:lnTo>
                    <a:close/>
                    <a:moveTo>
                      <a:pt x="38472" y="1"/>
                    </a:moveTo>
                    <a:lnTo>
                      <a:pt x="38472" y="470"/>
                    </a:lnTo>
                    <a:lnTo>
                      <a:pt x="38628" y="470"/>
                    </a:lnTo>
                    <a:lnTo>
                      <a:pt x="38628" y="1"/>
                    </a:lnTo>
                    <a:close/>
                    <a:moveTo>
                      <a:pt x="39409" y="1"/>
                    </a:moveTo>
                    <a:lnTo>
                      <a:pt x="39409" y="470"/>
                    </a:lnTo>
                    <a:lnTo>
                      <a:pt x="39566" y="470"/>
                    </a:lnTo>
                    <a:lnTo>
                      <a:pt x="39566" y="1"/>
                    </a:lnTo>
                    <a:close/>
                    <a:moveTo>
                      <a:pt x="40347" y="1"/>
                    </a:moveTo>
                    <a:lnTo>
                      <a:pt x="40347" y="470"/>
                    </a:lnTo>
                    <a:lnTo>
                      <a:pt x="40503" y="470"/>
                    </a:lnTo>
                    <a:lnTo>
                      <a:pt x="40503" y="1"/>
                    </a:lnTo>
                    <a:close/>
                    <a:moveTo>
                      <a:pt x="41286" y="1"/>
                    </a:moveTo>
                    <a:lnTo>
                      <a:pt x="41286" y="470"/>
                    </a:lnTo>
                    <a:lnTo>
                      <a:pt x="41442" y="470"/>
                    </a:lnTo>
                    <a:lnTo>
                      <a:pt x="41442" y="1"/>
                    </a:lnTo>
                    <a:close/>
                    <a:moveTo>
                      <a:pt x="42225" y="1"/>
                    </a:moveTo>
                    <a:lnTo>
                      <a:pt x="42225" y="470"/>
                    </a:lnTo>
                    <a:lnTo>
                      <a:pt x="42380" y="470"/>
                    </a:lnTo>
                    <a:lnTo>
                      <a:pt x="42380" y="1"/>
                    </a:lnTo>
                    <a:close/>
                    <a:moveTo>
                      <a:pt x="43163" y="1"/>
                    </a:moveTo>
                    <a:lnTo>
                      <a:pt x="43163" y="470"/>
                    </a:lnTo>
                    <a:lnTo>
                      <a:pt x="43319" y="470"/>
                    </a:lnTo>
                    <a:lnTo>
                      <a:pt x="43319" y="1"/>
                    </a:lnTo>
                    <a:close/>
                    <a:moveTo>
                      <a:pt x="44102" y="1"/>
                    </a:moveTo>
                    <a:lnTo>
                      <a:pt x="44102" y="470"/>
                    </a:lnTo>
                    <a:lnTo>
                      <a:pt x="44258" y="470"/>
                    </a:lnTo>
                    <a:lnTo>
                      <a:pt x="44258" y="1"/>
                    </a:lnTo>
                    <a:close/>
                    <a:moveTo>
                      <a:pt x="45041" y="1"/>
                    </a:moveTo>
                    <a:lnTo>
                      <a:pt x="45041" y="470"/>
                    </a:lnTo>
                    <a:lnTo>
                      <a:pt x="45196" y="470"/>
                    </a:lnTo>
                    <a:lnTo>
                      <a:pt x="45198" y="1"/>
                    </a:lnTo>
                    <a:close/>
                    <a:moveTo>
                      <a:pt x="45977" y="1"/>
                    </a:moveTo>
                    <a:lnTo>
                      <a:pt x="45977" y="470"/>
                    </a:lnTo>
                    <a:lnTo>
                      <a:pt x="46135" y="470"/>
                    </a:lnTo>
                    <a:lnTo>
                      <a:pt x="46139" y="1"/>
                    </a:lnTo>
                    <a:close/>
                    <a:moveTo>
                      <a:pt x="46916" y="1"/>
                    </a:moveTo>
                    <a:lnTo>
                      <a:pt x="46916" y="470"/>
                    </a:lnTo>
                    <a:lnTo>
                      <a:pt x="47072" y="470"/>
                    </a:lnTo>
                    <a:lnTo>
                      <a:pt x="47072" y="1"/>
                    </a:lnTo>
                    <a:close/>
                    <a:moveTo>
                      <a:pt x="47857" y="1"/>
                    </a:moveTo>
                    <a:lnTo>
                      <a:pt x="47857" y="470"/>
                    </a:lnTo>
                    <a:lnTo>
                      <a:pt x="48011" y="470"/>
                    </a:lnTo>
                    <a:lnTo>
                      <a:pt x="48014" y="1"/>
                    </a:lnTo>
                    <a:close/>
                    <a:moveTo>
                      <a:pt x="48797" y="1"/>
                    </a:moveTo>
                    <a:lnTo>
                      <a:pt x="48797" y="470"/>
                    </a:lnTo>
                    <a:lnTo>
                      <a:pt x="48949" y="470"/>
                    </a:lnTo>
                    <a:lnTo>
                      <a:pt x="48953" y="1"/>
                    </a:lnTo>
                    <a:close/>
                    <a:moveTo>
                      <a:pt x="49730" y="1"/>
                    </a:moveTo>
                    <a:lnTo>
                      <a:pt x="49730" y="470"/>
                    </a:lnTo>
                    <a:lnTo>
                      <a:pt x="49888" y="470"/>
                    </a:lnTo>
                    <a:lnTo>
                      <a:pt x="49888" y="1"/>
                    </a:lnTo>
                    <a:close/>
                    <a:moveTo>
                      <a:pt x="50669" y="1"/>
                    </a:moveTo>
                    <a:lnTo>
                      <a:pt x="50669" y="470"/>
                    </a:lnTo>
                    <a:lnTo>
                      <a:pt x="50825" y="470"/>
                    </a:lnTo>
                    <a:lnTo>
                      <a:pt x="50825" y="1"/>
                    </a:lnTo>
                    <a:close/>
                    <a:moveTo>
                      <a:pt x="51608" y="1"/>
                    </a:moveTo>
                    <a:lnTo>
                      <a:pt x="51608" y="470"/>
                    </a:lnTo>
                    <a:lnTo>
                      <a:pt x="51764" y="470"/>
                    </a:lnTo>
                    <a:lnTo>
                      <a:pt x="51764" y="1"/>
                    </a:lnTo>
                    <a:close/>
                    <a:moveTo>
                      <a:pt x="52546" y="1"/>
                    </a:moveTo>
                    <a:lnTo>
                      <a:pt x="52546" y="470"/>
                    </a:lnTo>
                    <a:lnTo>
                      <a:pt x="52702" y="470"/>
                    </a:lnTo>
                    <a:lnTo>
                      <a:pt x="52702" y="1"/>
                    </a:lnTo>
                    <a:close/>
                    <a:moveTo>
                      <a:pt x="53483" y="1"/>
                    </a:moveTo>
                    <a:lnTo>
                      <a:pt x="53483" y="470"/>
                    </a:lnTo>
                    <a:lnTo>
                      <a:pt x="53641" y="470"/>
                    </a:lnTo>
                    <a:lnTo>
                      <a:pt x="53641" y="1"/>
                    </a:lnTo>
                    <a:close/>
                    <a:moveTo>
                      <a:pt x="54422" y="1"/>
                    </a:moveTo>
                    <a:lnTo>
                      <a:pt x="54422" y="470"/>
                    </a:lnTo>
                    <a:lnTo>
                      <a:pt x="54578" y="470"/>
                    </a:lnTo>
                    <a:lnTo>
                      <a:pt x="54578" y="1"/>
                    </a:lnTo>
                    <a:close/>
                    <a:moveTo>
                      <a:pt x="55362" y="1"/>
                    </a:moveTo>
                    <a:lnTo>
                      <a:pt x="55362" y="470"/>
                    </a:lnTo>
                    <a:lnTo>
                      <a:pt x="55518" y="470"/>
                    </a:lnTo>
                    <a:lnTo>
                      <a:pt x="55518" y="1"/>
                    </a:lnTo>
                    <a:close/>
                    <a:moveTo>
                      <a:pt x="56299" y="1"/>
                    </a:moveTo>
                    <a:lnTo>
                      <a:pt x="56299" y="470"/>
                    </a:lnTo>
                    <a:lnTo>
                      <a:pt x="56457" y="470"/>
                    </a:lnTo>
                    <a:lnTo>
                      <a:pt x="56457" y="1"/>
                    </a:lnTo>
                    <a:close/>
                    <a:moveTo>
                      <a:pt x="57238" y="1"/>
                    </a:moveTo>
                    <a:lnTo>
                      <a:pt x="57238" y="470"/>
                    </a:lnTo>
                    <a:lnTo>
                      <a:pt x="57394" y="470"/>
                    </a:lnTo>
                    <a:lnTo>
                      <a:pt x="57394" y="1"/>
                    </a:lnTo>
                    <a:close/>
                    <a:moveTo>
                      <a:pt x="58177" y="1"/>
                    </a:moveTo>
                    <a:lnTo>
                      <a:pt x="58177" y="470"/>
                    </a:lnTo>
                    <a:lnTo>
                      <a:pt x="58332" y="470"/>
                    </a:lnTo>
                    <a:lnTo>
                      <a:pt x="58332" y="1"/>
                    </a:lnTo>
                    <a:close/>
                    <a:moveTo>
                      <a:pt x="59115" y="1"/>
                    </a:moveTo>
                    <a:lnTo>
                      <a:pt x="59115" y="470"/>
                    </a:lnTo>
                    <a:lnTo>
                      <a:pt x="59271" y="470"/>
                    </a:lnTo>
                    <a:lnTo>
                      <a:pt x="59271" y="1"/>
                    </a:lnTo>
                    <a:close/>
                    <a:moveTo>
                      <a:pt x="60052" y="1"/>
                    </a:moveTo>
                    <a:lnTo>
                      <a:pt x="60052" y="470"/>
                    </a:lnTo>
                    <a:lnTo>
                      <a:pt x="60210" y="470"/>
                    </a:lnTo>
                    <a:lnTo>
                      <a:pt x="60210" y="1"/>
                    </a:lnTo>
                    <a:close/>
                    <a:moveTo>
                      <a:pt x="60991" y="1"/>
                    </a:moveTo>
                    <a:lnTo>
                      <a:pt x="60991" y="470"/>
                    </a:lnTo>
                    <a:lnTo>
                      <a:pt x="61147" y="470"/>
                    </a:lnTo>
                    <a:lnTo>
                      <a:pt x="61148" y="1"/>
                    </a:lnTo>
                    <a:close/>
                    <a:moveTo>
                      <a:pt x="61929" y="1"/>
                    </a:moveTo>
                    <a:lnTo>
                      <a:pt x="61929" y="470"/>
                    </a:lnTo>
                    <a:lnTo>
                      <a:pt x="62085" y="470"/>
                    </a:lnTo>
                    <a:lnTo>
                      <a:pt x="62089" y="1"/>
                    </a:lnTo>
                    <a:close/>
                    <a:moveTo>
                      <a:pt x="62868" y="1"/>
                    </a:moveTo>
                    <a:lnTo>
                      <a:pt x="62868" y="470"/>
                    </a:lnTo>
                    <a:lnTo>
                      <a:pt x="63024" y="470"/>
                    </a:lnTo>
                    <a:lnTo>
                      <a:pt x="63024" y="1"/>
                    </a:lnTo>
                    <a:close/>
                    <a:moveTo>
                      <a:pt x="63807" y="1"/>
                    </a:moveTo>
                    <a:lnTo>
                      <a:pt x="63807" y="470"/>
                    </a:lnTo>
                    <a:lnTo>
                      <a:pt x="63963" y="470"/>
                    </a:lnTo>
                    <a:lnTo>
                      <a:pt x="63965" y="1"/>
                    </a:lnTo>
                    <a:close/>
                    <a:moveTo>
                      <a:pt x="64747" y="1"/>
                    </a:moveTo>
                    <a:lnTo>
                      <a:pt x="64747" y="470"/>
                    </a:lnTo>
                    <a:lnTo>
                      <a:pt x="64901" y="470"/>
                    </a:lnTo>
                    <a:lnTo>
                      <a:pt x="64903" y="1"/>
                    </a:lnTo>
                    <a:close/>
                    <a:moveTo>
                      <a:pt x="65682" y="1"/>
                    </a:moveTo>
                    <a:lnTo>
                      <a:pt x="65682" y="470"/>
                    </a:lnTo>
                    <a:lnTo>
                      <a:pt x="65838" y="470"/>
                    </a:lnTo>
                    <a:lnTo>
                      <a:pt x="65838" y="1"/>
                    </a:lnTo>
                    <a:close/>
                    <a:moveTo>
                      <a:pt x="66621" y="1"/>
                    </a:moveTo>
                    <a:lnTo>
                      <a:pt x="66621" y="470"/>
                    </a:lnTo>
                    <a:lnTo>
                      <a:pt x="66777" y="470"/>
                    </a:lnTo>
                    <a:lnTo>
                      <a:pt x="66777" y="1"/>
                    </a:lnTo>
                    <a:close/>
                    <a:moveTo>
                      <a:pt x="67560" y="1"/>
                    </a:moveTo>
                    <a:lnTo>
                      <a:pt x="67560" y="470"/>
                    </a:lnTo>
                    <a:lnTo>
                      <a:pt x="67716" y="470"/>
                    </a:lnTo>
                    <a:lnTo>
                      <a:pt x="67716" y="1"/>
                    </a:lnTo>
                    <a:close/>
                    <a:moveTo>
                      <a:pt x="68497" y="1"/>
                    </a:moveTo>
                    <a:lnTo>
                      <a:pt x="68497" y="470"/>
                    </a:lnTo>
                    <a:lnTo>
                      <a:pt x="68652" y="470"/>
                    </a:lnTo>
                    <a:lnTo>
                      <a:pt x="68652" y="1"/>
                    </a:lnTo>
                    <a:close/>
                    <a:moveTo>
                      <a:pt x="69435" y="1"/>
                    </a:moveTo>
                    <a:lnTo>
                      <a:pt x="69435" y="470"/>
                    </a:lnTo>
                    <a:lnTo>
                      <a:pt x="69591" y="470"/>
                    </a:lnTo>
                    <a:lnTo>
                      <a:pt x="69591" y="1"/>
                    </a:lnTo>
                    <a:close/>
                    <a:moveTo>
                      <a:pt x="70374" y="1"/>
                    </a:moveTo>
                    <a:lnTo>
                      <a:pt x="70374" y="470"/>
                    </a:lnTo>
                    <a:lnTo>
                      <a:pt x="70530" y="470"/>
                    </a:lnTo>
                    <a:lnTo>
                      <a:pt x="70530" y="1"/>
                    </a:lnTo>
                    <a:close/>
                    <a:moveTo>
                      <a:pt x="71311" y="1"/>
                    </a:moveTo>
                    <a:lnTo>
                      <a:pt x="71311" y="470"/>
                    </a:lnTo>
                    <a:lnTo>
                      <a:pt x="71468" y="470"/>
                    </a:lnTo>
                    <a:lnTo>
                      <a:pt x="71468" y="1"/>
                    </a:lnTo>
                    <a:close/>
                    <a:moveTo>
                      <a:pt x="72249" y="1"/>
                    </a:moveTo>
                    <a:lnTo>
                      <a:pt x="72249" y="470"/>
                    </a:lnTo>
                    <a:lnTo>
                      <a:pt x="72405" y="470"/>
                    </a:lnTo>
                    <a:lnTo>
                      <a:pt x="72405" y="1"/>
                    </a:lnTo>
                    <a:close/>
                    <a:moveTo>
                      <a:pt x="73188" y="1"/>
                    </a:moveTo>
                    <a:lnTo>
                      <a:pt x="73188" y="470"/>
                    </a:lnTo>
                    <a:lnTo>
                      <a:pt x="73344" y="470"/>
                    </a:lnTo>
                    <a:lnTo>
                      <a:pt x="73344" y="1"/>
                    </a:lnTo>
                    <a:close/>
                    <a:moveTo>
                      <a:pt x="74127" y="1"/>
                    </a:moveTo>
                    <a:lnTo>
                      <a:pt x="74127" y="470"/>
                    </a:lnTo>
                    <a:lnTo>
                      <a:pt x="74283" y="470"/>
                    </a:lnTo>
                    <a:lnTo>
                      <a:pt x="74283" y="1"/>
                    </a:lnTo>
                    <a:close/>
                    <a:moveTo>
                      <a:pt x="75064" y="1"/>
                    </a:moveTo>
                    <a:lnTo>
                      <a:pt x="75064" y="470"/>
                    </a:lnTo>
                    <a:lnTo>
                      <a:pt x="75221" y="470"/>
                    </a:lnTo>
                    <a:lnTo>
                      <a:pt x="75221" y="1"/>
                    </a:lnTo>
                    <a:close/>
                    <a:moveTo>
                      <a:pt x="76002" y="1"/>
                    </a:moveTo>
                    <a:lnTo>
                      <a:pt x="76002" y="470"/>
                    </a:lnTo>
                    <a:lnTo>
                      <a:pt x="76158" y="470"/>
                    </a:lnTo>
                    <a:lnTo>
                      <a:pt x="76158" y="1"/>
                    </a:lnTo>
                    <a:close/>
                    <a:moveTo>
                      <a:pt x="76943" y="1"/>
                    </a:moveTo>
                    <a:lnTo>
                      <a:pt x="76943" y="470"/>
                    </a:lnTo>
                    <a:lnTo>
                      <a:pt x="77099" y="470"/>
                    </a:lnTo>
                    <a:lnTo>
                      <a:pt x="77099" y="1"/>
                    </a:lnTo>
                    <a:close/>
                    <a:moveTo>
                      <a:pt x="77880" y="1"/>
                    </a:moveTo>
                    <a:lnTo>
                      <a:pt x="77880" y="470"/>
                    </a:lnTo>
                    <a:lnTo>
                      <a:pt x="78037" y="470"/>
                    </a:lnTo>
                    <a:lnTo>
                      <a:pt x="78039" y="1"/>
                    </a:lnTo>
                    <a:close/>
                    <a:moveTo>
                      <a:pt x="78818" y="1"/>
                    </a:moveTo>
                    <a:lnTo>
                      <a:pt x="78818" y="470"/>
                    </a:lnTo>
                    <a:lnTo>
                      <a:pt x="78974" y="470"/>
                    </a:lnTo>
                    <a:lnTo>
                      <a:pt x="78974" y="1"/>
                    </a:lnTo>
                    <a:close/>
                    <a:moveTo>
                      <a:pt x="79757" y="1"/>
                    </a:moveTo>
                    <a:lnTo>
                      <a:pt x="79757" y="470"/>
                    </a:lnTo>
                    <a:lnTo>
                      <a:pt x="79913" y="470"/>
                    </a:lnTo>
                    <a:lnTo>
                      <a:pt x="79915" y="1"/>
                    </a:lnTo>
                    <a:close/>
                    <a:moveTo>
                      <a:pt x="80696" y="1"/>
                    </a:moveTo>
                    <a:lnTo>
                      <a:pt x="80696" y="470"/>
                    </a:lnTo>
                    <a:lnTo>
                      <a:pt x="80852" y="470"/>
                    </a:lnTo>
                    <a:lnTo>
                      <a:pt x="80852" y="1"/>
                    </a:lnTo>
                    <a:close/>
                    <a:moveTo>
                      <a:pt x="81633" y="1"/>
                    </a:moveTo>
                    <a:lnTo>
                      <a:pt x="81633" y="470"/>
                    </a:lnTo>
                    <a:lnTo>
                      <a:pt x="81790" y="470"/>
                    </a:lnTo>
                    <a:lnTo>
                      <a:pt x="81790" y="1"/>
                    </a:lnTo>
                    <a:close/>
                    <a:moveTo>
                      <a:pt x="82571" y="1"/>
                    </a:moveTo>
                    <a:lnTo>
                      <a:pt x="82571" y="470"/>
                    </a:lnTo>
                    <a:lnTo>
                      <a:pt x="82727" y="470"/>
                    </a:lnTo>
                    <a:lnTo>
                      <a:pt x="82727" y="1"/>
                    </a:lnTo>
                    <a:close/>
                    <a:moveTo>
                      <a:pt x="83510" y="1"/>
                    </a:moveTo>
                    <a:lnTo>
                      <a:pt x="83510" y="470"/>
                    </a:lnTo>
                    <a:lnTo>
                      <a:pt x="83666" y="470"/>
                    </a:lnTo>
                    <a:lnTo>
                      <a:pt x="83666" y="1"/>
                    </a:lnTo>
                    <a:close/>
                    <a:moveTo>
                      <a:pt x="84449" y="1"/>
                    </a:moveTo>
                    <a:lnTo>
                      <a:pt x="84449" y="470"/>
                    </a:lnTo>
                    <a:lnTo>
                      <a:pt x="84604" y="470"/>
                    </a:lnTo>
                    <a:lnTo>
                      <a:pt x="84604" y="1"/>
                    </a:lnTo>
                    <a:close/>
                    <a:moveTo>
                      <a:pt x="85385" y="1"/>
                    </a:moveTo>
                    <a:lnTo>
                      <a:pt x="85385" y="470"/>
                    </a:lnTo>
                    <a:lnTo>
                      <a:pt x="85543" y="470"/>
                    </a:lnTo>
                    <a:lnTo>
                      <a:pt x="85543" y="1"/>
                    </a:lnTo>
                    <a:close/>
                    <a:moveTo>
                      <a:pt x="86324" y="1"/>
                    </a:moveTo>
                    <a:lnTo>
                      <a:pt x="86324" y="470"/>
                    </a:lnTo>
                    <a:lnTo>
                      <a:pt x="86480" y="470"/>
                    </a:lnTo>
                    <a:lnTo>
                      <a:pt x="86480" y="1"/>
                    </a:lnTo>
                    <a:close/>
                    <a:moveTo>
                      <a:pt x="87263" y="1"/>
                    </a:moveTo>
                    <a:lnTo>
                      <a:pt x="87263" y="470"/>
                    </a:lnTo>
                    <a:lnTo>
                      <a:pt x="87419" y="470"/>
                    </a:lnTo>
                    <a:lnTo>
                      <a:pt x="87419" y="1"/>
                    </a:lnTo>
                    <a:close/>
                    <a:moveTo>
                      <a:pt x="88201" y="1"/>
                    </a:moveTo>
                    <a:lnTo>
                      <a:pt x="88201" y="470"/>
                    </a:lnTo>
                    <a:lnTo>
                      <a:pt x="88357" y="470"/>
                    </a:lnTo>
                    <a:lnTo>
                      <a:pt x="88357" y="1"/>
                    </a:lnTo>
                    <a:close/>
                    <a:moveTo>
                      <a:pt x="89138" y="1"/>
                    </a:moveTo>
                    <a:lnTo>
                      <a:pt x="89138" y="470"/>
                    </a:lnTo>
                    <a:lnTo>
                      <a:pt x="89296" y="470"/>
                    </a:lnTo>
                    <a:lnTo>
                      <a:pt x="89296" y="1"/>
                    </a:lnTo>
                    <a:close/>
                    <a:moveTo>
                      <a:pt x="90079" y="1"/>
                    </a:moveTo>
                    <a:lnTo>
                      <a:pt x="90079" y="470"/>
                    </a:lnTo>
                    <a:lnTo>
                      <a:pt x="90235" y="470"/>
                    </a:lnTo>
                    <a:lnTo>
                      <a:pt x="90235" y="1"/>
                    </a:lnTo>
                    <a:close/>
                    <a:moveTo>
                      <a:pt x="91017" y="1"/>
                    </a:moveTo>
                    <a:lnTo>
                      <a:pt x="91017" y="470"/>
                    </a:lnTo>
                    <a:lnTo>
                      <a:pt x="91173" y="470"/>
                    </a:lnTo>
                    <a:lnTo>
                      <a:pt x="91173" y="1"/>
                    </a:lnTo>
                    <a:close/>
                    <a:moveTo>
                      <a:pt x="91954" y="1"/>
                    </a:moveTo>
                    <a:lnTo>
                      <a:pt x="91954" y="470"/>
                    </a:lnTo>
                    <a:lnTo>
                      <a:pt x="92112" y="470"/>
                    </a:lnTo>
                    <a:lnTo>
                      <a:pt x="92112" y="1"/>
                    </a:lnTo>
                    <a:close/>
                    <a:moveTo>
                      <a:pt x="92893" y="1"/>
                    </a:moveTo>
                    <a:lnTo>
                      <a:pt x="92893" y="470"/>
                    </a:lnTo>
                    <a:lnTo>
                      <a:pt x="93049" y="470"/>
                    </a:lnTo>
                    <a:lnTo>
                      <a:pt x="93049" y="1"/>
                    </a:lnTo>
                    <a:close/>
                    <a:moveTo>
                      <a:pt x="93832" y="1"/>
                    </a:moveTo>
                    <a:lnTo>
                      <a:pt x="93832" y="470"/>
                    </a:lnTo>
                    <a:lnTo>
                      <a:pt x="93987" y="470"/>
                    </a:lnTo>
                    <a:lnTo>
                      <a:pt x="93987" y="1"/>
                    </a:lnTo>
                    <a:close/>
                    <a:moveTo>
                      <a:pt x="94770" y="1"/>
                    </a:moveTo>
                    <a:lnTo>
                      <a:pt x="94770" y="470"/>
                    </a:lnTo>
                    <a:lnTo>
                      <a:pt x="94926" y="470"/>
                    </a:lnTo>
                    <a:lnTo>
                      <a:pt x="94926" y="1"/>
                    </a:lnTo>
                    <a:close/>
                    <a:moveTo>
                      <a:pt x="95707" y="1"/>
                    </a:moveTo>
                    <a:lnTo>
                      <a:pt x="95707" y="470"/>
                    </a:lnTo>
                    <a:lnTo>
                      <a:pt x="95865" y="470"/>
                    </a:lnTo>
                    <a:lnTo>
                      <a:pt x="95865" y="1"/>
                    </a:lnTo>
                    <a:close/>
                    <a:moveTo>
                      <a:pt x="96646" y="1"/>
                    </a:moveTo>
                    <a:lnTo>
                      <a:pt x="96646" y="470"/>
                    </a:lnTo>
                    <a:lnTo>
                      <a:pt x="96802" y="470"/>
                    </a:lnTo>
                    <a:lnTo>
                      <a:pt x="96802" y="1"/>
                    </a:lnTo>
                    <a:close/>
                    <a:moveTo>
                      <a:pt x="97585" y="1"/>
                    </a:moveTo>
                    <a:lnTo>
                      <a:pt x="97585" y="470"/>
                    </a:lnTo>
                    <a:lnTo>
                      <a:pt x="97740" y="470"/>
                    </a:lnTo>
                    <a:lnTo>
                      <a:pt x="97740" y="1"/>
                    </a:lnTo>
                    <a:close/>
                    <a:moveTo>
                      <a:pt x="98523" y="1"/>
                    </a:moveTo>
                    <a:lnTo>
                      <a:pt x="98523" y="470"/>
                    </a:lnTo>
                    <a:lnTo>
                      <a:pt x="98679" y="470"/>
                    </a:lnTo>
                    <a:lnTo>
                      <a:pt x="98679" y="1"/>
                    </a:lnTo>
                    <a:close/>
                    <a:moveTo>
                      <a:pt x="99460" y="1"/>
                    </a:moveTo>
                    <a:lnTo>
                      <a:pt x="99460" y="470"/>
                    </a:lnTo>
                    <a:lnTo>
                      <a:pt x="99618" y="470"/>
                    </a:lnTo>
                    <a:lnTo>
                      <a:pt x="99618" y="1"/>
                    </a:lnTo>
                    <a:close/>
                    <a:moveTo>
                      <a:pt x="100399" y="1"/>
                    </a:moveTo>
                    <a:lnTo>
                      <a:pt x="100399" y="470"/>
                    </a:lnTo>
                    <a:lnTo>
                      <a:pt x="100555" y="470"/>
                    </a:lnTo>
                    <a:lnTo>
                      <a:pt x="100555" y="1"/>
                    </a:lnTo>
                    <a:close/>
                    <a:moveTo>
                      <a:pt x="101337" y="1"/>
                    </a:moveTo>
                    <a:lnTo>
                      <a:pt x="101337" y="470"/>
                    </a:lnTo>
                    <a:lnTo>
                      <a:pt x="101493" y="470"/>
                    </a:lnTo>
                    <a:lnTo>
                      <a:pt x="101493" y="1"/>
                    </a:lnTo>
                    <a:close/>
                    <a:moveTo>
                      <a:pt x="102276" y="1"/>
                    </a:moveTo>
                    <a:lnTo>
                      <a:pt x="102276" y="470"/>
                    </a:lnTo>
                    <a:lnTo>
                      <a:pt x="102432" y="470"/>
                    </a:lnTo>
                    <a:lnTo>
                      <a:pt x="102432" y="1"/>
                    </a:lnTo>
                    <a:close/>
                    <a:moveTo>
                      <a:pt x="103213" y="1"/>
                    </a:moveTo>
                    <a:lnTo>
                      <a:pt x="103213" y="470"/>
                    </a:lnTo>
                    <a:lnTo>
                      <a:pt x="103371" y="470"/>
                    </a:lnTo>
                    <a:lnTo>
                      <a:pt x="103371" y="1"/>
                    </a:lnTo>
                    <a:close/>
                    <a:moveTo>
                      <a:pt x="104152" y="1"/>
                    </a:moveTo>
                    <a:lnTo>
                      <a:pt x="104152" y="470"/>
                    </a:lnTo>
                    <a:lnTo>
                      <a:pt x="104309" y="470"/>
                    </a:lnTo>
                    <a:lnTo>
                      <a:pt x="104309" y="1"/>
                    </a:lnTo>
                    <a:close/>
                    <a:moveTo>
                      <a:pt x="105090" y="1"/>
                    </a:moveTo>
                    <a:lnTo>
                      <a:pt x="105090" y="470"/>
                    </a:lnTo>
                    <a:lnTo>
                      <a:pt x="105246" y="470"/>
                    </a:lnTo>
                    <a:lnTo>
                      <a:pt x="105246" y="1"/>
                    </a:lnTo>
                    <a:close/>
                    <a:moveTo>
                      <a:pt x="106029" y="1"/>
                    </a:moveTo>
                    <a:lnTo>
                      <a:pt x="106029" y="470"/>
                    </a:lnTo>
                    <a:lnTo>
                      <a:pt x="106185" y="470"/>
                    </a:lnTo>
                    <a:lnTo>
                      <a:pt x="106185" y="1"/>
                    </a:lnTo>
                    <a:close/>
                    <a:moveTo>
                      <a:pt x="106968" y="1"/>
                    </a:moveTo>
                    <a:lnTo>
                      <a:pt x="106968" y="470"/>
                    </a:lnTo>
                    <a:lnTo>
                      <a:pt x="107123" y="470"/>
                    </a:lnTo>
                    <a:lnTo>
                      <a:pt x="107123" y="1"/>
                    </a:lnTo>
                    <a:close/>
                    <a:moveTo>
                      <a:pt x="107904" y="1"/>
                    </a:moveTo>
                    <a:lnTo>
                      <a:pt x="107904" y="470"/>
                    </a:lnTo>
                    <a:lnTo>
                      <a:pt x="108062" y="470"/>
                    </a:lnTo>
                    <a:lnTo>
                      <a:pt x="108062" y="1"/>
                    </a:lnTo>
                    <a:close/>
                    <a:moveTo>
                      <a:pt x="108843" y="1"/>
                    </a:moveTo>
                    <a:lnTo>
                      <a:pt x="108843" y="470"/>
                    </a:lnTo>
                    <a:lnTo>
                      <a:pt x="108999" y="470"/>
                    </a:lnTo>
                    <a:lnTo>
                      <a:pt x="108999" y="1"/>
                    </a:lnTo>
                    <a:close/>
                    <a:moveTo>
                      <a:pt x="109782" y="1"/>
                    </a:moveTo>
                    <a:lnTo>
                      <a:pt x="109782" y="470"/>
                    </a:lnTo>
                    <a:lnTo>
                      <a:pt x="109938" y="470"/>
                    </a:lnTo>
                    <a:lnTo>
                      <a:pt x="109938" y="1"/>
                    </a:lnTo>
                    <a:close/>
                    <a:moveTo>
                      <a:pt x="110720" y="1"/>
                    </a:moveTo>
                    <a:lnTo>
                      <a:pt x="110720" y="470"/>
                    </a:lnTo>
                    <a:lnTo>
                      <a:pt x="110876" y="470"/>
                    </a:lnTo>
                    <a:lnTo>
                      <a:pt x="110876" y="1"/>
                    </a:lnTo>
                    <a:close/>
                    <a:moveTo>
                      <a:pt x="111657" y="1"/>
                    </a:moveTo>
                    <a:lnTo>
                      <a:pt x="111657" y="470"/>
                    </a:lnTo>
                    <a:lnTo>
                      <a:pt x="111813" y="470"/>
                    </a:lnTo>
                    <a:lnTo>
                      <a:pt x="111815" y="1"/>
                    </a:lnTo>
                    <a:close/>
                    <a:moveTo>
                      <a:pt x="112596" y="1"/>
                    </a:moveTo>
                    <a:lnTo>
                      <a:pt x="112596" y="470"/>
                    </a:lnTo>
                    <a:lnTo>
                      <a:pt x="112752" y="470"/>
                    </a:lnTo>
                    <a:lnTo>
                      <a:pt x="112752" y="1"/>
                    </a:lnTo>
                    <a:close/>
                    <a:moveTo>
                      <a:pt x="113535" y="1"/>
                    </a:moveTo>
                    <a:lnTo>
                      <a:pt x="113535" y="470"/>
                    </a:lnTo>
                    <a:lnTo>
                      <a:pt x="113691" y="470"/>
                    </a:lnTo>
                    <a:lnTo>
                      <a:pt x="113691" y="1"/>
                    </a:lnTo>
                    <a:close/>
                    <a:moveTo>
                      <a:pt x="114472" y="1"/>
                    </a:moveTo>
                    <a:lnTo>
                      <a:pt x="114472" y="470"/>
                    </a:lnTo>
                    <a:lnTo>
                      <a:pt x="114629" y="470"/>
                    </a:lnTo>
                    <a:lnTo>
                      <a:pt x="114629" y="1"/>
                    </a:lnTo>
                    <a:close/>
                    <a:moveTo>
                      <a:pt x="115410" y="1"/>
                    </a:moveTo>
                    <a:lnTo>
                      <a:pt x="115410" y="470"/>
                    </a:lnTo>
                    <a:lnTo>
                      <a:pt x="115566" y="470"/>
                    </a:lnTo>
                    <a:lnTo>
                      <a:pt x="115566" y="1"/>
                    </a:lnTo>
                    <a:close/>
                    <a:moveTo>
                      <a:pt x="116349" y="1"/>
                    </a:moveTo>
                    <a:lnTo>
                      <a:pt x="116349" y="470"/>
                    </a:lnTo>
                    <a:lnTo>
                      <a:pt x="116505" y="470"/>
                    </a:lnTo>
                    <a:lnTo>
                      <a:pt x="116505" y="1"/>
                    </a:lnTo>
                    <a:close/>
                    <a:moveTo>
                      <a:pt x="117288" y="1"/>
                    </a:moveTo>
                    <a:lnTo>
                      <a:pt x="117288" y="470"/>
                    </a:lnTo>
                    <a:lnTo>
                      <a:pt x="117443" y="470"/>
                    </a:lnTo>
                    <a:lnTo>
                      <a:pt x="117443" y="1"/>
                    </a:lnTo>
                    <a:close/>
                    <a:moveTo>
                      <a:pt x="118224" y="1"/>
                    </a:moveTo>
                    <a:lnTo>
                      <a:pt x="118224" y="470"/>
                    </a:lnTo>
                    <a:lnTo>
                      <a:pt x="118382" y="470"/>
                    </a:lnTo>
                    <a:lnTo>
                      <a:pt x="118382" y="1"/>
                    </a:lnTo>
                    <a:close/>
                    <a:moveTo>
                      <a:pt x="119163" y="1"/>
                    </a:moveTo>
                    <a:lnTo>
                      <a:pt x="119163" y="470"/>
                    </a:lnTo>
                    <a:lnTo>
                      <a:pt x="119321" y="470"/>
                    </a:lnTo>
                    <a:lnTo>
                      <a:pt x="119321" y="1"/>
                    </a:lnTo>
                    <a:close/>
                    <a:moveTo>
                      <a:pt x="120102" y="1"/>
                    </a:moveTo>
                    <a:lnTo>
                      <a:pt x="120102" y="470"/>
                    </a:lnTo>
                    <a:lnTo>
                      <a:pt x="120258" y="470"/>
                    </a:lnTo>
                    <a:lnTo>
                      <a:pt x="120258" y="1"/>
                    </a:lnTo>
                    <a:close/>
                    <a:moveTo>
                      <a:pt x="121040" y="1"/>
                    </a:moveTo>
                    <a:lnTo>
                      <a:pt x="121040" y="470"/>
                    </a:lnTo>
                    <a:lnTo>
                      <a:pt x="121196" y="470"/>
                    </a:lnTo>
                    <a:lnTo>
                      <a:pt x="121196" y="1"/>
                    </a:lnTo>
                    <a:close/>
                    <a:moveTo>
                      <a:pt x="121977" y="1"/>
                    </a:moveTo>
                    <a:lnTo>
                      <a:pt x="121977" y="470"/>
                    </a:lnTo>
                    <a:lnTo>
                      <a:pt x="122135" y="470"/>
                    </a:lnTo>
                    <a:lnTo>
                      <a:pt x="122135" y="1"/>
                    </a:lnTo>
                    <a:close/>
                    <a:moveTo>
                      <a:pt x="122916" y="1"/>
                    </a:moveTo>
                    <a:lnTo>
                      <a:pt x="122916" y="470"/>
                    </a:lnTo>
                    <a:lnTo>
                      <a:pt x="123074" y="470"/>
                    </a:lnTo>
                    <a:lnTo>
                      <a:pt x="123074" y="1"/>
                    </a:lnTo>
                    <a:close/>
                    <a:moveTo>
                      <a:pt x="123855" y="1"/>
                    </a:moveTo>
                    <a:lnTo>
                      <a:pt x="123855" y="470"/>
                    </a:lnTo>
                    <a:lnTo>
                      <a:pt x="124010" y="470"/>
                    </a:lnTo>
                    <a:lnTo>
                      <a:pt x="124010" y="1"/>
                    </a:lnTo>
                    <a:close/>
                    <a:moveTo>
                      <a:pt x="124793" y="1"/>
                    </a:moveTo>
                    <a:lnTo>
                      <a:pt x="124793" y="470"/>
                    </a:lnTo>
                    <a:lnTo>
                      <a:pt x="124949" y="470"/>
                    </a:lnTo>
                    <a:lnTo>
                      <a:pt x="124949" y="1"/>
                    </a:lnTo>
                    <a:close/>
                    <a:moveTo>
                      <a:pt x="125732" y="1"/>
                    </a:moveTo>
                    <a:lnTo>
                      <a:pt x="125732" y="470"/>
                    </a:lnTo>
                    <a:lnTo>
                      <a:pt x="125888" y="470"/>
                    </a:lnTo>
                    <a:lnTo>
                      <a:pt x="1258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 name="Google Shape;257;p7"/>
            <p:cNvSpPr/>
            <p:nvPr/>
          </p:nvSpPr>
          <p:spPr>
            <a:xfrm>
              <a:off x="-52675" y="4625650"/>
              <a:ext cx="9268850" cy="263300"/>
            </a:xfrm>
            <a:custGeom>
              <a:rect b="b" l="l" r="r" t="t"/>
              <a:pathLst>
                <a:path extrusionOk="0" h="10532" w="370754">
                  <a:moveTo>
                    <a:pt x="0" y="10532"/>
                  </a:moveTo>
                  <a:lnTo>
                    <a:pt x="15800" y="3510"/>
                  </a:lnTo>
                  <a:lnTo>
                    <a:pt x="33705" y="9479"/>
                  </a:lnTo>
                  <a:lnTo>
                    <a:pt x="72677" y="2808"/>
                  </a:lnTo>
                  <a:lnTo>
                    <a:pt x="95849" y="10532"/>
                  </a:lnTo>
                  <a:lnTo>
                    <a:pt x="144299" y="2106"/>
                  </a:lnTo>
                  <a:lnTo>
                    <a:pt x="174142" y="9128"/>
                  </a:lnTo>
                  <a:lnTo>
                    <a:pt x="206794" y="0"/>
                  </a:lnTo>
                  <a:lnTo>
                    <a:pt x="244712" y="9830"/>
                  </a:lnTo>
                  <a:lnTo>
                    <a:pt x="279119" y="2808"/>
                  </a:lnTo>
                  <a:lnTo>
                    <a:pt x="346528" y="8075"/>
                  </a:lnTo>
                  <a:lnTo>
                    <a:pt x="370754" y="2106"/>
                  </a:lnTo>
                </a:path>
              </a:pathLst>
            </a:custGeom>
            <a:noFill/>
            <a:ln cap="flat" cmpd="sng" w="28575">
              <a:solidFill>
                <a:schemeClr val="dk2"/>
              </a:solidFill>
              <a:prstDash val="solid"/>
              <a:round/>
              <a:headEnd len="med" w="med" type="none"/>
              <a:tailEnd len="med" w="med" type="none"/>
            </a:ln>
          </p:spPr>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58" name="Shape 258"/>
        <p:cNvGrpSpPr/>
        <p:nvPr/>
      </p:nvGrpSpPr>
      <p:grpSpPr>
        <a:xfrm>
          <a:off x="0" y="0"/>
          <a:ext cx="0" cy="0"/>
          <a:chOff x="0" y="0"/>
          <a:chExt cx="0" cy="0"/>
        </a:xfrm>
      </p:grpSpPr>
      <p:sp>
        <p:nvSpPr>
          <p:cNvPr id="259" name="Google Shape;259;p8"/>
          <p:cNvSpPr txBox="1"/>
          <p:nvPr>
            <p:ph type="title"/>
          </p:nvPr>
        </p:nvSpPr>
        <p:spPr>
          <a:xfrm>
            <a:off x="1652700" y="2885850"/>
            <a:ext cx="5838600" cy="18147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260" name="Google Shape;260;p8"/>
          <p:cNvGrpSpPr/>
          <p:nvPr/>
        </p:nvGrpSpPr>
        <p:grpSpPr>
          <a:xfrm>
            <a:off x="-1" y="1900931"/>
            <a:ext cx="9144134" cy="129765"/>
            <a:chOff x="237925" y="603400"/>
            <a:chExt cx="3162200" cy="44875"/>
          </a:xfrm>
        </p:grpSpPr>
        <p:sp>
          <p:nvSpPr>
            <p:cNvPr id="261" name="Google Shape;261;p8"/>
            <p:cNvSpPr/>
            <p:nvPr/>
          </p:nvSpPr>
          <p:spPr>
            <a:xfrm>
              <a:off x="238125" y="603400"/>
              <a:ext cx="3162000" cy="7850"/>
            </a:xfrm>
            <a:custGeom>
              <a:rect b="b" l="l" r="r" t="t"/>
              <a:pathLst>
                <a:path extrusionOk="0" h="314" w="126480">
                  <a:moveTo>
                    <a:pt x="0" y="0"/>
                  </a:moveTo>
                  <a:lnTo>
                    <a:pt x="0" y="314"/>
                  </a:lnTo>
                  <a:lnTo>
                    <a:pt x="126479" y="314"/>
                  </a:lnTo>
                  <a:lnTo>
                    <a:pt x="126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8"/>
            <p:cNvSpPr/>
            <p:nvPr/>
          </p:nvSpPr>
          <p:spPr>
            <a:xfrm>
              <a:off x="237925" y="636525"/>
              <a:ext cx="3147200" cy="11750"/>
            </a:xfrm>
            <a:custGeom>
              <a:rect b="b" l="l" r="r" t="t"/>
              <a:pathLst>
                <a:path extrusionOk="0" h="470" w="125888">
                  <a:moveTo>
                    <a:pt x="1" y="1"/>
                  </a:moveTo>
                  <a:lnTo>
                    <a:pt x="1" y="470"/>
                  </a:lnTo>
                  <a:lnTo>
                    <a:pt x="157" y="470"/>
                  </a:lnTo>
                  <a:lnTo>
                    <a:pt x="157" y="1"/>
                  </a:lnTo>
                  <a:close/>
                  <a:moveTo>
                    <a:pt x="947" y="1"/>
                  </a:moveTo>
                  <a:lnTo>
                    <a:pt x="947" y="470"/>
                  </a:lnTo>
                  <a:lnTo>
                    <a:pt x="1095" y="470"/>
                  </a:lnTo>
                  <a:lnTo>
                    <a:pt x="1103" y="1"/>
                  </a:lnTo>
                  <a:close/>
                  <a:moveTo>
                    <a:pt x="1876" y="1"/>
                  </a:moveTo>
                  <a:lnTo>
                    <a:pt x="1876" y="470"/>
                  </a:lnTo>
                  <a:lnTo>
                    <a:pt x="2032" y="470"/>
                  </a:lnTo>
                  <a:lnTo>
                    <a:pt x="2032" y="1"/>
                  </a:lnTo>
                  <a:close/>
                  <a:moveTo>
                    <a:pt x="2815" y="1"/>
                  </a:moveTo>
                  <a:lnTo>
                    <a:pt x="2815" y="470"/>
                  </a:lnTo>
                  <a:lnTo>
                    <a:pt x="2971" y="470"/>
                  </a:lnTo>
                  <a:lnTo>
                    <a:pt x="2971" y="1"/>
                  </a:lnTo>
                  <a:close/>
                  <a:moveTo>
                    <a:pt x="3754" y="1"/>
                  </a:moveTo>
                  <a:lnTo>
                    <a:pt x="3754" y="470"/>
                  </a:lnTo>
                  <a:lnTo>
                    <a:pt x="3909" y="470"/>
                  </a:lnTo>
                  <a:lnTo>
                    <a:pt x="3909" y="1"/>
                  </a:lnTo>
                  <a:close/>
                  <a:moveTo>
                    <a:pt x="4692" y="1"/>
                  </a:moveTo>
                  <a:lnTo>
                    <a:pt x="4692" y="470"/>
                  </a:lnTo>
                  <a:lnTo>
                    <a:pt x="4848" y="470"/>
                  </a:lnTo>
                  <a:lnTo>
                    <a:pt x="4848" y="1"/>
                  </a:lnTo>
                  <a:close/>
                  <a:moveTo>
                    <a:pt x="5631" y="1"/>
                  </a:moveTo>
                  <a:lnTo>
                    <a:pt x="5631" y="470"/>
                  </a:lnTo>
                  <a:lnTo>
                    <a:pt x="5787" y="470"/>
                  </a:lnTo>
                  <a:lnTo>
                    <a:pt x="5787" y="1"/>
                  </a:lnTo>
                  <a:close/>
                  <a:moveTo>
                    <a:pt x="6570" y="1"/>
                  </a:moveTo>
                  <a:lnTo>
                    <a:pt x="6570" y="470"/>
                  </a:lnTo>
                  <a:lnTo>
                    <a:pt x="6725" y="470"/>
                  </a:lnTo>
                  <a:lnTo>
                    <a:pt x="6725" y="1"/>
                  </a:lnTo>
                  <a:close/>
                  <a:moveTo>
                    <a:pt x="7506" y="1"/>
                  </a:moveTo>
                  <a:lnTo>
                    <a:pt x="7506" y="470"/>
                  </a:lnTo>
                  <a:lnTo>
                    <a:pt x="7664" y="470"/>
                  </a:lnTo>
                  <a:lnTo>
                    <a:pt x="7664" y="1"/>
                  </a:lnTo>
                  <a:close/>
                  <a:moveTo>
                    <a:pt x="8445" y="1"/>
                  </a:moveTo>
                  <a:lnTo>
                    <a:pt x="8445" y="470"/>
                  </a:lnTo>
                  <a:lnTo>
                    <a:pt x="8601" y="470"/>
                  </a:lnTo>
                  <a:lnTo>
                    <a:pt x="8601" y="1"/>
                  </a:lnTo>
                  <a:close/>
                  <a:moveTo>
                    <a:pt x="9384" y="1"/>
                  </a:moveTo>
                  <a:lnTo>
                    <a:pt x="9384" y="470"/>
                  </a:lnTo>
                  <a:lnTo>
                    <a:pt x="9540" y="470"/>
                  </a:lnTo>
                  <a:lnTo>
                    <a:pt x="9540" y="1"/>
                  </a:lnTo>
                  <a:close/>
                  <a:moveTo>
                    <a:pt x="10328" y="1"/>
                  </a:moveTo>
                  <a:lnTo>
                    <a:pt x="10328" y="470"/>
                  </a:lnTo>
                  <a:lnTo>
                    <a:pt x="10478" y="470"/>
                  </a:lnTo>
                  <a:lnTo>
                    <a:pt x="10486" y="1"/>
                  </a:lnTo>
                  <a:close/>
                  <a:moveTo>
                    <a:pt x="11259" y="1"/>
                  </a:moveTo>
                  <a:lnTo>
                    <a:pt x="11259" y="470"/>
                  </a:lnTo>
                  <a:lnTo>
                    <a:pt x="11417" y="470"/>
                  </a:lnTo>
                  <a:lnTo>
                    <a:pt x="11417" y="1"/>
                  </a:lnTo>
                  <a:close/>
                  <a:moveTo>
                    <a:pt x="12198" y="1"/>
                  </a:moveTo>
                  <a:lnTo>
                    <a:pt x="12198" y="470"/>
                  </a:lnTo>
                  <a:lnTo>
                    <a:pt x="12354" y="470"/>
                  </a:lnTo>
                  <a:lnTo>
                    <a:pt x="12354" y="1"/>
                  </a:lnTo>
                  <a:close/>
                  <a:moveTo>
                    <a:pt x="13137" y="1"/>
                  </a:moveTo>
                  <a:lnTo>
                    <a:pt x="13137" y="470"/>
                  </a:lnTo>
                  <a:lnTo>
                    <a:pt x="13292" y="470"/>
                  </a:lnTo>
                  <a:lnTo>
                    <a:pt x="13298" y="1"/>
                  </a:lnTo>
                  <a:close/>
                  <a:moveTo>
                    <a:pt x="14075" y="1"/>
                  </a:moveTo>
                  <a:lnTo>
                    <a:pt x="14075" y="470"/>
                  </a:lnTo>
                  <a:lnTo>
                    <a:pt x="14231" y="470"/>
                  </a:lnTo>
                  <a:lnTo>
                    <a:pt x="14238" y="1"/>
                  </a:lnTo>
                  <a:close/>
                  <a:moveTo>
                    <a:pt x="15012" y="1"/>
                  </a:moveTo>
                  <a:lnTo>
                    <a:pt x="15012" y="470"/>
                  </a:lnTo>
                  <a:lnTo>
                    <a:pt x="15170" y="470"/>
                  </a:lnTo>
                  <a:lnTo>
                    <a:pt x="15170" y="1"/>
                  </a:lnTo>
                  <a:close/>
                  <a:moveTo>
                    <a:pt x="15956" y="1"/>
                  </a:moveTo>
                  <a:lnTo>
                    <a:pt x="15956" y="470"/>
                  </a:lnTo>
                  <a:lnTo>
                    <a:pt x="16107" y="470"/>
                  </a:lnTo>
                  <a:lnTo>
                    <a:pt x="16114" y="1"/>
                  </a:lnTo>
                  <a:close/>
                  <a:moveTo>
                    <a:pt x="16897" y="1"/>
                  </a:moveTo>
                  <a:lnTo>
                    <a:pt x="16897" y="470"/>
                  </a:lnTo>
                  <a:lnTo>
                    <a:pt x="17045" y="470"/>
                  </a:lnTo>
                  <a:lnTo>
                    <a:pt x="17053" y="1"/>
                  </a:lnTo>
                  <a:close/>
                  <a:moveTo>
                    <a:pt x="17828" y="1"/>
                  </a:moveTo>
                  <a:lnTo>
                    <a:pt x="17828" y="470"/>
                  </a:lnTo>
                  <a:lnTo>
                    <a:pt x="17986" y="470"/>
                  </a:lnTo>
                  <a:lnTo>
                    <a:pt x="17986" y="1"/>
                  </a:lnTo>
                  <a:close/>
                  <a:moveTo>
                    <a:pt x="18767" y="1"/>
                  </a:moveTo>
                  <a:lnTo>
                    <a:pt x="18767" y="470"/>
                  </a:lnTo>
                  <a:lnTo>
                    <a:pt x="18923" y="470"/>
                  </a:lnTo>
                  <a:lnTo>
                    <a:pt x="18923" y="1"/>
                  </a:lnTo>
                  <a:close/>
                  <a:moveTo>
                    <a:pt x="19706" y="1"/>
                  </a:moveTo>
                  <a:lnTo>
                    <a:pt x="19706" y="470"/>
                  </a:lnTo>
                  <a:lnTo>
                    <a:pt x="19861" y="470"/>
                  </a:lnTo>
                  <a:lnTo>
                    <a:pt x="19861" y="1"/>
                  </a:lnTo>
                  <a:close/>
                  <a:moveTo>
                    <a:pt x="20644" y="1"/>
                  </a:moveTo>
                  <a:lnTo>
                    <a:pt x="20644" y="470"/>
                  </a:lnTo>
                  <a:lnTo>
                    <a:pt x="20800" y="470"/>
                  </a:lnTo>
                  <a:lnTo>
                    <a:pt x="20800" y="1"/>
                  </a:lnTo>
                  <a:close/>
                  <a:moveTo>
                    <a:pt x="21581" y="1"/>
                  </a:moveTo>
                  <a:lnTo>
                    <a:pt x="21581" y="470"/>
                  </a:lnTo>
                  <a:lnTo>
                    <a:pt x="21739" y="470"/>
                  </a:lnTo>
                  <a:lnTo>
                    <a:pt x="21739" y="1"/>
                  </a:lnTo>
                  <a:close/>
                  <a:moveTo>
                    <a:pt x="22520" y="1"/>
                  </a:moveTo>
                  <a:lnTo>
                    <a:pt x="22520" y="470"/>
                  </a:lnTo>
                  <a:lnTo>
                    <a:pt x="22676" y="470"/>
                  </a:lnTo>
                  <a:lnTo>
                    <a:pt x="22676" y="1"/>
                  </a:lnTo>
                  <a:close/>
                  <a:moveTo>
                    <a:pt x="23458" y="1"/>
                  </a:moveTo>
                  <a:lnTo>
                    <a:pt x="23458" y="470"/>
                  </a:lnTo>
                  <a:lnTo>
                    <a:pt x="23614" y="470"/>
                  </a:lnTo>
                  <a:lnTo>
                    <a:pt x="23614" y="1"/>
                  </a:lnTo>
                  <a:close/>
                  <a:moveTo>
                    <a:pt x="24397" y="1"/>
                  </a:moveTo>
                  <a:lnTo>
                    <a:pt x="24397" y="470"/>
                  </a:lnTo>
                  <a:lnTo>
                    <a:pt x="24553" y="470"/>
                  </a:lnTo>
                  <a:lnTo>
                    <a:pt x="24553" y="1"/>
                  </a:lnTo>
                  <a:close/>
                  <a:moveTo>
                    <a:pt x="25334" y="1"/>
                  </a:moveTo>
                  <a:lnTo>
                    <a:pt x="25334" y="470"/>
                  </a:lnTo>
                  <a:lnTo>
                    <a:pt x="25492" y="470"/>
                  </a:lnTo>
                  <a:lnTo>
                    <a:pt x="25492" y="1"/>
                  </a:lnTo>
                  <a:close/>
                  <a:moveTo>
                    <a:pt x="26273" y="1"/>
                  </a:moveTo>
                  <a:lnTo>
                    <a:pt x="26273" y="470"/>
                  </a:lnTo>
                  <a:lnTo>
                    <a:pt x="26428" y="470"/>
                  </a:lnTo>
                  <a:lnTo>
                    <a:pt x="26428" y="1"/>
                  </a:lnTo>
                  <a:close/>
                  <a:moveTo>
                    <a:pt x="27211" y="1"/>
                  </a:moveTo>
                  <a:lnTo>
                    <a:pt x="27211" y="470"/>
                  </a:lnTo>
                  <a:lnTo>
                    <a:pt x="27367" y="470"/>
                  </a:lnTo>
                  <a:lnTo>
                    <a:pt x="27367" y="1"/>
                  </a:lnTo>
                  <a:close/>
                  <a:moveTo>
                    <a:pt x="28150" y="1"/>
                  </a:moveTo>
                  <a:lnTo>
                    <a:pt x="28150" y="470"/>
                  </a:lnTo>
                  <a:lnTo>
                    <a:pt x="28306" y="470"/>
                  </a:lnTo>
                  <a:lnTo>
                    <a:pt x="28306" y="1"/>
                  </a:lnTo>
                  <a:close/>
                  <a:moveTo>
                    <a:pt x="29087" y="1"/>
                  </a:moveTo>
                  <a:lnTo>
                    <a:pt x="29087" y="470"/>
                  </a:lnTo>
                  <a:lnTo>
                    <a:pt x="29244" y="470"/>
                  </a:lnTo>
                  <a:lnTo>
                    <a:pt x="29248" y="1"/>
                  </a:lnTo>
                  <a:close/>
                  <a:moveTo>
                    <a:pt x="30027" y="1"/>
                  </a:moveTo>
                  <a:lnTo>
                    <a:pt x="30027" y="470"/>
                  </a:lnTo>
                  <a:lnTo>
                    <a:pt x="30183" y="470"/>
                  </a:lnTo>
                  <a:lnTo>
                    <a:pt x="30189" y="1"/>
                  </a:lnTo>
                  <a:close/>
                  <a:moveTo>
                    <a:pt x="30966" y="1"/>
                  </a:moveTo>
                  <a:lnTo>
                    <a:pt x="30966" y="470"/>
                  </a:lnTo>
                  <a:lnTo>
                    <a:pt x="31122" y="470"/>
                  </a:lnTo>
                  <a:lnTo>
                    <a:pt x="31122" y="1"/>
                  </a:lnTo>
                  <a:close/>
                  <a:moveTo>
                    <a:pt x="31907" y="1"/>
                  </a:moveTo>
                  <a:lnTo>
                    <a:pt x="31907" y="470"/>
                  </a:lnTo>
                  <a:lnTo>
                    <a:pt x="32061" y="470"/>
                  </a:lnTo>
                  <a:lnTo>
                    <a:pt x="32064" y="1"/>
                  </a:lnTo>
                  <a:close/>
                  <a:moveTo>
                    <a:pt x="32847" y="1"/>
                  </a:moveTo>
                  <a:lnTo>
                    <a:pt x="32847" y="470"/>
                  </a:lnTo>
                  <a:lnTo>
                    <a:pt x="32997" y="470"/>
                  </a:lnTo>
                  <a:lnTo>
                    <a:pt x="33003" y="1"/>
                  </a:lnTo>
                  <a:close/>
                  <a:moveTo>
                    <a:pt x="33780" y="1"/>
                  </a:moveTo>
                  <a:lnTo>
                    <a:pt x="33780" y="470"/>
                  </a:lnTo>
                  <a:lnTo>
                    <a:pt x="33936" y="470"/>
                  </a:lnTo>
                  <a:lnTo>
                    <a:pt x="33936" y="1"/>
                  </a:lnTo>
                  <a:close/>
                  <a:moveTo>
                    <a:pt x="34719" y="1"/>
                  </a:moveTo>
                  <a:lnTo>
                    <a:pt x="34719" y="470"/>
                  </a:lnTo>
                  <a:lnTo>
                    <a:pt x="34875" y="470"/>
                  </a:lnTo>
                  <a:lnTo>
                    <a:pt x="34875" y="1"/>
                  </a:lnTo>
                  <a:close/>
                  <a:moveTo>
                    <a:pt x="35656" y="1"/>
                  </a:moveTo>
                  <a:lnTo>
                    <a:pt x="35656" y="470"/>
                  </a:lnTo>
                  <a:lnTo>
                    <a:pt x="35813" y="470"/>
                  </a:lnTo>
                  <a:lnTo>
                    <a:pt x="35813" y="1"/>
                  </a:lnTo>
                  <a:close/>
                  <a:moveTo>
                    <a:pt x="36594" y="1"/>
                  </a:moveTo>
                  <a:lnTo>
                    <a:pt x="36594" y="470"/>
                  </a:lnTo>
                  <a:lnTo>
                    <a:pt x="36750" y="470"/>
                  </a:lnTo>
                  <a:lnTo>
                    <a:pt x="36750" y="1"/>
                  </a:lnTo>
                  <a:close/>
                  <a:moveTo>
                    <a:pt x="37533" y="1"/>
                  </a:moveTo>
                  <a:lnTo>
                    <a:pt x="37533" y="470"/>
                  </a:lnTo>
                  <a:lnTo>
                    <a:pt x="37689" y="470"/>
                  </a:lnTo>
                  <a:lnTo>
                    <a:pt x="37689" y="1"/>
                  </a:lnTo>
                  <a:close/>
                  <a:moveTo>
                    <a:pt x="38472" y="1"/>
                  </a:moveTo>
                  <a:lnTo>
                    <a:pt x="38472" y="470"/>
                  </a:lnTo>
                  <a:lnTo>
                    <a:pt x="38628" y="470"/>
                  </a:lnTo>
                  <a:lnTo>
                    <a:pt x="38628" y="1"/>
                  </a:lnTo>
                  <a:close/>
                  <a:moveTo>
                    <a:pt x="39409" y="1"/>
                  </a:moveTo>
                  <a:lnTo>
                    <a:pt x="39409" y="470"/>
                  </a:lnTo>
                  <a:lnTo>
                    <a:pt x="39566" y="470"/>
                  </a:lnTo>
                  <a:lnTo>
                    <a:pt x="39566" y="1"/>
                  </a:lnTo>
                  <a:close/>
                  <a:moveTo>
                    <a:pt x="40347" y="1"/>
                  </a:moveTo>
                  <a:lnTo>
                    <a:pt x="40347" y="470"/>
                  </a:lnTo>
                  <a:lnTo>
                    <a:pt x="40503" y="470"/>
                  </a:lnTo>
                  <a:lnTo>
                    <a:pt x="40503" y="1"/>
                  </a:lnTo>
                  <a:close/>
                  <a:moveTo>
                    <a:pt x="41286" y="1"/>
                  </a:moveTo>
                  <a:lnTo>
                    <a:pt x="41286" y="470"/>
                  </a:lnTo>
                  <a:lnTo>
                    <a:pt x="41442" y="470"/>
                  </a:lnTo>
                  <a:lnTo>
                    <a:pt x="41442" y="1"/>
                  </a:lnTo>
                  <a:close/>
                  <a:moveTo>
                    <a:pt x="42225" y="1"/>
                  </a:moveTo>
                  <a:lnTo>
                    <a:pt x="42225" y="470"/>
                  </a:lnTo>
                  <a:lnTo>
                    <a:pt x="42380" y="470"/>
                  </a:lnTo>
                  <a:lnTo>
                    <a:pt x="42380" y="1"/>
                  </a:lnTo>
                  <a:close/>
                  <a:moveTo>
                    <a:pt x="43163" y="1"/>
                  </a:moveTo>
                  <a:lnTo>
                    <a:pt x="43163" y="470"/>
                  </a:lnTo>
                  <a:lnTo>
                    <a:pt x="43319" y="470"/>
                  </a:lnTo>
                  <a:lnTo>
                    <a:pt x="43319" y="1"/>
                  </a:lnTo>
                  <a:close/>
                  <a:moveTo>
                    <a:pt x="44102" y="1"/>
                  </a:moveTo>
                  <a:lnTo>
                    <a:pt x="44102" y="470"/>
                  </a:lnTo>
                  <a:lnTo>
                    <a:pt x="44258" y="470"/>
                  </a:lnTo>
                  <a:lnTo>
                    <a:pt x="44258" y="1"/>
                  </a:lnTo>
                  <a:close/>
                  <a:moveTo>
                    <a:pt x="45041" y="1"/>
                  </a:moveTo>
                  <a:lnTo>
                    <a:pt x="45041" y="470"/>
                  </a:lnTo>
                  <a:lnTo>
                    <a:pt x="45196" y="470"/>
                  </a:lnTo>
                  <a:lnTo>
                    <a:pt x="45198" y="1"/>
                  </a:lnTo>
                  <a:close/>
                  <a:moveTo>
                    <a:pt x="45977" y="1"/>
                  </a:moveTo>
                  <a:lnTo>
                    <a:pt x="45977" y="470"/>
                  </a:lnTo>
                  <a:lnTo>
                    <a:pt x="46135" y="470"/>
                  </a:lnTo>
                  <a:lnTo>
                    <a:pt x="46139" y="1"/>
                  </a:lnTo>
                  <a:close/>
                  <a:moveTo>
                    <a:pt x="46916" y="1"/>
                  </a:moveTo>
                  <a:lnTo>
                    <a:pt x="46916" y="470"/>
                  </a:lnTo>
                  <a:lnTo>
                    <a:pt x="47072" y="470"/>
                  </a:lnTo>
                  <a:lnTo>
                    <a:pt x="47072" y="1"/>
                  </a:lnTo>
                  <a:close/>
                  <a:moveTo>
                    <a:pt x="47857" y="1"/>
                  </a:moveTo>
                  <a:lnTo>
                    <a:pt x="47857" y="470"/>
                  </a:lnTo>
                  <a:lnTo>
                    <a:pt x="48011" y="470"/>
                  </a:lnTo>
                  <a:lnTo>
                    <a:pt x="48014" y="1"/>
                  </a:lnTo>
                  <a:close/>
                  <a:moveTo>
                    <a:pt x="48797" y="1"/>
                  </a:moveTo>
                  <a:lnTo>
                    <a:pt x="48797" y="470"/>
                  </a:lnTo>
                  <a:lnTo>
                    <a:pt x="48949" y="470"/>
                  </a:lnTo>
                  <a:lnTo>
                    <a:pt x="48953" y="1"/>
                  </a:lnTo>
                  <a:close/>
                  <a:moveTo>
                    <a:pt x="49730" y="1"/>
                  </a:moveTo>
                  <a:lnTo>
                    <a:pt x="49730" y="470"/>
                  </a:lnTo>
                  <a:lnTo>
                    <a:pt x="49888" y="470"/>
                  </a:lnTo>
                  <a:lnTo>
                    <a:pt x="49888" y="1"/>
                  </a:lnTo>
                  <a:close/>
                  <a:moveTo>
                    <a:pt x="50669" y="1"/>
                  </a:moveTo>
                  <a:lnTo>
                    <a:pt x="50669" y="470"/>
                  </a:lnTo>
                  <a:lnTo>
                    <a:pt x="50825" y="470"/>
                  </a:lnTo>
                  <a:lnTo>
                    <a:pt x="50825" y="1"/>
                  </a:lnTo>
                  <a:close/>
                  <a:moveTo>
                    <a:pt x="51608" y="1"/>
                  </a:moveTo>
                  <a:lnTo>
                    <a:pt x="51608" y="470"/>
                  </a:lnTo>
                  <a:lnTo>
                    <a:pt x="51764" y="470"/>
                  </a:lnTo>
                  <a:lnTo>
                    <a:pt x="51764" y="1"/>
                  </a:lnTo>
                  <a:close/>
                  <a:moveTo>
                    <a:pt x="52546" y="1"/>
                  </a:moveTo>
                  <a:lnTo>
                    <a:pt x="52546" y="470"/>
                  </a:lnTo>
                  <a:lnTo>
                    <a:pt x="52702" y="470"/>
                  </a:lnTo>
                  <a:lnTo>
                    <a:pt x="52702" y="1"/>
                  </a:lnTo>
                  <a:close/>
                  <a:moveTo>
                    <a:pt x="53483" y="1"/>
                  </a:moveTo>
                  <a:lnTo>
                    <a:pt x="53483" y="470"/>
                  </a:lnTo>
                  <a:lnTo>
                    <a:pt x="53641" y="470"/>
                  </a:lnTo>
                  <a:lnTo>
                    <a:pt x="53641" y="1"/>
                  </a:lnTo>
                  <a:close/>
                  <a:moveTo>
                    <a:pt x="54422" y="1"/>
                  </a:moveTo>
                  <a:lnTo>
                    <a:pt x="54422" y="470"/>
                  </a:lnTo>
                  <a:lnTo>
                    <a:pt x="54578" y="470"/>
                  </a:lnTo>
                  <a:lnTo>
                    <a:pt x="54578" y="1"/>
                  </a:lnTo>
                  <a:close/>
                  <a:moveTo>
                    <a:pt x="55362" y="1"/>
                  </a:moveTo>
                  <a:lnTo>
                    <a:pt x="55362" y="470"/>
                  </a:lnTo>
                  <a:lnTo>
                    <a:pt x="55518" y="470"/>
                  </a:lnTo>
                  <a:lnTo>
                    <a:pt x="55518" y="1"/>
                  </a:lnTo>
                  <a:close/>
                  <a:moveTo>
                    <a:pt x="56299" y="1"/>
                  </a:moveTo>
                  <a:lnTo>
                    <a:pt x="56299" y="470"/>
                  </a:lnTo>
                  <a:lnTo>
                    <a:pt x="56457" y="470"/>
                  </a:lnTo>
                  <a:lnTo>
                    <a:pt x="56457" y="1"/>
                  </a:lnTo>
                  <a:close/>
                  <a:moveTo>
                    <a:pt x="57238" y="1"/>
                  </a:moveTo>
                  <a:lnTo>
                    <a:pt x="57238" y="470"/>
                  </a:lnTo>
                  <a:lnTo>
                    <a:pt x="57394" y="470"/>
                  </a:lnTo>
                  <a:lnTo>
                    <a:pt x="57394" y="1"/>
                  </a:lnTo>
                  <a:close/>
                  <a:moveTo>
                    <a:pt x="58177" y="1"/>
                  </a:moveTo>
                  <a:lnTo>
                    <a:pt x="58177" y="470"/>
                  </a:lnTo>
                  <a:lnTo>
                    <a:pt x="58332" y="470"/>
                  </a:lnTo>
                  <a:lnTo>
                    <a:pt x="58332" y="1"/>
                  </a:lnTo>
                  <a:close/>
                  <a:moveTo>
                    <a:pt x="59115" y="1"/>
                  </a:moveTo>
                  <a:lnTo>
                    <a:pt x="59115" y="470"/>
                  </a:lnTo>
                  <a:lnTo>
                    <a:pt x="59271" y="470"/>
                  </a:lnTo>
                  <a:lnTo>
                    <a:pt x="59271" y="1"/>
                  </a:lnTo>
                  <a:close/>
                  <a:moveTo>
                    <a:pt x="60052" y="1"/>
                  </a:moveTo>
                  <a:lnTo>
                    <a:pt x="60052" y="470"/>
                  </a:lnTo>
                  <a:lnTo>
                    <a:pt x="60210" y="470"/>
                  </a:lnTo>
                  <a:lnTo>
                    <a:pt x="60210" y="1"/>
                  </a:lnTo>
                  <a:close/>
                  <a:moveTo>
                    <a:pt x="60991" y="1"/>
                  </a:moveTo>
                  <a:lnTo>
                    <a:pt x="60991" y="470"/>
                  </a:lnTo>
                  <a:lnTo>
                    <a:pt x="61147" y="470"/>
                  </a:lnTo>
                  <a:lnTo>
                    <a:pt x="61148" y="1"/>
                  </a:lnTo>
                  <a:close/>
                  <a:moveTo>
                    <a:pt x="61929" y="1"/>
                  </a:moveTo>
                  <a:lnTo>
                    <a:pt x="61929" y="470"/>
                  </a:lnTo>
                  <a:lnTo>
                    <a:pt x="62085" y="470"/>
                  </a:lnTo>
                  <a:lnTo>
                    <a:pt x="62089" y="1"/>
                  </a:lnTo>
                  <a:close/>
                  <a:moveTo>
                    <a:pt x="62868" y="1"/>
                  </a:moveTo>
                  <a:lnTo>
                    <a:pt x="62868" y="470"/>
                  </a:lnTo>
                  <a:lnTo>
                    <a:pt x="63024" y="470"/>
                  </a:lnTo>
                  <a:lnTo>
                    <a:pt x="63024" y="1"/>
                  </a:lnTo>
                  <a:close/>
                  <a:moveTo>
                    <a:pt x="63807" y="1"/>
                  </a:moveTo>
                  <a:lnTo>
                    <a:pt x="63807" y="470"/>
                  </a:lnTo>
                  <a:lnTo>
                    <a:pt x="63963" y="470"/>
                  </a:lnTo>
                  <a:lnTo>
                    <a:pt x="63965" y="1"/>
                  </a:lnTo>
                  <a:close/>
                  <a:moveTo>
                    <a:pt x="64747" y="1"/>
                  </a:moveTo>
                  <a:lnTo>
                    <a:pt x="64747" y="470"/>
                  </a:lnTo>
                  <a:lnTo>
                    <a:pt x="64901" y="470"/>
                  </a:lnTo>
                  <a:lnTo>
                    <a:pt x="64903" y="1"/>
                  </a:lnTo>
                  <a:close/>
                  <a:moveTo>
                    <a:pt x="65682" y="1"/>
                  </a:moveTo>
                  <a:lnTo>
                    <a:pt x="65682" y="470"/>
                  </a:lnTo>
                  <a:lnTo>
                    <a:pt x="65838" y="470"/>
                  </a:lnTo>
                  <a:lnTo>
                    <a:pt x="65838" y="1"/>
                  </a:lnTo>
                  <a:close/>
                  <a:moveTo>
                    <a:pt x="66621" y="1"/>
                  </a:moveTo>
                  <a:lnTo>
                    <a:pt x="66621" y="470"/>
                  </a:lnTo>
                  <a:lnTo>
                    <a:pt x="66777" y="470"/>
                  </a:lnTo>
                  <a:lnTo>
                    <a:pt x="66777" y="1"/>
                  </a:lnTo>
                  <a:close/>
                  <a:moveTo>
                    <a:pt x="67560" y="1"/>
                  </a:moveTo>
                  <a:lnTo>
                    <a:pt x="67560" y="470"/>
                  </a:lnTo>
                  <a:lnTo>
                    <a:pt x="67716" y="470"/>
                  </a:lnTo>
                  <a:lnTo>
                    <a:pt x="67716" y="1"/>
                  </a:lnTo>
                  <a:close/>
                  <a:moveTo>
                    <a:pt x="68497" y="1"/>
                  </a:moveTo>
                  <a:lnTo>
                    <a:pt x="68497" y="470"/>
                  </a:lnTo>
                  <a:lnTo>
                    <a:pt x="68652" y="470"/>
                  </a:lnTo>
                  <a:lnTo>
                    <a:pt x="68652" y="1"/>
                  </a:lnTo>
                  <a:close/>
                  <a:moveTo>
                    <a:pt x="69435" y="1"/>
                  </a:moveTo>
                  <a:lnTo>
                    <a:pt x="69435" y="470"/>
                  </a:lnTo>
                  <a:lnTo>
                    <a:pt x="69591" y="470"/>
                  </a:lnTo>
                  <a:lnTo>
                    <a:pt x="69591" y="1"/>
                  </a:lnTo>
                  <a:close/>
                  <a:moveTo>
                    <a:pt x="70374" y="1"/>
                  </a:moveTo>
                  <a:lnTo>
                    <a:pt x="70374" y="470"/>
                  </a:lnTo>
                  <a:lnTo>
                    <a:pt x="70530" y="470"/>
                  </a:lnTo>
                  <a:lnTo>
                    <a:pt x="70530" y="1"/>
                  </a:lnTo>
                  <a:close/>
                  <a:moveTo>
                    <a:pt x="71311" y="1"/>
                  </a:moveTo>
                  <a:lnTo>
                    <a:pt x="71311" y="470"/>
                  </a:lnTo>
                  <a:lnTo>
                    <a:pt x="71468" y="470"/>
                  </a:lnTo>
                  <a:lnTo>
                    <a:pt x="71468" y="1"/>
                  </a:lnTo>
                  <a:close/>
                  <a:moveTo>
                    <a:pt x="72249" y="1"/>
                  </a:moveTo>
                  <a:lnTo>
                    <a:pt x="72249" y="470"/>
                  </a:lnTo>
                  <a:lnTo>
                    <a:pt x="72405" y="470"/>
                  </a:lnTo>
                  <a:lnTo>
                    <a:pt x="72405" y="1"/>
                  </a:lnTo>
                  <a:close/>
                  <a:moveTo>
                    <a:pt x="73188" y="1"/>
                  </a:moveTo>
                  <a:lnTo>
                    <a:pt x="73188" y="470"/>
                  </a:lnTo>
                  <a:lnTo>
                    <a:pt x="73344" y="470"/>
                  </a:lnTo>
                  <a:lnTo>
                    <a:pt x="73344" y="1"/>
                  </a:lnTo>
                  <a:close/>
                  <a:moveTo>
                    <a:pt x="74127" y="1"/>
                  </a:moveTo>
                  <a:lnTo>
                    <a:pt x="74127" y="470"/>
                  </a:lnTo>
                  <a:lnTo>
                    <a:pt x="74283" y="470"/>
                  </a:lnTo>
                  <a:lnTo>
                    <a:pt x="74283" y="1"/>
                  </a:lnTo>
                  <a:close/>
                  <a:moveTo>
                    <a:pt x="75064" y="1"/>
                  </a:moveTo>
                  <a:lnTo>
                    <a:pt x="75064" y="470"/>
                  </a:lnTo>
                  <a:lnTo>
                    <a:pt x="75221" y="470"/>
                  </a:lnTo>
                  <a:lnTo>
                    <a:pt x="75221" y="1"/>
                  </a:lnTo>
                  <a:close/>
                  <a:moveTo>
                    <a:pt x="76002" y="1"/>
                  </a:moveTo>
                  <a:lnTo>
                    <a:pt x="76002" y="470"/>
                  </a:lnTo>
                  <a:lnTo>
                    <a:pt x="76158" y="470"/>
                  </a:lnTo>
                  <a:lnTo>
                    <a:pt x="76158" y="1"/>
                  </a:lnTo>
                  <a:close/>
                  <a:moveTo>
                    <a:pt x="76943" y="1"/>
                  </a:moveTo>
                  <a:lnTo>
                    <a:pt x="76943" y="470"/>
                  </a:lnTo>
                  <a:lnTo>
                    <a:pt x="77099" y="470"/>
                  </a:lnTo>
                  <a:lnTo>
                    <a:pt x="77099" y="1"/>
                  </a:lnTo>
                  <a:close/>
                  <a:moveTo>
                    <a:pt x="77880" y="1"/>
                  </a:moveTo>
                  <a:lnTo>
                    <a:pt x="77880" y="470"/>
                  </a:lnTo>
                  <a:lnTo>
                    <a:pt x="78037" y="470"/>
                  </a:lnTo>
                  <a:lnTo>
                    <a:pt x="78039" y="1"/>
                  </a:lnTo>
                  <a:close/>
                  <a:moveTo>
                    <a:pt x="78818" y="1"/>
                  </a:moveTo>
                  <a:lnTo>
                    <a:pt x="78818" y="470"/>
                  </a:lnTo>
                  <a:lnTo>
                    <a:pt x="78974" y="470"/>
                  </a:lnTo>
                  <a:lnTo>
                    <a:pt x="78974" y="1"/>
                  </a:lnTo>
                  <a:close/>
                  <a:moveTo>
                    <a:pt x="79757" y="1"/>
                  </a:moveTo>
                  <a:lnTo>
                    <a:pt x="79757" y="470"/>
                  </a:lnTo>
                  <a:lnTo>
                    <a:pt x="79913" y="470"/>
                  </a:lnTo>
                  <a:lnTo>
                    <a:pt x="79915" y="1"/>
                  </a:lnTo>
                  <a:close/>
                  <a:moveTo>
                    <a:pt x="80696" y="1"/>
                  </a:moveTo>
                  <a:lnTo>
                    <a:pt x="80696" y="470"/>
                  </a:lnTo>
                  <a:lnTo>
                    <a:pt x="80852" y="470"/>
                  </a:lnTo>
                  <a:lnTo>
                    <a:pt x="80852" y="1"/>
                  </a:lnTo>
                  <a:close/>
                  <a:moveTo>
                    <a:pt x="81633" y="1"/>
                  </a:moveTo>
                  <a:lnTo>
                    <a:pt x="81633" y="470"/>
                  </a:lnTo>
                  <a:lnTo>
                    <a:pt x="81790" y="470"/>
                  </a:lnTo>
                  <a:lnTo>
                    <a:pt x="81790" y="1"/>
                  </a:lnTo>
                  <a:close/>
                  <a:moveTo>
                    <a:pt x="82571" y="1"/>
                  </a:moveTo>
                  <a:lnTo>
                    <a:pt x="82571" y="470"/>
                  </a:lnTo>
                  <a:lnTo>
                    <a:pt x="82727" y="470"/>
                  </a:lnTo>
                  <a:lnTo>
                    <a:pt x="82727" y="1"/>
                  </a:lnTo>
                  <a:close/>
                  <a:moveTo>
                    <a:pt x="83510" y="1"/>
                  </a:moveTo>
                  <a:lnTo>
                    <a:pt x="83510" y="470"/>
                  </a:lnTo>
                  <a:lnTo>
                    <a:pt x="83666" y="470"/>
                  </a:lnTo>
                  <a:lnTo>
                    <a:pt x="83666" y="1"/>
                  </a:lnTo>
                  <a:close/>
                  <a:moveTo>
                    <a:pt x="84449" y="1"/>
                  </a:moveTo>
                  <a:lnTo>
                    <a:pt x="84449" y="470"/>
                  </a:lnTo>
                  <a:lnTo>
                    <a:pt x="84604" y="470"/>
                  </a:lnTo>
                  <a:lnTo>
                    <a:pt x="84604" y="1"/>
                  </a:lnTo>
                  <a:close/>
                  <a:moveTo>
                    <a:pt x="85385" y="1"/>
                  </a:moveTo>
                  <a:lnTo>
                    <a:pt x="85385" y="470"/>
                  </a:lnTo>
                  <a:lnTo>
                    <a:pt x="85543" y="470"/>
                  </a:lnTo>
                  <a:lnTo>
                    <a:pt x="85543" y="1"/>
                  </a:lnTo>
                  <a:close/>
                  <a:moveTo>
                    <a:pt x="86324" y="1"/>
                  </a:moveTo>
                  <a:lnTo>
                    <a:pt x="86324" y="470"/>
                  </a:lnTo>
                  <a:lnTo>
                    <a:pt x="86480" y="470"/>
                  </a:lnTo>
                  <a:lnTo>
                    <a:pt x="86480" y="1"/>
                  </a:lnTo>
                  <a:close/>
                  <a:moveTo>
                    <a:pt x="87263" y="1"/>
                  </a:moveTo>
                  <a:lnTo>
                    <a:pt x="87263" y="470"/>
                  </a:lnTo>
                  <a:lnTo>
                    <a:pt x="87419" y="470"/>
                  </a:lnTo>
                  <a:lnTo>
                    <a:pt x="87419" y="1"/>
                  </a:lnTo>
                  <a:close/>
                  <a:moveTo>
                    <a:pt x="88201" y="1"/>
                  </a:moveTo>
                  <a:lnTo>
                    <a:pt x="88201" y="470"/>
                  </a:lnTo>
                  <a:lnTo>
                    <a:pt x="88357" y="470"/>
                  </a:lnTo>
                  <a:lnTo>
                    <a:pt x="88357" y="1"/>
                  </a:lnTo>
                  <a:close/>
                  <a:moveTo>
                    <a:pt x="89138" y="1"/>
                  </a:moveTo>
                  <a:lnTo>
                    <a:pt x="89138" y="470"/>
                  </a:lnTo>
                  <a:lnTo>
                    <a:pt x="89296" y="470"/>
                  </a:lnTo>
                  <a:lnTo>
                    <a:pt x="89296" y="1"/>
                  </a:lnTo>
                  <a:close/>
                  <a:moveTo>
                    <a:pt x="90079" y="1"/>
                  </a:moveTo>
                  <a:lnTo>
                    <a:pt x="90079" y="470"/>
                  </a:lnTo>
                  <a:lnTo>
                    <a:pt x="90235" y="470"/>
                  </a:lnTo>
                  <a:lnTo>
                    <a:pt x="90235" y="1"/>
                  </a:lnTo>
                  <a:close/>
                  <a:moveTo>
                    <a:pt x="91017" y="1"/>
                  </a:moveTo>
                  <a:lnTo>
                    <a:pt x="91017" y="470"/>
                  </a:lnTo>
                  <a:lnTo>
                    <a:pt x="91173" y="470"/>
                  </a:lnTo>
                  <a:lnTo>
                    <a:pt x="91173" y="1"/>
                  </a:lnTo>
                  <a:close/>
                  <a:moveTo>
                    <a:pt x="91954" y="1"/>
                  </a:moveTo>
                  <a:lnTo>
                    <a:pt x="91954" y="470"/>
                  </a:lnTo>
                  <a:lnTo>
                    <a:pt x="92112" y="470"/>
                  </a:lnTo>
                  <a:lnTo>
                    <a:pt x="92112" y="1"/>
                  </a:lnTo>
                  <a:close/>
                  <a:moveTo>
                    <a:pt x="92893" y="1"/>
                  </a:moveTo>
                  <a:lnTo>
                    <a:pt x="92893" y="470"/>
                  </a:lnTo>
                  <a:lnTo>
                    <a:pt x="93049" y="470"/>
                  </a:lnTo>
                  <a:lnTo>
                    <a:pt x="93049" y="1"/>
                  </a:lnTo>
                  <a:close/>
                  <a:moveTo>
                    <a:pt x="93832" y="1"/>
                  </a:moveTo>
                  <a:lnTo>
                    <a:pt x="93832" y="470"/>
                  </a:lnTo>
                  <a:lnTo>
                    <a:pt x="93987" y="470"/>
                  </a:lnTo>
                  <a:lnTo>
                    <a:pt x="93987" y="1"/>
                  </a:lnTo>
                  <a:close/>
                  <a:moveTo>
                    <a:pt x="94770" y="1"/>
                  </a:moveTo>
                  <a:lnTo>
                    <a:pt x="94770" y="470"/>
                  </a:lnTo>
                  <a:lnTo>
                    <a:pt x="94926" y="470"/>
                  </a:lnTo>
                  <a:lnTo>
                    <a:pt x="94926" y="1"/>
                  </a:lnTo>
                  <a:close/>
                  <a:moveTo>
                    <a:pt x="95707" y="1"/>
                  </a:moveTo>
                  <a:lnTo>
                    <a:pt x="95707" y="470"/>
                  </a:lnTo>
                  <a:lnTo>
                    <a:pt x="95865" y="470"/>
                  </a:lnTo>
                  <a:lnTo>
                    <a:pt x="95865" y="1"/>
                  </a:lnTo>
                  <a:close/>
                  <a:moveTo>
                    <a:pt x="96646" y="1"/>
                  </a:moveTo>
                  <a:lnTo>
                    <a:pt x="96646" y="470"/>
                  </a:lnTo>
                  <a:lnTo>
                    <a:pt x="96802" y="470"/>
                  </a:lnTo>
                  <a:lnTo>
                    <a:pt x="96802" y="1"/>
                  </a:lnTo>
                  <a:close/>
                  <a:moveTo>
                    <a:pt x="97585" y="1"/>
                  </a:moveTo>
                  <a:lnTo>
                    <a:pt x="97585" y="470"/>
                  </a:lnTo>
                  <a:lnTo>
                    <a:pt x="97740" y="470"/>
                  </a:lnTo>
                  <a:lnTo>
                    <a:pt x="97740" y="1"/>
                  </a:lnTo>
                  <a:close/>
                  <a:moveTo>
                    <a:pt x="98523" y="1"/>
                  </a:moveTo>
                  <a:lnTo>
                    <a:pt x="98523" y="470"/>
                  </a:lnTo>
                  <a:lnTo>
                    <a:pt x="98679" y="470"/>
                  </a:lnTo>
                  <a:lnTo>
                    <a:pt x="98679" y="1"/>
                  </a:lnTo>
                  <a:close/>
                  <a:moveTo>
                    <a:pt x="99460" y="1"/>
                  </a:moveTo>
                  <a:lnTo>
                    <a:pt x="99460" y="470"/>
                  </a:lnTo>
                  <a:lnTo>
                    <a:pt x="99618" y="470"/>
                  </a:lnTo>
                  <a:lnTo>
                    <a:pt x="99618" y="1"/>
                  </a:lnTo>
                  <a:close/>
                  <a:moveTo>
                    <a:pt x="100399" y="1"/>
                  </a:moveTo>
                  <a:lnTo>
                    <a:pt x="100399" y="470"/>
                  </a:lnTo>
                  <a:lnTo>
                    <a:pt x="100555" y="470"/>
                  </a:lnTo>
                  <a:lnTo>
                    <a:pt x="100555" y="1"/>
                  </a:lnTo>
                  <a:close/>
                  <a:moveTo>
                    <a:pt x="101337" y="1"/>
                  </a:moveTo>
                  <a:lnTo>
                    <a:pt x="101337" y="470"/>
                  </a:lnTo>
                  <a:lnTo>
                    <a:pt x="101493" y="470"/>
                  </a:lnTo>
                  <a:lnTo>
                    <a:pt x="101493" y="1"/>
                  </a:lnTo>
                  <a:close/>
                  <a:moveTo>
                    <a:pt x="102276" y="1"/>
                  </a:moveTo>
                  <a:lnTo>
                    <a:pt x="102276" y="470"/>
                  </a:lnTo>
                  <a:lnTo>
                    <a:pt x="102432" y="470"/>
                  </a:lnTo>
                  <a:lnTo>
                    <a:pt x="102432" y="1"/>
                  </a:lnTo>
                  <a:close/>
                  <a:moveTo>
                    <a:pt x="103213" y="1"/>
                  </a:moveTo>
                  <a:lnTo>
                    <a:pt x="103213" y="470"/>
                  </a:lnTo>
                  <a:lnTo>
                    <a:pt x="103371" y="470"/>
                  </a:lnTo>
                  <a:lnTo>
                    <a:pt x="103371" y="1"/>
                  </a:lnTo>
                  <a:close/>
                  <a:moveTo>
                    <a:pt x="104152" y="1"/>
                  </a:moveTo>
                  <a:lnTo>
                    <a:pt x="104152" y="470"/>
                  </a:lnTo>
                  <a:lnTo>
                    <a:pt x="104309" y="470"/>
                  </a:lnTo>
                  <a:lnTo>
                    <a:pt x="104309" y="1"/>
                  </a:lnTo>
                  <a:close/>
                  <a:moveTo>
                    <a:pt x="105090" y="1"/>
                  </a:moveTo>
                  <a:lnTo>
                    <a:pt x="105090" y="470"/>
                  </a:lnTo>
                  <a:lnTo>
                    <a:pt x="105246" y="470"/>
                  </a:lnTo>
                  <a:lnTo>
                    <a:pt x="105246" y="1"/>
                  </a:lnTo>
                  <a:close/>
                  <a:moveTo>
                    <a:pt x="106029" y="1"/>
                  </a:moveTo>
                  <a:lnTo>
                    <a:pt x="106029" y="470"/>
                  </a:lnTo>
                  <a:lnTo>
                    <a:pt x="106185" y="470"/>
                  </a:lnTo>
                  <a:lnTo>
                    <a:pt x="106185" y="1"/>
                  </a:lnTo>
                  <a:close/>
                  <a:moveTo>
                    <a:pt x="106968" y="1"/>
                  </a:moveTo>
                  <a:lnTo>
                    <a:pt x="106968" y="470"/>
                  </a:lnTo>
                  <a:lnTo>
                    <a:pt x="107123" y="470"/>
                  </a:lnTo>
                  <a:lnTo>
                    <a:pt x="107123" y="1"/>
                  </a:lnTo>
                  <a:close/>
                  <a:moveTo>
                    <a:pt x="107904" y="1"/>
                  </a:moveTo>
                  <a:lnTo>
                    <a:pt x="107904" y="470"/>
                  </a:lnTo>
                  <a:lnTo>
                    <a:pt x="108062" y="470"/>
                  </a:lnTo>
                  <a:lnTo>
                    <a:pt x="108062" y="1"/>
                  </a:lnTo>
                  <a:close/>
                  <a:moveTo>
                    <a:pt x="108843" y="1"/>
                  </a:moveTo>
                  <a:lnTo>
                    <a:pt x="108843" y="470"/>
                  </a:lnTo>
                  <a:lnTo>
                    <a:pt x="108999" y="470"/>
                  </a:lnTo>
                  <a:lnTo>
                    <a:pt x="108999" y="1"/>
                  </a:lnTo>
                  <a:close/>
                  <a:moveTo>
                    <a:pt x="109782" y="1"/>
                  </a:moveTo>
                  <a:lnTo>
                    <a:pt x="109782" y="470"/>
                  </a:lnTo>
                  <a:lnTo>
                    <a:pt x="109938" y="470"/>
                  </a:lnTo>
                  <a:lnTo>
                    <a:pt x="109938" y="1"/>
                  </a:lnTo>
                  <a:close/>
                  <a:moveTo>
                    <a:pt x="110720" y="1"/>
                  </a:moveTo>
                  <a:lnTo>
                    <a:pt x="110720" y="470"/>
                  </a:lnTo>
                  <a:lnTo>
                    <a:pt x="110876" y="470"/>
                  </a:lnTo>
                  <a:lnTo>
                    <a:pt x="110876" y="1"/>
                  </a:lnTo>
                  <a:close/>
                  <a:moveTo>
                    <a:pt x="111657" y="1"/>
                  </a:moveTo>
                  <a:lnTo>
                    <a:pt x="111657" y="470"/>
                  </a:lnTo>
                  <a:lnTo>
                    <a:pt x="111813" y="470"/>
                  </a:lnTo>
                  <a:lnTo>
                    <a:pt x="111815" y="1"/>
                  </a:lnTo>
                  <a:close/>
                  <a:moveTo>
                    <a:pt x="112596" y="1"/>
                  </a:moveTo>
                  <a:lnTo>
                    <a:pt x="112596" y="470"/>
                  </a:lnTo>
                  <a:lnTo>
                    <a:pt x="112752" y="470"/>
                  </a:lnTo>
                  <a:lnTo>
                    <a:pt x="112752" y="1"/>
                  </a:lnTo>
                  <a:close/>
                  <a:moveTo>
                    <a:pt x="113535" y="1"/>
                  </a:moveTo>
                  <a:lnTo>
                    <a:pt x="113535" y="470"/>
                  </a:lnTo>
                  <a:lnTo>
                    <a:pt x="113691" y="470"/>
                  </a:lnTo>
                  <a:lnTo>
                    <a:pt x="113691" y="1"/>
                  </a:lnTo>
                  <a:close/>
                  <a:moveTo>
                    <a:pt x="114472" y="1"/>
                  </a:moveTo>
                  <a:lnTo>
                    <a:pt x="114472" y="470"/>
                  </a:lnTo>
                  <a:lnTo>
                    <a:pt x="114629" y="470"/>
                  </a:lnTo>
                  <a:lnTo>
                    <a:pt x="114629" y="1"/>
                  </a:lnTo>
                  <a:close/>
                  <a:moveTo>
                    <a:pt x="115410" y="1"/>
                  </a:moveTo>
                  <a:lnTo>
                    <a:pt x="115410" y="470"/>
                  </a:lnTo>
                  <a:lnTo>
                    <a:pt x="115566" y="470"/>
                  </a:lnTo>
                  <a:lnTo>
                    <a:pt x="115566" y="1"/>
                  </a:lnTo>
                  <a:close/>
                  <a:moveTo>
                    <a:pt x="116349" y="1"/>
                  </a:moveTo>
                  <a:lnTo>
                    <a:pt x="116349" y="470"/>
                  </a:lnTo>
                  <a:lnTo>
                    <a:pt x="116505" y="470"/>
                  </a:lnTo>
                  <a:lnTo>
                    <a:pt x="116505" y="1"/>
                  </a:lnTo>
                  <a:close/>
                  <a:moveTo>
                    <a:pt x="117288" y="1"/>
                  </a:moveTo>
                  <a:lnTo>
                    <a:pt x="117288" y="470"/>
                  </a:lnTo>
                  <a:lnTo>
                    <a:pt x="117443" y="470"/>
                  </a:lnTo>
                  <a:lnTo>
                    <a:pt x="117443" y="1"/>
                  </a:lnTo>
                  <a:close/>
                  <a:moveTo>
                    <a:pt x="118224" y="1"/>
                  </a:moveTo>
                  <a:lnTo>
                    <a:pt x="118224" y="470"/>
                  </a:lnTo>
                  <a:lnTo>
                    <a:pt x="118382" y="470"/>
                  </a:lnTo>
                  <a:lnTo>
                    <a:pt x="118382" y="1"/>
                  </a:lnTo>
                  <a:close/>
                  <a:moveTo>
                    <a:pt x="119163" y="1"/>
                  </a:moveTo>
                  <a:lnTo>
                    <a:pt x="119163" y="470"/>
                  </a:lnTo>
                  <a:lnTo>
                    <a:pt x="119321" y="470"/>
                  </a:lnTo>
                  <a:lnTo>
                    <a:pt x="119321" y="1"/>
                  </a:lnTo>
                  <a:close/>
                  <a:moveTo>
                    <a:pt x="120102" y="1"/>
                  </a:moveTo>
                  <a:lnTo>
                    <a:pt x="120102" y="470"/>
                  </a:lnTo>
                  <a:lnTo>
                    <a:pt x="120258" y="470"/>
                  </a:lnTo>
                  <a:lnTo>
                    <a:pt x="120258" y="1"/>
                  </a:lnTo>
                  <a:close/>
                  <a:moveTo>
                    <a:pt x="121040" y="1"/>
                  </a:moveTo>
                  <a:lnTo>
                    <a:pt x="121040" y="470"/>
                  </a:lnTo>
                  <a:lnTo>
                    <a:pt x="121196" y="470"/>
                  </a:lnTo>
                  <a:lnTo>
                    <a:pt x="121196" y="1"/>
                  </a:lnTo>
                  <a:close/>
                  <a:moveTo>
                    <a:pt x="121977" y="1"/>
                  </a:moveTo>
                  <a:lnTo>
                    <a:pt x="121977" y="470"/>
                  </a:lnTo>
                  <a:lnTo>
                    <a:pt x="122135" y="470"/>
                  </a:lnTo>
                  <a:lnTo>
                    <a:pt x="122135" y="1"/>
                  </a:lnTo>
                  <a:close/>
                  <a:moveTo>
                    <a:pt x="122916" y="1"/>
                  </a:moveTo>
                  <a:lnTo>
                    <a:pt x="122916" y="470"/>
                  </a:lnTo>
                  <a:lnTo>
                    <a:pt x="123074" y="470"/>
                  </a:lnTo>
                  <a:lnTo>
                    <a:pt x="123074" y="1"/>
                  </a:lnTo>
                  <a:close/>
                  <a:moveTo>
                    <a:pt x="123855" y="1"/>
                  </a:moveTo>
                  <a:lnTo>
                    <a:pt x="123855" y="470"/>
                  </a:lnTo>
                  <a:lnTo>
                    <a:pt x="124010" y="470"/>
                  </a:lnTo>
                  <a:lnTo>
                    <a:pt x="124010" y="1"/>
                  </a:lnTo>
                  <a:close/>
                  <a:moveTo>
                    <a:pt x="124793" y="1"/>
                  </a:moveTo>
                  <a:lnTo>
                    <a:pt x="124793" y="470"/>
                  </a:lnTo>
                  <a:lnTo>
                    <a:pt x="124949" y="470"/>
                  </a:lnTo>
                  <a:lnTo>
                    <a:pt x="124949" y="1"/>
                  </a:lnTo>
                  <a:close/>
                  <a:moveTo>
                    <a:pt x="125732" y="1"/>
                  </a:moveTo>
                  <a:lnTo>
                    <a:pt x="125732" y="470"/>
                  </a:lnTo>
                  <a:lnTo>
                    <a:pt x="125888" y="470"/>
                  </a:lnTo>
                  <a:lnTo>
                    <a:pt x="1258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8"/>
          <p:cNvGrpSpPr/>
          <p:nvPr/>
        </p:nvGrpSpPr>
        <p:grpSpPr>
          <a:xfrm flipH="1">
            <a:off x="-52" y="718275"/>
            <a:ext cx="9144252" cy="1182675"/>
            <a:chOff x="3813375" y="4666275"/>
            <a:chExt cx="3441829" cy="445150"/>
          </a:xfrm>
        </p:grpSpPr>
        <p:sp>
          <p:nvSpPr>
            <p:cNvPr id="264" name="Google Shape;264;p8"/>
            <p:cNvSpPr/>
            <p:nvPr/>
          </p:nvSpPr>
          <p:spPr>
            <a:xfrm>
              <a:off x="4404050" y="4792550"/>
              <a:ext cx="32100" cy="318850"/>
            </a:xfrm>
            <a:custGeom>
              <a:rect b="b" l="l" r="r" t="t"/>
              <a:pathLst>
                <a:path extrusionOk="0" h="12754" w="1284">
                  <a:moveTo>
                    <a:pt x="161" y="0"/>
                  </a:moveTo>
                  <a:cubicBezTo>
                    <a:pt x="72" y="0"/>
                    <a:pt x="0" y="171"/>
                    <a:pt x="0" y="383"/>
                  </a:cubicBezTo>
                  <a:lnTo>
                    <a:pt x="0" y="12659"/>
                  </a:lnTo>
                  <a:cubicBezTo>
                    <a:pt x="0" y="12730"/>
                    <a:pt x="8" y="12754"/>
                    <a:pt x="22" y="12754"/>
                  </a:cubicBezTo>
                  <a:cubicBezTo>
                    <a:pt x="50" y="12754"/>
                    <a:pt x="102" y="12659"/>
                    <a:pt x="161" y="12659"/>
                  </a:cubicBezTo>
                  <a:lnTo>
                    <a:pt x="1124" y="12659"/>
                  </a:lnTo>
                  <a:cubicBezTo>
                    <a:pt x="1183" y="12659"/>
                    <a:pt x="1234" y="12754"/>
                    <a:pt x="1262" y="12754"/>
                  </a:cubicBezTo>
                  <a:cubicBezTo>
                    <a:pt x="1275" y="12754"/>
                    <a:pt x="1283" y="12730"/>
                    <a:pt x="1283" y="12659"/>
                  </a:cubicBezTo>
                  <a:lnTo>
                    <a:pt x="1283" y="383"/>
                  </a:lnTo>
                  <a:cubicBezTo>
                    <a:pt x="1283"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8"/>
            <p:cNvSpPr/>
            <p:nvPr/>
          </p:nvSpPr>
          <p:spPr>
            <a:xfrm>
              <a:off x="4456975" y="4934900"/>
              <a:ext cx="25225" cy="176500"/>
            </a:xfrm>
            <a:custGeom>
              <a:rect b="b" l="l" r="r" t="t"/>
              <a:pathLst>
                <a:path extrusionOk="0" h="7060" w="1009">
                  <a:moveTo>
                    <a:pt x="160" y="0"/>
                  </a:moveTo>
                  <a:cubicBezTo>
                    <a:pt x="72" y="0"/>
                    <a:pt x="1" y="171"/>
                    <a:pt x="1" y="384"/>
                  </a:cubicBezTo>
                  <a:lnTo>
                    <a:pt x="1" y="6965"/>
                  </a:lnTo>
                  <a:cubicBezTo>
                    <a:pt x="1" y="7036"/>
                    <a:pt x="9" y="7060"/>
                    <a:pt x="22" y="7060"/>
                  </a:cubicBezTo>
                  <a:cubicBezTo>
                    <a:pt x="50" y="7060"/>
                    <a:pt x="101" y="6965"/>
                    <a:pt x="160" y="6965"/>
                  </a:cubicBezTo>
                  <a:lnTo>
                    <a:pt x="848" y="6965"/>
                  </a:lnTo>
                  <a:cubicBezTo>
                    <a:pt x="908" y="6965"/>
                    <a:pt x="959" y="7060"/>
                    <a:pt x="987" y="7060"/>
                  </a:cubicBezTo>
                  <a:cubicBezTo>
                    <a:pt x="1001" y="7060"/>
                    <a:pt x="1009" y="7036"/>
                    <a:pt x="1009" y="6965"/>
                  </a:cubicBezTo>
                  <a:lnTo>
                    <a:pt x="1009" y="384"/>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8"/>
            <p:cNvSpPr/>
            <p:nvPr/>
          </p:nvSpPr>
          <p:spPr>
            <a:xfrm>
              <a:off x="4507475" y="4990225"/>
              <a:ext cx="23225" cy="121175"/>
            </a:xfrm>
            <a:custGeom>
              <a:rect b="b" l="l" r="r" t="t"/>
              <a:pathLst>
                <a:path extrusionOk="0" h="4847" w="929">
                  <a:moveTo>
                    <a:pt x="162" y="0"/>
                  </a:moveTo>
                  <a:cubicBezTo>
                    <a:pt x="74" y="0"/>
                    <a:pt x="1" y="171"/>
                    <a:pt x="1" y="383"/>
                  </a:cubicBezTo>
                  <a:lnTo>
                    <a:pt x="1" y="4752"/>
                  </a:lnTo>
                  <a:cubicBezTo>
                    <a:pt x="1" y="4823"/>
                    <a:pt x="9" y="4847"/>
                    <a:pt x="23" y="4847"/>
                  </a:cubicBezTo>
                  <a:cubicBezTo>
                    <a:pt x="51" y="4847"/>
                    <a:pt x="104" y="4752"/>
                    <a:pt x="162" y="4752"/>
                  </a:cubicBezTo>
                  <a:lnTo>
                    <a:pt x="767" y="4752"/>
                  </a:lnTo>
                  <a:cubicBezTo>
                    <a:pt x="826" y="4752"/>
                    <a:pt x="877" y="4847"/>
                    <a:pt x="905" y="4847"/>
                  </a:cubicBezTo>
                  <a:cubicBezTo>
                    <a:pt x="919" y="4847"/>
                    <a:pt x="927" y="4823"/>
                    <a:pt x="927" y="4752"/>
                  </a:cubicBezTo>
                  <a:lnTo>
                    <a:pt x="929" y="383"/>
                  </a:lnTo>
                  <a:cubicBezTo>
                    <a:pt x="929" y="171"/>
                    <a:pt x="857"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8"/>
            <p:cNvSpPr/>
            <p:nvPr/>
          </p:nvSpPr>
          <p:spPr>
            <a:xfrm>
              <a:off x="4555975" y="4849100"/>
              <a:ext cx="25225" cy="262300"/>
            </a:xfrm>
            <a:custGeom>
              <a:rect b="b" l="l" r="r" t="t"/>
              <a:pathLst>
                <a:path extrusionOk="0" h="10492" w="1009">
                  <a:moveTo>
                    <a:pt x="162" y="0"/>
                  </a:moveTo>
                  <a:cubicBezTo>
                    <a:pt x="72" y="0"/>
                    <a:pt x="1" y="171"/>
                    <a:pt x="1" y="384"/>
                  </a:cubicBezTo>
                  <a:lnTo>
                    <a:pt x="1" y="10397"/>
                  </a:lnTo>
                  <a:cubicBezTo>
                    <a:pt x="1" y="10468"/>
                    <a:pt x="9" y="10492"/>
                    <a:pt x="23" y="10492"/>
                  </a:cubicBezTo>
                  <a:cubicBezTo>
                    <a:pt x="50" y="10492"/>
                    <a:pt x="102" y="10397"/>
                    <a:pt x="162" y="10397"/>
                  </a:cubicBezTo>
                  <a:lnTo>
                    <a:pt x="849" y="10397"/>
                  </a:lnTo>
                  <a:cubicBezTo>
                    <a:pt x="908" y="10397"/>
                    <a:pt x="959" y="10492"/>
                    <a:pt x="987" y="10492"/>
                  </a:cubicBezTo>
                  <a:cubicBezTo>
                    <a:pt x="1001" y="10492"/>
                    <a:pt x="1009" y="10468"/>
                    <a:pt x="1009" y="10397"/>
                  </a:cubicBezTo>
                  <a:lnTo>
                    <a:pt x="1009" y="384"/>
                  </a:lnTo>
                  <a:cubicBezTo>
                    <a:pt x="1009" y="171"/>
                    <a:pt x="937" y="0"/>
                    <a:pt x="8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8"/>
            <p:cNvSpPr/>
            <p:nvPr/>
          </p:nvSpPr>
          <p:spPr>
            <a:xfrm>
              <a:off x="4605475" y="4951175"/>
              <a:ext cx="25250" cy="160225"/>
            </a:xfrm>
            <a:custGeom>
              <a:rect b="b" l="l" r="r" t="t"/>
              <a:pathLst>
                <a:path extrusionOk="0" h="6409" w="1010">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8"/>
            <p:cNvSpPr/>
            <p:nvPr/>
          </p:nvSpPr>
          <p:spPr>
            <a:xfrm>
              <a:off x="4654975" y="4972300"/>
              <a:ext cx="25250" cy="139100"/>
            </a:xfrm>
            <a:custGeom>
              <a:rect b="b" l="l" r="r" t="t"/>
              <a:pathLst>
                <a:path extrusionOk="0" h="5564" w="1010">
                  <a:moveTo>
                    <a:pt x="162" y="0"/>
                  </a:moveTo>
                  <a:cubicBezTo>
                    <a:pt x="72"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8"/>
            <p:cNvSpPr/>
            <p:nvPr/>
          </p:nvSpPr>
          <p:spPr>
            <a:xfrm>
              <a:off x="4704146" y="4906019"/>
              <a:ext cx="25933" cy="205379"/>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4" y="9149"/>
                    <a:pt x="162" y="9149"/>
                  </a:cubicBezTo>
                  <a:lnTo>
                    <a:pt x="875" y="9149"/>
                  </a:lnTo>
                  <a:cubicBezTo>
                    <a:pt x="935" y="9149"/>
                    <a:pt x="987" y="9244"/>
                    <a:pt x="1015" y="9244"/>
                  </a:cubicBezTo>
                  <a:cubicBezTo>
                    <a:pt x="1029" y="9244"/>
                    <a:pt x="1037" y="9220"/>
                    <a:pt x="1037" y="9149"/>
                  </a:cubicBezTo>
                  <a:lnTo>
                    <a:pt x="1037" y="386"/>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8"/>
            <p:cNvSpPr/>
            <p:nvPr/>
          </p:nvSpPr>
          <p:spPr>
            <a:xfrm>
              <a:off x="4752653" y="4921517"/>
              <a:ext cx="27947" cy="189880"/>
            </a:xfrm>
            <a:custGeom>
              <a:rect b="b" l="l" r="r" t="t"/>
              <a:pathLst>
                <a:path extrusionOk="0" h="10443" w="1118">
                  <a:moveTo>
                    <a:pt x="162" y="1"/>
                  </a:moveTo>
                  <a:cubicBezTo>
                    <a:pt x="72" y="1"/>
                    <a:pt x="1" y="171"/>
                    <a:pt x="1" y="384"/>
                  </a:cubicBezTo>
                  <a:lnTo>
                    <a:pt x="1" y="10348"/>
                  </a:lnTo>
                  <a:cubicBezTo>
                    <a:pt x="1" y="10419"/>
                    <a:pt x="9" y="10443"/>
                    <a:pt x="22" y="10443"/>
                  </a:cubicBezTo>
                  <a:cubicBezTo>
                    <a:pt x="50" y="10443"/>
                    <a:pt x="102" y="10348"/>
                    <a:pt x="162" y="10348"/>
                  </a:cubicBezTo>
                  <a:lnTo>
                    <a:pt x="958" y="10348"/>
                  </a:lnTo>
                  <a:cubicBezTo>
                    <a:pt x="1016" y="10348"/>
                    <a:pt x="1068" y="10443"/>
                    <a:pt x="1095" y="10443"/>
                  </a:cubicBezTo>
                  <a:cubicBezTo>
                    <a:pt x="1109" y="10443"/>
                    <a:pt x="1117" y="10419"/>
                    <a:pt x="1117" y="10348"/>
                  </a:cubicBezTo>
                  <a:lnTo>
                    <a:pt x="1117" y="384"/>
                  </a:lnTo>
                  <a:cubicBezTo>
                    <a:pt x="1117" y="171"/>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8"/>
            <p:cNvSpPr/>
            <p:nvPr/>
          </p:nvSpPr>
          <p:spPr>
            <a:xfrm>
              <a:off x="4801471" y="4951112"/>
              <a:ext cx="29303" cy="160290"/>
            </a:xfrm>
            <a:custGeom>
              <a:rect b="b" l="l" r="r" t="t"/>
              <a:pathLst>
                <a:path extrusionOk="0" h="17805" w="1172">
                  <a:moveTo>
                    <a:pt x="161" y="0"/>
                  </a:moveTo>
                  <a:cubicBezTo>
                    <a:pt x="72" y="0"/>
                    <a:pt x="0" y="173"/>
                    <a:pt x="0" y="385"/>
                  </a:cubicBezTo>
                  <a:lnTo>
                    <a:pt x="0" y="17710"/>
                  </a:lnTo>
                  <a:cubicBezTo>
                    <a:pt x="0" y="17781"/>
                    <a:pt x="8" y="17804"/>
                    <a:pt x="22" y="17804"/>
                  </a:cubicBezTo>
                  <a:cubicBezTo>
                    <a:pt x="50" y="17804"/>
                    <a:pt x="102" y="17710"/>
                    <a:pt x="161" y="17710"/>
                  </a:cubicBezTo>
                  <a:lnTo>
                    <a:pt x="1012" y="17710"/>
                  </a:lnTo>
                  <a:cubicBezTo>
                    <a:pt x="1071" y="17710"/>
                    <a:pt x="1122" y="17804"/>
                    <a:pt x="1150" y="17804"/>
                  </a:cubicBezTo>
                  <a:cubicBezTo>
                    <a:pt x="1164" y="17804"/>
                    <a:pt x="1172" y="17781"/>
                    <a:pt x="1172" y="17710"/>
                  </a:cubicBezTo>
                  <a:lnTo>
                    <a:pt x="1172" y="385"/>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8"/>
            <p:cNvSpPr/>
            <p:nvPr/>
          </p:nvSpPr>
          <p:spPr>
            <a:xfrm>
              <a:off x="4852350" y="4972293"/>
              <a:ext cx="26603" cy="139105"/>
            </a:xfrm>
            <a:custGeom>
              <a:rect b="b" l="l" r="r" t="t"/>
              <a:pathLst>
                <a:path extrusionOk="0" h="8690" w="1064">
                  <a:moveTo>
                    <a:pt x="161" y="1"/>
                  </a:moveTo>
                  <a:cubicBezTo>
                    <a:pt x="72" y="1"/>
                    <a:pt x="0" y="173"/>
                    <a:pt x="0" y="384"/>
                  </a:cubicBezTo>
                  <a:lnTo>
                    <a:pt x="0" y="8595"/>
                  </a:lnTo>
                  <a:cubicBezTo>
                    <a:pt x="0" y="8666"/>
                    <a:pt x="8" y="8690"/>
                    <a:pt x="22" y="8690"/>
                  </a:cubicBezTo>
                  <a:cubicBezTo>
                    <a:pt x="50" y="8690"/>
                    <a:pt x="102" y="8595"/>
                    <a:pt x="161" y="8595"/>
                  </a:cubicBezTo>
                  <a:lnTo>
                    <a:pt x="902" y="8595"/>
                  </a:lnTo>
                  <a:cubicBezTo>
                    <a:pt x="961" y="8595"/>
                    <a:pt x="1013" y="8690"/>
                    <a:pt x="1041" y="8690"/>
                  </a:cubicBezTo>
                  <a:cubicBezTo>
                    <a:pt x="1055" y="8690"/>
                    <a:pt x="1063" y="8666"/>
                    <a:pt x="1063" y="8595"/>
                  </a:cubicBezTo>
                  <a:lnTo>
                    <a:pt x="1063" y="384"/>
                  </a:lnTo>
                  <a:cubicBezTo>
                    <a:pt x="1063"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8"/>
            <p:cNvSpPr/>
            <p:nvPr/>
          </p:nvSpPr>
          <p:spPr>
            <a:xfrm>
              <a:off x="4900500" y="5055006"/>
              <a:ext cx="29275" cy="56385"/>
            </a:xfrm>
            <a:custGeom>
              <a:rect b="b" l="l" r="r" t="t"/>
              <a:pathLst>
                <a:path extrusionOk="0" h="8950" w="1171">
                  <a:moveTo>
                    <a:pt x="160" y="0"/>
                  </a:moveTo>
                  <a:cubicBezTo>
                    <a:pt x="72" y="0"/>
                    <a:pt x="1" y="173"/>
                    <a:pt x="1" y="383"/>
                  </a:cubicBezTo>
                  <a:lnTo>
                    <a:pt x="1" y="8855"/>
                  </a:lnTo>
                  <a:cubicBezTo>
                    <a:pt x="1" y="8926"/>
                    <a:pt x="9" y="8950"/>
                    <a:pt x="23" y="8950"/>
                  </a:cubicBezTo>
                  <a:cubicBezTo>
                    <a:pt x="50" y="8950"/>
                    <a:pt x="102" y="8855"/>
                    <a:pt x="160" y="8855"/>
                  </a:cubicBezTo>
                  <a:lnTo>
                    <a:pt x="1009" y="8855"/>
                  </a:lnTo>
                  <a:cubicBezTo>
                    <a:pt x="1069" y="8855"/>
                    <a:pt x="1121" y="8950"/>
                    <a:pt x="1149" y="8950"/>
                  </a:cubicBezTo>
                  <a:cubicBezTo>
                    <a:pt x="1163" y="8950"/>
                    <a:pt x="1171" y="8926"/>
                    <a:pt x="1171" y="8855"/>
                  </a:cubicBezTo>
                  <a:lnTo>
                    <a:pt x="1171" y="383"/>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8"/>
            <p:cNvSpPr/>
            <p:nvPr/>
          </p:nvSpPr>
          <p:spPr>
            <a:xfrm>
              <a:off x="495070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4" y="4167"/>
                    <a:pt x="1066" y="4262"/>
                    <a:pt x="1095" y="4262"/>
                  </a:cubicBezTo>
                  <a:cubicBezTo>
                    <a:pt x="1109" y="4262"/>
                    <a:pt x="1117" y="4238"/>
                    <a:pt x="1117" y="4167"/>
                  </a:cubicBezTo>
                  <a:lnTo>
                    <a:pt x="1117" y="385"/>
                  </a:lnTo>
                  <a:cubicBezTo>
                    <a:pt x="1117" y="172"/>
                    <a:pt x="1044"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8"/>
            <p:cNvSpPr/>
            <p:nvPr/>
          </p:nvSpPr>
          <p:spPr>
            <a:xfrm>
              <a:off x="5001204" y="4972302"/>
              <a:ext cx="25925" cy="139089"/>
            </a:xfrm>
            <a:custGeom>
              <a:rect b="b" l="l" r="r" t="t"/>
              <a:pathLst>
                <a:path extrusionOk="0" h="9992" w="1037">
                  <a:moveTo>
                    <a:pt x="160" y="1"/>
                  </a:moveTo>
                  <a:cubicBezTo>
                    <a:pt x="72" y="1"/>
                    <a:pt x="1" y="171"/>
                    <a:pt x="1" y="384"/>
                  </a:cubicBezTo>
                  <a:lnTo>
                    <a:pt x="1" y="9897"/>
                  </a:lnTo>
                  <a:cubicBezTo>
                    <a:pt x="1" y="9968"/>
                    <a:pt x="9" y="9992"/>
                    <a:pt x="23" y="9992"/>
                  </a:cubicBezTo>
                  <a:cubicBezTo>
                    <a:pt x="50" y="9992"/>
                    <a:pt x="102" y="9897"/>
                    <a:pt x="160" y="9897"/>
                  </a:cubicBezTo>
                  <a:lnTo>
                    <a:pt x="875" y="9897"/>
                  </a:lnTo>
                  <a:cubicBezTo>
                    <a:pt x="934" y="9897"/>
                    <a:pt x="986" y="9992"/>
                    <a:pt x="1014" y="9992"/>
                  </a:cubicBezTo>
                  <a:cubicBezTo>
                    <a:pt x="1029" y="9992"/>
                    <a:pt x="1037" y="9968"/>
                    <a:pt x="1037" y="9897"/>
                  </a:cubicBezTo>
                  <a:lnTo>
                    <a:pt x="1037" y="384"/>
                  </a:lnTo>
                  <a:cubicBezTo>
                    <a:pt x="1037" y="171"/>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8"/>
            <p:cNvSpPr/>
            <p:nvPr/>
          </p:nvSpPr>
          <p:spPr>
            <a:xfrm>
              <a:off x="3813375" y="4934850"/>
              <a:ext cx="25250" cy="176550"/>
            </a:xfrm>
            <a:custGeom>
              <a:rect b="b" l="l" r="r" t="t"/>
              <a:pathLst>
                <a:path extrusionOk="0" h="7062" w="1010">
                  <a:moveTo>
                    <a:pt x="162" y="1"/>
                  </a:moveTo>
                  <a:cubicBezTo>
                    <a:pt x="72" y="1"/>
                    <a:pt x="1" y="173"/>
                    <a:pt x="1" y="384"/>
                  </a:cubicBezTo>
                  <a:lnTo>
                    <a:pt x="1" y="6967"/>
                  </a:lnTo>
                  <a:cubicBezTo>
                    <a:pt x="1" y="7038"/>
                    <a:pt x="9" y="7062"/>
                    <a:pt x="23" y="7062"/>
                  </a:cubicBezTo>
                  <a:cubicBezTo>
                    <a:pt x="51" y="7062"/>
                    <a:pt x="103" y="6967"/>
                    <a:pt x="162" y="6967"/>
                  </a:cubicBezTo>
                  <a:lnTo>
                    <a:pt x="850" y="6967"/>
                  </a:lnTo>
                  <a:cubicBezTo>
                    <a:pt x="908" y="6967"/>
                    <a:pt x="960" y="7062"/>
                    <a:pt x="987" y="7062"/>
                  </a:cubicBezTo>
                  <a:cubicBezTo>
                    <a:pt x="1001" y="7062"/>
                    <a:pt x="1009" y="7038"/>
                    <a:pt x="1009" y="6967"/>
                  </a:cubicBezTo>
                  <a:lnTo>
                    <a:pt x="1009" y="384"/>
                  </a:lnTo>
                  <a:cubicBezTo>
                    <a:pt x="1009" y="173"/>
                    <a:pt x="938" y="1"/>
                    <a:pt x="8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8"/>
            <p:cNvSpPr/>
            <p:nvPr/>
          </p:nvSpPr>
          <p:spPr>
            <a:xfrm>
              <a:off x="386392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8"/>
            <p:cNvSpPr/>
            <p:nvPr/>
          </p:nvSpPr>
          <p:spPr>
            <a:xfrm>
              <a:off x="3912423" y="5017762"/>
              <a:ext cx="25228" cy="93641"/>
            </a:xfrm>
            <a:custGeom>
              <a:rect b="b" l="l" r="r" t="t"/>
              <a:pathLst>
                <a:path extrusionOk="0" h="10492" w="1009">
                  <a:moveTo>
                    <a:pt x="160" y="0"/>
                  </a:moveTo>
                  <a:cubicBezTo>
                    <a:pt x="72" y="0"/>
                    <a:pt x="1" y="171"/>
                    <a:pt x="1" y="384"/>
                  </a:cubicBezTo>
                  <a:lnTo>
                    <a:pt x="1" y="10397"/>
                  </a:lnTo>
                  <a:cubicBezTo>
                    <a:pt x="1" y="10468"/>
                    <a:pt x="8" y="10492"/>
                    <a:pt x="22" y="10492"/>
                  </a:cubicBezTo>
                  <a:cubicBezTo>
                    <a:pt x="50" y="10492"/>
                    <a:pt x="101" y="10397"/>
                    <a:pt x="160" y="10397"/>
                  </a:cubicBezTo>
                  <a:lnTo>
                    <a:pt x="848" y="10397"/>
                  </a:lnTo>
                  <a:cubicBezTo>
                    <a:pt x="907" y="10397"/>
                    <a:pt x="959"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8"/>
            <p:cNvSpPr/>
            <p:nvPr/>
          </p:nvSpPr>
          <p:spPr>
            <a:xfrm>
              <a:off x="3961925" y="4951125"/>
              <a:ext cx="25225" cy="160275"/>
            </a:xfrm>
            <a:custGeom>
              <a:rect b="b" l="l" r="r" t="t"/>
              <a:pathLst>
                <a:path extrusionOk="0" h="6411" w="1009">
                  <a:moveTo>
                    <a:pt x="160" y="0"/>
                  </a:moveTo>
                  <a:cubicBezTo>
                    <a:pt x="72" y="0"/>
                    <a:pt x="1" y="173"/>
                    <a:pt x="1" y="384"/>
                  </a:cubicBezTo>
                  <a:lnTo>
                    <a:pt x="1" y="6316"/>
                  </a:lnTo>
                  <a:cubicBezTo>
                    <a:pt x="1" y="6387"/>
                    <a:pt x="9" y="6411"/>
                    <a:pt x="22" y="6411"/>
                  </a:cubicBezTo>
                  <a:cubicBezTo>
                    <a:pt x="50" y="6411"/>
                    <a:pt x="101" y="6316"/>
                    <a:pt x="160" y="6316"/>
                  </a:cubicBezTo>
                  <a:lnTo>
                    <a:pt x="848" y="6316"/>
                  </a:lnTo>
                  <a:cubicBezTo>
                    <a:pt x="907" y="6316"/>
                    <a:pt x="959" y="6411"/>
                    <a:pt x="987" y="6411"/>
                  </a:cubicBezTo>
                  <a:cubicBezTo>
                    <a:pt x="1001" y="6411"/>
                    <a:pt x="1009" y="6387"/>
                    <a:pt x="1009" y="6316"/>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8"/>
            <p:cNvSpPr/>
            <p:nvPr/>
          </p:nvSpPr>
          <p:spPr>
            <a:xfrm>
              <a:off x="40114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7"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8"/>
            <p:cNvSpPr/>
            <p:nvPr/>
          </p:nvSpPr>
          <p:spPr>
            <a:xfrm>
              <a:off x="4060599" y="5055006"/>
              <a:ext cx="25925" cy="56388"/>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3" y="9149"/>
                    <a:pt x="162" y="9149"/>
                  </a:cubicBezTo>
                  <a:lnTo>
                    <a:pt x="875" y="9149"/>
                  </a:lnTo>
                  <a:cubicBezTo>
                    <a:pt x="935" y="9149"/>
                    <a:pt x="987" y="9244"/>
                    <a:pt x="1015" y="9244"/>
                  </a:cubicBezTo>
                  <a:cubicBezTo>
                    <a:pt x="1029" y="9244"/>
                    <a:pt x="1037" y="9220"/>
                    <a:pt x="1037"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8"/>
            <p:cNvSpPr/>
            <p:nvPr/>
          </p:nvSpPr>
          <p:spPr>
            <a:xfrm>
              <a:off x="4109098" y="4980517"/>
              <a:ext cx="21215" cy="130877"/>
            </a:xfrm>
            <a:custGeom>
              <a:rect b="b" l="l" r="r" t="t"/>
              <a:pathLst>
                <a:path extrusionOk="0" h="10443" w="1117">
                  <a:moveTo>
                    <a:pt x="160" y="1"/>
                  </a:moveTo>
                  <a:cubicBezTo>
                    <a:pt x="72" y="1"/>
                    <a:pt x="0" y="173"/>
                    <a:pt x="0" y="386"/>
                  </a:cubicBezTo>
                  <a:lnTo>
                    <a:pt x="0" y="10348"/>
                  </a:lnTo>
                  <a:cubicBezTo>
                    <a:pt x="0" y="10419"/>
                    <a:pt x="8"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6"/>
                  </a:lnTo>
                  <a:cubicBezTo>
                    <a:pt x="1117" y="173"/>
                    <a:pt x="1045"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8"/>
            <p:cNvSpPr/>
            <p:nvPr/>
          </p:nvSpPr>
          <p:spPr>
            <a:xfrm>
              <a:off x="4157897" y="5004852"/>
              <a:ext cx="29331" cy="106551"/>
            </a:xfrm>
            <a:custGeom>
              <a:rect b="b" l="l" r="r" t="t"/>
              <a:pathLst>
                <a:path extrusionOk="0" h="17803" w="1173">
                  <a:moveTo>
                    <a:pt x="160" y="0"/>
                  </a:moveTo>
                  <a:cubicBezTo>
                    <a:pt x="72" y="0"/>
                    <a:pt x="1" y="171"/>
                    <a:pt x="1" y="383"/>
                  </a:cubicBezTo>
                  <a:lnTo>
                    <a:pt x="1" y="17708"/>
                  </a:lnTo>
                  <a:cubicBezTo>
                    <a:pt x="1" y="17779"/>
                    <a:pt x="9" y="17803"/>
                    <a:pt x="23" y="17803"/>
                  </a:cubicBezTo>
                  <a:cubicBezTo>
                    <a:pt x="50" y="17803"/>
                    <a:pt x="102" y="17708"/>
                    <a:pt x="160" y="17708"/>
                  </a:cubicBezTo>
                  <a:lnTo>
                    <a:pt x="1011" y="17708"/>
                  </a:lnTo>
                  <a:cubicBezTo>
                    <a:pt x="1071" y="17708"/>
                    <a:pt x="1123" y="17803"/>
                    <a:pt x="1151" y="17803"/>
                  </a:cubicBezTo>
                  <a:cubicBezTo>
                    <a:pt x="1165" y="17803"/>
                    <a:pt x="1172" y="17779"/>
                    <a:pt x="1172" y="17708"/>
                  </a:cubicBezTo>
                  <a:lnTo>
                    <a:pt x="1172" y="383"/>
                  </a:lnTo>
                  <a:cubicBezTo>
                    <a:pt x="1172" y="171"/>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8"/>
            <p:cNvSpPr/>
            <p:nvPr/>
          </p:nvSpPr>
          <p:spPr>
            <a:xfrm>
              <a:off x="42088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8"/>
            <p:cNvSpPr/>
            <p:nvPr/>
          </p:nvSpPr>
          <p:spPr>
            <a:xfrm>
              <a:off x="4256925" y="4887700"/>
              <a:ext cx="29300" cy="223700"/>
            </a:xfrm>
            <a:custGeom>
              <a:rect b="b" l="l" r="r" t="t"/>
              <a:pathLst>
                <a:path extrusionOk="0" h="8948" w="1172">
                  <a:moveTo>
                    <a:pt x="161" y="0"/>
                  </a:moveTo>
                  <a:cubicBezTo>
                    <a:pt x="72" y="0"/>
                    <a:pt x="0" y="171"/>
                    <a:pt x="0" y="383"/>
                  </a:cubicBezTo>
                  <a:lnTo>
                    <a:pt x="0" y="8853"/>
                  </a:lnTo>
                  <a:cubicBezTo>
                    <a:pt x="0" y="8924"/>
                    <a:pt x="8" y="8948"/>
                    <a:pt x="22" y="8948"/>
                  </a:cubicBezTo>
                  <a:cubicBezTo>
                    <a:pt x="50" y="8948"/>
                    <a:pt x="101" y="8853"/>
                    <a:pt x="161" y="8853"/>
                  </a:cubicBezTo>
                  <a:lnTo>
                    <a:pt x="1010" y="8853"/>
                  </a:lnTo>
                  <a:cubicBezTo>
                    <a:pt x="1070" y="8853"/>
                    <a:pt x="1122" y="8948"/>
                    <a:pt x="1150" y="8948"/>
                  </a:cubicBezTo>
                  <a:cubicBezTo>
                    <a:pt x="1164" y="8948"/>
                    <a:pt x="1172" y="8924"/>
                    <a:pt x="1172" y="8853"/>
                  </a:cubicBezTo>
                  <a:lnTo>
                    <a:pt x="1172" y="383"/>
                  </a:lnTo>
                  <a:cubicBezTo>
                    <a:pt x="1172" y="171"/>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8"/>
            <p:cNvSpPr/>
            <p:nvPr/>
          </p:nvSpPr>
          <p:spPr>
            <a:xfrm>
              <a:off x="430715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5" y="4167"/>
                    <a:pt x="1067" y="4262"/>
                    <a:pt x="1095" y="4262"/>
                  </a:cubicBezTo>
                  <a:cubicBezTo>
                    <a:pt x="1109" y="4262"/>
                    <a:pt x="1117" y="4238"/>
                    <a:pt x="1117" y="4167"/>
                  </a:cubicBezTo>
                  <a:lnTo>
                    <a:pt x="1117" y="385"/>
                  </a:lnTo>
                  <a:cubicBezTo>
                    <a:pt x="1117" y="172"/>
                    <a:pt x="1045"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8"/>
            <p:cNvSpPr/>
            <p:nvPr/>
          </p:nvSpPr>
          <p:spPr>
            <a:xfrm>
              <a:off x="4357650" y="4861600"/>
              <a:ext cx="25875" cy="249800"/>
            </a:xfrm>
            <a:custGeom>
              <a:rect b="b" l="l" r="r" t="t"/>
              <a:pathLst>
                <a:path extrusionOk="0" h="9992" w="1035">
                  <a:moveTo>
                    <a:pt x="160" y="1"/>
                  </a:moveTo>
                  <a:cubicBezTo>
                    <a:pt x="72" y="1"/>
                    <a:pt x="1" y="173"/>
                    <a:pt x="1" y="386"/>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8"/>
            <p:cNvSpPr/>
            <p:nvPr/>
          </p:nvSpPr>
          <p:spPr>
            <a:xfrm>
              <a:off x="5097147" y="4921536"/>
              <a:ext cx="32106" cy="189875"/>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8"/>
            <p:cNvSpPr/>
            <p:nvPr/>
          </p:nvSpPr>
          <p:spPr>
            <a:xfrm>
              <a:off x="5150075" y="4934850"/>
              <a:ext cx="25225" cy="176550"/>
            </a:xfrm>
            <a:custGeom>
              <a:rect b="b" l="l" r="r" t="t"/>
              <a:pathLst>
                <a:path extrusionOk="0" h="7062" w="1009">
                  <a:moveTo>
                    <a:pt x="160" y="1"/>
                  </a:moveTo>
                  <a:cubicBezTo>
                    <a:pt x="72" y="1"/>
                    <a:pt x="1" y="173"/>
                    <a:pt x="1" y="384"/>
                  </a:cubicBezTo>
                  <a:lnTo>
                    <a:pt x="1" y="6967"/>
                  </a:lnTo>
                  <a:cubicBezTo>
                    <a:pt x="1" y="7038"/>
                    <a:pt x="9" y="7062"/>
                    <a:pt x="22" y="7062"/>
                  </a:cubicBezTo>
                  <a:cubicBezTo>
                    <a:pt x="50" y="7062"/>
                    <a:pt x="101" y="6967"/>
                    <a:pt x="160" y="6967"/>
                  </a:cubicBezTo>
                  <a:lnTo>
                    <a:pt x="848" y="6967"/>
                  </a:lnTo>
                  <a:cubicBezTo>
                    <a:pt x="907" y="6967"/>
                    <a:pt x="959" y="7062"/>
                    <a:pt x="987" y="7062"/>
                  </a:cubicBezTo>
                  <a:cubicBezTo>
                    <a:pt x="1001" y="7062"/>
                    <a:pt x="1009" y="7038"/>
                    <a:pt x="1009" y="6967"/>
                  </a:cubicBezTo>
                  <a:lnTo>
                    <a:pt x="1009" y="384"/>
                  </a:lnTo>
                  <a:cubicBezTo>
                    <a:pt x="1009" y="173"/>
                    <a:pt x="936" y="1"/>
                    <a:pt x="8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8"/>
            <p:cNvSpPr/>
            <p:nvPr/>
          </p:nvSpPr>
          <p:spPr>
            <a:xfrm>
              <a:off x="520057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8"/>
            <p:cNvSpPr/>
            <p:nvPr/>
          </p:nvSpPr>
          <p:spPr>
            <a:xfrm>
              <a:off x="52490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8"/>
            <p:cNvSpPr/>
            <p:nvPr/>
          </p:nvSpPr>
          <p:spPr>
            <a:xfrm>
              <a:off x="52985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1" y="6314"/>
                    <a:pt x="160" y="6314"/>
                  </a:cubicBezTo>
                  <a:lnTo>
                    <a:pt x="848" y="6314"/>
                  </a:lnTo>
                  <a:cubicBezTo>
                    <a:pt x="908" y="6314"/>
                    <a:pt x="959" y="6409"/>
                    <a:pt x="987" y="6409"/>
                  </a:cubicBezTo>
                  <a:cubicBezTo>
                    <a:pt x="1001" y="6409"/>
                    <a:pt x="1009" y="6385"/>
                    <a:pt x="1009" y="6314"/>
                  </a:cubicBezTo>
                  <a:lnTo>
                    <a:pt x="1009" y="383"/>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8"/>
            <p:cNvSpPr/>
            <p:nvPr/>
          </p:nvSpPr>
          <p:spPr>
            <a:xfrm>
              <a:off x="534807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8"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8"/>
            <p:cNvSpPr/>
            <p:nvPr/>
          </p:nvSpPr>
          <p:spPr>
            <a:xfrm>
              <a:off x="5050700" y="5017752"/>
              <a:ext cx="25925" cy="93650"/>
            </a:xfrm>
            <a:custGeom>
              <a:rect b="b" l="l" r="r" t="t"/>
              <a:pathLst>
                <a:path extrusionOk="0" h="9992" w="1037">
                  <a:moveTo>
                    <a:pt x="162" y="1"/>
                  </a:moveTo>
                  <a:cubicBezTo>
                    <a:pt x="72" y="1"/>
                    <a:pt x="1" y="171"/>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1"/>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8"/>
            <p:cNvSpPr/>
            <p:nvPr/>
          </p:nvSpPr>
          <p:spPr>
            <a:xfrm>
              <a:off x="67803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8"/>
            <p:cNvSpPr/>
            <p:nvPr/>
          </p:nvSpPr>
          <p:spPr>
            <a:xfrm>
              <a:off x="6485350" y="4850325"/>
              <a:ext cx="27950" cy="261075"/>
            </a:xfrm>
            <a:custGeom>
              <a:rect b="b" l="l" r="r" t="t"/>
              <a:pathLst>
                <a:path extrusionOk="0" h="10443" w="1118">
                  <a:moveTo>
                    <a:pt x="162" y="1"/>
                  </a:moveTo>
                  <a:cubicBezTo>
                    <a:pt x="72" y="1"/>
                    <a:pt x="1" y="173"/>
                    <a:pt x="1" y="384"/>
                  </a:cubicBezTo>
                  <a:lnTo>
                    <a:pt x="1" y="10348"/>
                  </a:lnTo>
                  <a:cubicBezTo>
                    <a:pt x="1" y="10419"/>
                    <a:pt x="9" y="10443"/>
                    <a:pt x="23" y="10443"/>
                  </a:cubicBezTo>
                  <a:cubicBezTo>
                    <a:pt x="51" y="10443"/>
                    <a:pt x="103" y="10348"/>
                    <a:pt x="162" y="10348"/>
                  </a:cubicBezTo>
                  <a:lnTo>
                    <a:pt x="958" y="10348"/>
                  </a:lnTo>
                  <a:cubicBezTo>
                    <a:pt x="1016" y="10348"/>
                    <a:pt x="1068" y="10443"/>
                    <a:pt x="1095" y="10443"/>
                  </a:cubicBezTo>
                  <a:cubicBezTo>
                    <a:pt x="1109" y="10443"/>
                    <a:pt x="1117" y="10419"/>
                    <a:pt x="1117" y="10348"/>
                  </a:cubicBezTo>
                  <a:lnTo>
                    <a:pt x="1117" y="384"/>
                  </a:lnTo>
                  <a:cubicBezTo>
                    <a:pt x="1117" y="173"/>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8"/>
            <p:cNvSpPr/>
            <p:nvPr/>
          </p:nvSpPr>
          <p:spPr>
            <a:xfrm>
              <a:off x="6534200" y="4666275"/>
              <a:ext cx="29275" cy="445125"/>
            </a:xfrm>
            <a:custGeom>
              <a:rect b="b" l="l" r="r" t="t"/>
              <a:pathLst>
                <a:path extrusionOk="0" h="17805" w="1171">
                  <a:moveTo>
                    <a:pt x="160" y="0"/>
                  </a:moveTo>
                  <a:cubicBezTo>
                    <a:pt x="72" y="0"/>
                    <a:pt x="1" y="173"/>
                    <a:pt x="1" y="385"/>
                  </a:cubicBezTo>
                  <a:lnTo>
                    <a:pt x="1" y="17710"/>
                  </a:lnTo>
                  <a:cubicBezTo>
                    <a:pt x="1" y="17781"/>
                    <a:pt x="9" y="17805"/>
                    <a:pt x="23" y="17805"/>
                  </a:cubicBezTo>
                  <a:cubicBezTo>
                    <a:pt x="50" y="17805"/>
                    <a:pt x="102" y="17710"/>
                    <a:pt x="160" y="17710"/>
                  </a:cubicBezTo>
                  <a:lnTo>
                    <a:pt x="1011" y="17710"/>
                  </a:lnTo>
                  <a:cubicBezTo>
                    <a:pt x="1070" y="17710"/>
                    <a:pt x="1121" y="17805"/>
                    <a:pt x="1149" y="17805"/>
                  </a:cubicBezTo>
                  <a:cubicBezTo>
                    <a:pt x="1163" y="17805"/>
                    <a:pt x="1171" y="17781"/>
                    <a:pt x="1171" y="17710"/>
                  </a:cubicBezTo>
                  <a:lnTo>
                    <a:pt x="1171" y="385"/>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8"/>
            <p:cNvSpPr/>
            <p:nvPr/>
          </p:nvSpPr>
          <p:spPr>
            <a:xfrm>
              <a:off x="6585050" y="4894150"/>
              <a:ext cx="26600" cy="217250"/>
            </a:xfrm>
            <a:custGeom>
              <a:rect b="b" l="l" r="r" t="t"/>
              <a:pathLst>
                <a:path extrusionOk="0" h="8690" w="1064">
                  <a:moveTo>
                    <a:pt x="162" y="1"/>
                  </a:moveTo>
                  <a:cubicBezTo>
                    <a:pt x="74" y="1"/>
                    <a:pt x="0" y="173"/>
                    <a:pt x="0" y="384"/>
                  </a:cubicBezTo>
                  <a:lnTo>
                    <a:pt x="0" y="8595"/>
                  </a:lnTo>
                  <a:cubicBezTo>
                    <a:pt x="0" y="8666"/>
                    <a:pt x="8" y="8690"/>
                    <a:pt x="22" y="8690"/>
                  </a:cubicBezTo>
                  <a:cubicBezTo>
                    <a:pt x="51" y="8690"/>
                    <a:pt x="103" y="8595"/>
                    <a:pt x="162" y="8595"/>
                  </a:cubicBezTo>
                  <a:lnTo>
                    <a:pt x="902" y="8595"/>
                  </a:lnTo>
                  <a:cubicBezTo>
                    <a:pt x="962" y="8595"/>
                    <a:pt x="1014" y="8690"/>
                    <a:pt x="1042" y="8690"/>
                  </a:cubicBezTo>
                  <a:cubicBezTo>
                    <a:pt x="1056" y="8690"/>
                    <a:pt x="1064" y="8666"/>
                    <a:pt x="1064" y="8595"/>
                  </a:cubicBezTo>
                  <a:lnTo>
                    <a:pt x="1064" y="384"/>
                  </a:lnTo>
                  <a:cubicBezTo>
                    <a:pt x="1064" y="173"/>
                    <a:pt x="992"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8"/>
            <p:cNvSpPr/>
            <p:nvPr/>
          </p:nvSpPr>
          <p:spPr>
            <a:xfrm>
              <a:off x="6633225" y="4887650"/>
              <a:ext cx="29300" cy="223750"/>
            </a:xfrm>
            <a:custGeom>
              <a:rect b="b" l="l" r="r" t="t"/>
              <a:pathLst>
                <a:path extrusionOk="0" h="8950" w="1172">
                  <a:moveTo>
                    <a:pt x="160" y="0"/>
                  </a:moveTo>
                  <a:cubicBezTo>
                    <a:pt x="72" y="0"/>
                    <a:pt x="0" y="173"/>
                    <a:pt x="0" y="383"/>
                  </a:cubicBezTo>
                  <a:lnTo>
                    <a:pt x="0" y="8855"/>
                  </a:lnTo>
                  <a:cubicBezTo>
                    <a:pt x="0" y="8926"/>
                    <a:pt x="8" y="8950"/>
                    <a:pt x="22" y="8950"/>
                  </a:cubicBezTo>
                  <a:cubicBezTo>
                    <a:pt x="50" y="8950"/>
                    <a:pt x="101" y="8855"/>
                    <a:pt x="160" y="8855"/>
                  </a:cubicBezTo>
                  <a:lnTo>
                    <a:pt x="1010" y="8855"/>
                  </a:lnTo>
                  <a:cubicBezTo>
                    <a:pt x="1069" y="8855"/>
                    <a:pt x="1121" y="8950"/>
                    <a:pt x="1149" y="8950"/>
                  </a:cubicBezTo>
                  <a:cubicBezTo>
                    <a:pt x="1163" y="8950"/>
                    <a:pt x="1172" y="8926"/>
                    <a:pt x="1172" y="8855"/>
                  </a:cubicBezTo>
                  <a:lnTo>
                    <a:pt x="1172" y="383"/>
                  </a:lnTo>
                  <a:cubicBezTo>
                    <a:pt x="1172" y="173"/>
                    <a:pt x="1098"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8"/>
            <p:cNvSpPr/>
            <p:nvPr/>
          </p:nvSpPr>
          <p:spPr>
            <a:xfrm>
              <a:off x="6683350" y="5004850"/>
              <a:ext cx="28000" cy="106550"/>
            </a:xfrm>
            <a:custGeom>
              <a:rect b="b" l="l" r="r" t="t"/>
              <a:pathLst>
                <a:path extrusionOk="0" h="4262" w="1120">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9" y="4262"/>
                    <a:pt x="1097" y="4262"/>
                  </a:cubicBezTo>
                  <a:cubicBezTo>
                    <a:pt x="1111" y="4262"/>
                    <a:pt x="1119" y="4238"/>
                    <a:pt x="1119" y="4167"/>
                  </a:cubicBezTo>
                  <a:lnTo>
                    <a:pt x="1119" y="385"/>
                  </a:lnTo>
                  <a:cubicBezTo>
                    <a:pt x="1119"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8"/>
            <p:cNvSpPr/>
            <p:nvPr/>
          </p:nvSpPr>
          <p:spPr>
            <a:xfrm>
              <a:off x="673390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8"/>
            <p:cNvSpPr/>
            <p:nvPr/>
          </p:nvSpPr>
          <p:spPr>
            <a:xfrm>
              <a:off x="5493196" y="4934851"/>
              <a:ext cx="32106" cy="176547"/>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1" y="12659"/>
                    <a:pt x="1233" y="12754"/>
                    <a:pt x="1261" y="12754"/>
                  </a:cubicBezTo>
                  <a:cubicBezTo>
                    <a:pt x="1275" y="12754"/>
                    <a:pt x="1283" y="12730"/>
                    <a:pt x="1283" y="12659"/>
                  </a:cubicBezTo>
                  <a:lnTo>
                    <a:pt x="1283" y="383"/>
                  </a:lnTo>
                  <a:cubicBezTo>
                    <a:pt x="1283" y="171"/>
                    <a:pt x="1210"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8"/>
            <p:cNvSpPr/>
            <p:nvPr/>
          </p:nvSpPr>
          <p:spPr>
            <a:xfrm>
              <a:off x="5546125" y="4934900"/>
              <a:ext cx="25225" cy="176525"/>
            </a:xfrm>
            <a:custGeom>
              <a:rect b="b" l="l" r="r" t="t"/>
              <a:pathLst>
                <a:path extrusionOk="0" h="7061" w="1009">
                  <a:moveTo>
                    <a:pt x="160" y="0"/>
                  </a:moveTo>
                  <a:cubicBezTo>
                    <a:pt x="72" y="0"/>
                    <a:pt x="1" y="171"/>
                    <a:pt x="1" y="384"/>
                  </a:cubicBezTo>
                  <a:lnTo>
                    <a:pt x="1" y="6967"/>
                  </a:lnTo>
                  <a:cubicBezTo>
                    <a:pt x="1" y="7037"/>
                    <a:pt x="9" y="7061"/>
                    <a:pt x="22" y="7061"/>
                  </a:cubicBezTo>
                  <a:cubicBezTo>
                    <a:pt x="50" y="7061"/>
                    <a:pt x="101" y="6967"/>
                    <a:pt x="160" y="6967"/>
                  </a:cubicBezTo>
                  <a:lnTo>
                    <a:pt x="848" y="6967"/>
                  </a:lnTo>
                  <a:cubicBezTo>
                    <a:pt x="907" y="6967"/>
                    <a:pt x="959" y="7061"/>
                    <a:pt x="987" y="7061"/>
                  </a:cubicBezTo>
                  <a:cubicBezTo>
                    <a:pt x="1001" y="7061"/>
                    <a:pt x="1009" y="7037"/>
                    <a:pt x="1009" y="696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8"/>
            <p:cNvSpPr/>
            <p:nvPr/>
          </p:nvSpPr>
          <p:spPr>
            <a:xfrm>
              <a:off x="55966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8"/>
            <p:cNvSpPr/>
            <p:nvPr/>
          </p:nvSpPr>
          <p:spPr>
            <a:xfrm>
              <a:off x="5645127" y="4990228"/>
              <a:ext cx="25217" cy="121183"/>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8"/>
            <p:cNvSpPr/>
            <p:nvPr/>
          </p:nvSpPr>
          <p:spPr>
            <a:xfrm>
              <a:off x="5694575" y="4951175"/>
              <a:ext cx="25250" cy="160225"/>
            </a:xfrm>
            <a:custGeom>
              <a:rect b="b" l="l" r="r" t="t"/>
              <a:pathLst>
                <a:path extrusionOk="0" h="6409" w="1010">
                  <a:moveTo>
                    <a:pt x="162" y="0"/>
                  </a:moveTo>
                  <a:cubicBezTo>
                    <a:pt x="74" y="0"/>
                    <a:pt x="1" y="171"/>
                    <a:pt x="1" y="383"/>
                  </a:cubicBezTo>
                  <a:lnTo>
                    <a:pt x="1" y="6314"/>
                  </a:lnTo>
                  <a:cubicBezTo>
                    <a:pt x="1" y="6385"/>
                    <a:pt x="9" y="6409"/>
                    <a:pt x="23" y="6409"/>
                  </a:cubicBezTo>
                  <a:cubicBezTo>
                    <a:pt x="51" y="6409"/>
                    <a:pt x="103" y="6314"/>
                    <a:pt x="162" y="6314"/>
                  </a:cubicBezTo>
                  <a:lnTo>
                    <a:pt x="850" y="6314"/>
                  </a:lnTo>
                  <a:cubicBezTo>
                    <a:pt x="908" y="6314"/>
                    <a:pt x="960" y="6409"/>
                    <a:pt x="987" y="6409"/>
                  </a:cubicBezTo>
                  <a:cubicBezTo>
                    <a:pt x="1001" y="6409"/>
                    <a:pt x="1009" y="6385"/>
                    <a:pt x="1009" y="6314"/>
                  </a:cubicBezTo>
                  <a:lnTo>
                    <a:pt x="1009" y="383"/>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8"/>
            <p:cNvSpPr/>
            <p:nvPr/>
          </p:nvSpPr>
          <p:spPr>
            <a:xfrm>
              <a:off x="57441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6" y="5469"/>
                    <a:pt x="958"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8"/>
            <p:cNvSpPr/>
            <p:nvPr/>
          </p:nvSpPr>
          <p:spPr>
            <a:xfrm>
              <a:off x="5793300" y="4880300"/>
              <a:ext cx="25875" cy="231100"/>
            </a:xfrm>
            <a:custGeom>
              <a:rect b="b" l="l" r="r" t="t"/>
              <a:pathLst>
                <a:path extrusionOk="0" h="9244" w="1035">
                  <a:moveTo>
                    <a:pt x="160" y="1"/>
                  </a:moveTo>
                  <a:cubicBezTo>
                    <a:pt x="72" y="1"/>
                    <a:pt x="1" y="173"/>
                    <a:pt x="1" y="386"/>
                  </a:cubicBezTo>
                  <a:lnTo>
                    <a:pt x="1" y="9149"/>
                  </a:lnTo>
                  <a:cubicBezTo>
                    <a:pt x="1" y="9220"/>
                    <a:pt x="9" y="9244"/>
                    <a:pt x="23" y="9244"/>
                  </a:cubicBezTo>
                  <a:cubicBezTo>
                    <a:pt x="50" y="9244"/>
                    <a:pt x="102" y="9149"/>
                    <a:pt x="160" y="9149"/>
                  </a:cubicBezTo>
                  <a:lnTo>
                    <a:pt x="875" y="9149"/>
                  </a:lnTo>
                  <a:cubicBezTo>
                    <a:pt x="934" y="9149"/>
                    <a:pt x="985" y="9244"/>
                    <a:pt x="1013" y="9244"/>
                  </a:cubicBezTo>
                  <a:cubicBezTo>
                    <a:pt x="1027" y="9244"/>
                    <a:pt x="1035" y="9220"/>
                    <a:pt x="1035"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8"/>
            <p:cNvSpPr/>
            <p:nvPr/>
          </p:nvSpPr>
          <p:spPr>
            <a:xfrm>
              <a:off x="5841802" y="4972303"/>
              <a:ext cx="27947" cy="139101"/>
            </a:xfrm>
            <a:custGeom>
              <a:rect b="b" l="l" r="r" t="t"/>
              <a:pathLst>
                <a:path extrusionOk="0" h="10443" w="1118">
                  <a:moveTo>
                    <a:pt x="162" y="1"/>
                  </a:moveTo>
                  <a:cubicBezTo>
                    <a:pt x="72" y="1"/>
                    <a:pt x="1" y="173"/>
                    <a:pt x="1" y="384"/>
                  </a:cubicBezTo>
                  <a:lnTo>
                    <a:pt x="1" y="10348"/>
                  </a:lnTo>
                  <a:cubicBezTo>
                    <a:pt x="1" y="10419"/>
                    <a:pt x="8" y="10443"/>
                    <a:pt x="22" y="10443"/>
                  </a:cubicBezTo>
                  <a:cubicBezTo>
                    <a:pt x="50" y="10443"/>
                    <a:pt x="102" y="10348"/>
                    <a:pt x="162"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8"/>
            <p:cNvSpPr/>
            <p:nvPr/>
          </p:nvSpPr>
          <p:spPr>
            <a:xfrm>
              <a:off x="5890629" y="4951131"/>
              <a:ext cx="29294" cy="160290"/>
            </a:xfrm>
            <a:custGeom>
              <a:rect b="b" l="l" r="r" t="t"/>
              <a:pathLst>
                <a:path extrusionOk="0" h="17805" w="1172">
                  <a:moveTo>
                    <a:pt x="161" y="0"/>
                  </a:moveTo>
                  <a:cubicBezTo>
                    <a:pt x="72" y="0"/>
                    <a:pt x="0" y="173"/>
                    <a:pt x="0" y="385"/>
                  </a:cubicBezTo>
                  <a:lnTo>
                    <a:pt x="0" y="17710"/>
                  </a:lnTo>
                  <a:cubicBezTo>
                    <a:pt x="0" y="17781"/>
                    <a:pt x="8" y="17805"/>
                    <a:pt x="22" y="17805"/>
                  </a:cubicBezTo>
                  <a:cubicBezTo>
                    <a:pt x="50" y="17805"/>
                    <a:pt x="101" y="17710"/>
                    <a:pt x="161"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8"/>
            <p:cNvSpPr/>
            <p:nvPr/>
          </p:nvSpPr>
          <p:spPr>
            <a:xfrm>
              <a:off x="59415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8"/>
            <p:cNvSpPr/>
            <p:nvPr/>
          </p:nvSpPr>
          <p:spPr>
            <a:xfrm>
              <a:off x="5989625" y="4887650"/>
              <a:ext cx="29300" cy="223750"/>
            </a:xfrm>
            <a:custGeom>
              <a:rect b="b" l="l" r="r" t="t"/>
              <a:pathLst>
                <a:path extrusionOk="0" h="8950" w="1172">
                  <a:moveTo>
                    <a:pt x="161" y="0"/>
                  </a:moveTo>
                  <a:cubicBezTo>
                    <a:pt x="72" y="0"/>
                    <a:pt x="0" y="173"/>
                    <a:pt x="0" y="383"/>
                  </a:cubicBezTo>
                  <a:lnTo>
                    <a:pt x="0" y="8855"/>
                  </a:lnTo>
                  <a:cubicBezTo>
                    <a:pt x="0" y="8926"/>
                    <a:pt x="8" y="8950"/>
                    <a:pt x="22" y="8950"/>
                  </a:cubicBezTo>
                  <a:cubicBezTo>
                    <a:pt x="50" y="8950"/>
                    <a:pt x="102" y="8855"/>
                    <a:pt x="161" y="8855"/>
                  </a:cubicBezTo>
                  <a:lnTo>
                    <a:pt x="1012" y="8855"/>
                  </a:lnTo>
                  <a:cubicBezTo>
                    <a:pt x="1071" y="8855"/>
                    <a:pt x="1122" y="8950"/>
                    <a:pt x="1150" y="8950"/>
                  </a:cubicBezTo>
                  <a:cubicBezTo>
                    <a:pt x="1164" y="8950"/>
                    <a:pt x="1172" y="8926"/>
                    <a:pt x="1172" y="8855"/>
                  </a:cubicBezTo>
                  <a:lnTo>
                    <a:pt x="1172" y="383"/>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8"/>
            <p:cNvSpPr/>
            <p:nvPr/>
          </p:nvSpPr>
          <p:spPr>
            <a:xfrm>
              <a:off x="6039800" y="5004850"/>
              <a:ext cx="27950" cy="106550"/>
            </a:xfrm>
            <a:custGeom>
              <a:rect b="b" l="l" r="r" t="t"/>
              <a:pathLst>
                <a:path extrusionOk="0" h="4262" w="1118">
                  <a:moveTo>
                    <a:pt x="160" y="0"/>
                  </a:moveTo>
                  <a:cubicBezTo>
                    <a:pt x="72" y="0"/>
                    <a:pt x="1" y="172"/>
                    <a:pt x="1" y="385"/>
                  </a:cubicBezTo>
                  <a:lnTo>
                    <a:pt x="1" y="4167"/>
                  </a:lnTo>
                  <a:cubicBezTo>
                    <a:pt x="1" y="4238"/>
                    <a:pt x="9" y="4262"/>
                    <a:pt x="22" y="4262"/>
                  </a:cubicBezTo>
                  <a:cubicBezTo>
                    <a:pt x="50" y="4262"/>
                    <a:pt x="101" y="4167"/>
                    <a:pt x="160"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8"/>
            <p:cNvSpPr/>
            <p:nvPr/>
          </p:nvSpPr>
          <p:spPr>
            <a:xfrm>
              <a:off x="6090300" y="4861600"/>
              <a:ext cx="25925" cy="249800"/>
            </a:xfrm>
            <a:custGeom>
              <a:rect b="b" l="l" r="r" t="t"/>
              <a:pathLst>
                <a:path extrusionOk="0" h="9992" w="1037">
                  <a:moveTo>
                    <a:pt x="162" y="1"/>
                  </a:moveTo>
                  <a:cubicBezTo>
                    <a:pt x="74" y="1"/>
                    <a:pt x="1" y="173"/>
                    <a:pt x="1" y="384"/>
                  </a:cubicBezTo>
                  <a:lnTo>
                    <a:pt x="1" y="9897"/>
                  </a:lnTo>
                  <a:cubicBezTo>
                    <a:pt x="1" y="9968"/>
                    <a:pt x="9" y="9992"/>
                    <a:pt x="23" y="9992"/>
                  </a:cubicBezTo>
                  <a:cubicBezTo>
                    <a:pt x="51" y="9992"/>
                    <a:pt x="102" y="9897"/>
                    <a:pt x="162" y="9897"/>
                  </a:cubicBezTo>
                  <a:lnTo>
                    <a:pt x="877" y="9897"/>
                  </a:lnTo>
                  <a:cubicBezTo>
                    <a:pt x="936" y="9897"/>
                    <a:pt x="987" y="9992"/>
                    <a:pt x="1015" y="9992"/>
                  </a:cubicBezTo>
                  <a:cubicBezTo>
                    <a:pt x="1029" y="9992"/>
                    <a:pt x="1037" y="9968"/>
                    <a:pt x="1037" y="9897"/>
                  </a:cubicBezTo>
                  <a:lnTo>
                    <a:pt x="1037" y="384"/>
                  </a:lnTo>
                  <a:cubicBezTo>
                    <a:pt x="1037" y="173"/>
                    <a:pt x="96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8"/>
            <p:cNvSpPr/>
            <p:nvPr/>
          </p:nvSpPr>
          <p:spPr>
            <a:xfrm>
              <a:off x="5396250" y="5004850"/>
              <a:ext cx="27950" cy="106550"/>
            </a:xfrm>
            <a:custGeom>
              <a:rect b="b" l="l" r="r" t="t"/>
              <a:pathLst>
                <a:path extrusionOk="0" h="4262" w="1118">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8"/>
            <p:cNvSpPr/>
            <p:nvPr/>
          </p:nvSpPr>
          <p:spPr>
            <a:xfrm>
              <a:off x="544675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4" y="9897"/>
                    <a:pt x="986" y="9992"/>
                    <a:pt x="1014" y="9992"/>
                  </a:cubicBezTo>
                  <a:cubicBezTo>
                    <a:pt x="1029" y="9992"/>
                    <a:pt x="1037" y="9968"/>
                    <a:pt x="1037" y="9897"/>
                  </a:cubicBezTo>
                  <a:lnTo>
                    <a:pt x="1037" y="384"/>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8"/>
            <p:cNvSpPr/>
            <p:nvPr/>
          </p:nvSpPr>
          <p:spPr>
            <a:xfrm>
              <a:off x="6186250" y="4792550"/>
              <a:ext cx="32100" cy="318850"/>
            </a:xfrm>
            <a:custGeom>
              <a:rect b="b" l="l" r="r" t="t"/>
              <a:pathLst>
                <a:path extrusionOk="0" h="12754" w="1284">
                  <a:moveTo>
                    <a:pt x="162" y="0"/>
                  </a:moveTo>
                  <a:cubicBezTo>
                    <a:pt x="72" y="0"/>
                    <a:pt x="0" y="171"/>
                    <a:pt x="0" y="383"/>
                  </a:cubicBezTo>
                  <a:lnTo>
                    <a:pt x="0" y="12659"/>
                  </a:lnTo>
                  <a:cubicBezTo>
                    <a:pt x="0" y="12730"/>
                    <a:pt x="8" y="12754"/>
                    <a:pt x="22" y="12754"/>
                  </a:cubicBezTo>
                  <a:cubicBezTo>
                    <a:pt x="50" y="12754"/>
                    <a:pt x="102" y="12659"/>
                    <a:pt x="162" y="12659"/>
                  </a:cubicBezTo>
                  <a:lnTo>
                    <a:pt x="1124" y="12659"/>
                  </a:lnTo>
                  <a:cubicBezTo>
                    <a:pt x="1183" y="12659"/>
                    <a:pt x="1234" y="12754"/>
                    <a:pt x="1262" y="12754"/>
                  </a:cubicBezTo>
                  <a:cubicBezTo>
                    <a:pt x="1276" y="12754"/>
                    <a:pt x="1284" y="12730"/>
                    <a:pt x="1284" y="12659"/>
                  </a:cubicBezTo>
                  <a:lnTo>
                    <a:pt x="1284" y="383"/>
                  </a:lnTo>
                  <a:cubicBezTo>
                    <a:pt x="1284"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8"/>
            <p:cNvSpPr/>
            <p:nvPr/>
          </p:nvSpPr>
          <p:spPr>
            <a:xfrm>
              <a:off x="623917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8"/>
            <p:cNvSpPr/>
            <p:nvPr/>
          </p:nvSpPr>
          <p:spPr>
            <a:xfrm>
              <a:off x="62897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5" y="4752"/>
                  </a:lnTo>
                  <a:cubicBezTo>
                    <a:pt x="825" y="4752"/>
                    <a:pt x="877" y="4847"/>
                    <a:pt x="905" y="4847"/>
                  </a:cubicBezTo>
                  <a:cubicBezTo>
                    <a:pt x="919" y="4847"/>
                    <a:pt x="927" y="4823"/>
                    <a:pt x="927" y="4752"/>
                  </a:cubicBezTo>
                  <a:lnTo>
                    <a:pt x="927" y="383"/>
                  </a:lnTo>
                  <a:cubicBezTo>
                    <a:pt x="927" y="171"/>
                    <a:pt x="855" y="0"/>
                    <a:pt x="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8"/>
            <p:cNvSpPr/>
            <p:nvPr/>
          </p:nvSpPr>
          <p:spPr>
            <a:xfrm>
              <a:off x="6338175" y="4849100"/>
              <a:ext cx="25250" cy="262300"/>
            </a:xfrm>
            <a:custGeom>
              <a:rect b="b" l="l" r="r" t="t"/>
              <a:pathLst>
                <a:path extrusionOk="0" h="10492" w="1010">
                  <a:moveTo>
                    <a:pt x="162" y="0"/>
                  </a:moveTo>
                  <a:cubicBezTo>
                    <a:pt x="72" y="0"/>
                    <a:pt x="1" y="171"/>
                    <a:pt x="1" y="384"/>
                  </a:cubicBezTo>
                  <a:lnTo>
                    <a:pt x="1" y="10397"/>
                  </a:lnTo>
                  <a:cubicBezTo>
                    <a:pt x="1" y="10468"/>
                    <a:pt x="9" y="10492"/>
                    <a:pt x="23" y="10492"/>
                  </a:cubicBezTo>
                  <a:cubicBezTo>
                    <a:pt x="50" y="10492"/>
                    <a:pt x="102" y="10397"/>
                    <a:pt x="162" y="10397"/>
                  </a:cubicBezTo>
                  <a:lnTo>
                    <a:pt x="850" y="10397"/>
                  </a:lnTo>
                  <a:cubicBezTo>
                    <a:pt x="908" y="10397"/>
                    <a:pt x="960" y="10492"/>
                    <a:pt x="987" y="10492"/>
                  </a:cubicBezTo>
                  <a:cubicBezTo>
                    <a:pt x="1001" y="10492"/>
                    <a:pt x="1009" y="10468"/>
                    <a:pt x="1009" y="1039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8"/>
            <p:cNvSpPr/>
            <p:nvPr/>
          </p:nvSpPr>
          <p:spPr>
            <a:xfrm>
              <a:off x="6387675" y="4951125"/>
              <a:ext cx="25250" cy="160275"/>
            </a:xfrm>
            <a:custGeom>
              <a:rect b="b" l="l" r="r" t="t"/>
              <a:pathLst>
                <a:path extrusionOk="0" h="6411" w="1010">
                  <a:moveTo>
                    <a:pt x="162" y="0"/>
                  </a:moveTo>
                  <a:cubicBezTo>
                    <a:pt x="74" y="0"/>
                    <a:pt x="1" y="173"/>
                    <a:pt x="1" y="384"/>
                  </a:cubicBezTo>
                  <a:lnTo>
                    <a:pt x="1" y="6316"/>
                  </a:lnTo>
                  <a:cubicBezTo>
                    <a:pt x="1" y="6387"/>
                    <a:pt x="9" y="6411"/>
                    <a:pt x="23" y="6411"/>
                  </a:cubicBezTo>
                  <a:cubicBezTo>
                    <a:pt x="51" y="6411"/>
                    <a:pt x="103" y="6316"/>
                    <a:pt x="162" y="6316"/>
                  </a:cubicBezTo>
                  <a:lnTo>
                    <a:pt x="850" y="6316"/>
                  </a:lnTo>
                  <a:cubicBezTo>
                    <a:pt x="908" y="6316"/>
                    <a:pt x="960" y="6411"/>
                    <a:pt x="987" y="6411"/>
                  </a:cubicBezTo>
                  <a:cubicBezTo>
                    <a:pt x="1001" y="6411"/>
                    <a:pt x="1009" y="6387"/>
                    <a:pt x="1009" y="6316"/>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8"/>
            <p:cNvSpPr/>
            <p:nvPr/>
          </p:nvSpPr>
          <p:spPr>
            <a:xfrm>
              <a:off x="6437175" y="4972300"/>
              <a:ext cx="25250" cy="139100"/>
            </a:xfrm>
            <a:custGeom>
              <a:rect b="b" l="l" r="r" t="t"/>
              <a:pathLst>
                <a:path extrusionOk="0" h="5564" w="1010">
                  <a:moveTo>
                    <a:pt x="162" y="0"/>
                  </a:moveTo>
                  <a:cubicBezTo>
                    <a:pt x="74"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8"/>
            <p:cNvSpPr/>
            <p:nvPr/>
          </p:nvSpPr>
          <p:spPr>
            <a:xfrm>
              <a:off x="6139850" y="4861600"/>
              <a:ext cx="25875" cy="249800"/>
            </a:xfrm>
            <a:custGeom>
              <a:rect b="b" l="l" r="r" t="t"/>
              <a:pathLst>
                <a:path extrusionOk="0" h="9992" w="1035">
                  <a:moveTo>
                    <a:pt x="160" y="1"/>
                  </a:moveTo>
                  <a:cubicBezTo>
                    <a:pt x="72" y="1"/>
                    <a:pt x="1" y="173"/>
                    <a:pt x="1" y="384"/>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4"/>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8"/>
            <p:cNvSpPr/>
            <p:nvPr/>
          </p:nvSpPr>
          <p:spPr>
            <a:xfrm>
              <a:off x="683322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8"/>
            <p:cNvSpPr/>
            <p:nvPr/>
          </p:nvSpPr>
          <p:spPr>
            <a:xfrm>
              <a:off x="688377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8"/>
            <p:cNvSpPr/>
            <p:nvPr/>
          </p:nvSpPr>
          <p:spPr>
            <a:xfrm>
              <a:off x="69322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8"/>
            <p:cNvSpPr/>
            <p:nvPr/>
          </p:nvSpPr>
          <p:spPr>
            <a:xfrm>
              <a:off x="69817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8"/>
            <p:cNvSpPr/>
            <p:nvPr/>
          </p:nvSpPr>
          <p:spPr>
            <a:xfrm>
              <a:off x="7031275" y="4972300"/>
              <a:ext cx="25250" cy="139100"/>
            </a:xfrm>
            <a:custGeom>
              <a:rect b="b" l="l" r="r" t="t"/>
              <a:pathLst>
                <a:path extrusionOk="0" h="5564" w="1010">
                  <a:moveTo>
                    <a:pt x="160" y="0"/>
                  </a:moveTo>
                  <a:cubicBezTo>
                    <a:pt x="72" y="0"/>
                    <a:pt x="1" y="173"/>
                    <a:pt x="1" y="384"/>
                  </a:cubicBezTo>
                  <a:lnTo>
                    <a:pt x="1" y="5469"/>
                  </a:lnTo>
                  <a:cubicBezTo>
                    <a:pt x="1" y="5540"/>
                    <a:pt x="9" y="5564"/>
                    <a:pt x="22" y="5564"/>
                  </a:cubicBezTo>
                  <a:cubicBezTo>
                    <a:pt x="50" y="5564"/>
                    <a:pt x="102" y="5469"/>
                    <a:pt x="160" y="5469"/>
                  </a:cubicBezTo>
                  <a:lnTo>
                    <a:pt x="848" y="5469"/>
                  </a:lnTo>
                  <a:cubicBezTo>
                    <a:pt x="908" y="5469"/>
                    <a:pt x="959" y="5564"/>
                    <a:pt x="987" y="5564"/>
                  </a:cubicBezTo>
                  <a:cubicBezTo>
                    <a:pt x="1001" y="5564"/>
                    <a:pt x="1009" y="5540"/>
                    <a:pt x="1009" y="5469"/>
                  </a:cubicBezTo>
                  <a:lnTo>
                    <a:pt x="1009" y="384"/>
                  </a:lnTo>
                  <a:cubicBezTo>
                    <a:pt x="1009" y="173"/>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8"/>
            <p:cNvSpPr/>
            <p:nvPr/>
          </p:nvSpPr>
          <p:spPr>
            <a:xfrm>
              <a:off x="7080454" y="4990228"/>
              <a:ext cx="25925" cy="121166"/>
            </a:xfrm>
            <a:custGeom>
              <a:rect b="b" l="l" r="r" t="t"/>
              <a:pathLst>
                <a:path extrusionOk="0" h="9244" w="1037">
                  <a:moveTo>
                    <a:pt x="162" y="1"/>
                  </a:moveTo>
                  <a:cubicBezTo>
                    <a:pt x="72" y="1"/>
                    <a:pt x="1" y="173"/>
                    <a:pt x="1" y="386"/>
                  </a:cubicBezTo>
                  <a:lnTo>
                    <a:pt x="1" y="9149"/>
                  </a:lnTo>
                  <a:cubicBezTo>
                    <a:pt x="1" y="9220"/>
                    <a:pt x="9" y="9244"/>
                    <a:pt x="23" y="9244"/>
                  </a:cubicBezTo>
                  <a:cubicBezTo>
                    <a:pt x="51" y="9244"/>
                    <a:pt x="102" y="9149"/>
                    <a:pt x="162" y="9149"/>
                  </a:cubicBezTo>
                  <a:lnTo>
                    <a:pt x="875" y="9149"/>
                  </a:lnTo>
                  <a:cubicBezTo>
                    <a:pt x="935" y="9149"/>
                    <a:pt x="987" y="9244"/>
                    <a:pt x="1015" y="9244"/>
                  </a:cubicBezTo>
                  <a:cubicBezTo>
                    <a:pt x="1029" y="9244"/>
                    <a:pt x="1037" y="9220"/>
                    <a:pt x="1037" y="9149"/>
                  </a:cubicBezTo>
                  <a:lnTo>
                    <a:pt x="1037" y="386"/>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8"/>
            <p:cNvSpPr/>
            <p:nvPr/>
          </p:nvSpPr>
          <p:spPr>
            <a:xfrm>
              <a:off x="7128952" y="5068980"/>
              <a:ext cx="27947" cy="42425"/>
            </a:xfrm>
            <a:custGeom>
              <a:rect b="b" l="l" r="r" t="t"/>
              <a:pathLst>
                <a:path extrusionOk="0" h="10443" w="1118">
                  <a:moveTo>
                    <a:pt x="160" y="1"/>
                  </a:moveTo>
                  <a:cubicBezTo>
                    <a:pt x="72" y="1"/>
                    <a:pt x="1" y="173"/>
                    <a:pt x="1" y="384"/>
                  </a:cubicBezTo>
                  <a:lnTo>
                    <a:pt x="1" y="10348"/>
                  </a:lnTo>
                  <a:cubicBezTo>
                    <a:pt x="1" y="10419"/>
                    <a:pt x="9"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8"/>
            <p:cNvSpPr/>
            <p:nvPr/>
          </p:nvSpPr>
          <p:spPr>
            <a:xfrm>
              <a:off x="7177779" y="5055016"/>
              <a:ext cx="29294" cy="56397"/>
            </a:xfrm>
            <a:custGeom>
              <a:rect b="b" l="l" r="r" t="t"/>
              <a:pathLst>
                <a:path extrusionOk="0" h="17805" w="1172">
                  <a:moveTo>
                    <a:pt x="160" y="0"/>
                  </a:moveTo>
                  <a:cubicBezTo>
                    <a:pt x="72" y="0"/>
                    <a:pt x="0" y="173"/>
                    <a:pt x="0" y="385"/>
                  </a:cubicBezTo>
                  <a:lnTo>
                    <a:pt x="0" y="17710"/>
                  </a:lnTo>
                  <a:cubicBezTo>
                    <a:pt x="0" y="17781"/>
                    <a:pt x="8" y="17805"/>
                    <a:pt x="22" y="17805"/>
                  </a:cubicBezTo>
                  <a:cubicBezTo>
                    <a:pt x="50" y="17805"/>
                    <a:pt x="101" y="17710"/>
                    <a:pt x="160"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8"/>
            <p:cNvSpPr/>
            <p:nvPr/>
          </p:nvSpPr>
          <p:spPr>
            <a:xfrm>
              <a:off x="7228649" y="5079839"/>
              <a:ext cx="26555" cy="31566"/>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 name="Google Shape;334;p8"/>
          <p:cNvSpPr/>
          <p:nvPr/>
        </p:nvSpPr>
        <p:spPr>
          <a:xfrm>
            <a:off x="-53625" y="713225"/>
            <a:ext cx="9254325" cy="1187725"/>
          </a:xfrm>
          <a:custGeom>
            <a:rect b="b" l="l" r="r" t="t"/>
            <a:pathLst>
              <a:path extrusionOk="0" h="47509" w="370173">
                <a:moveTo>
                  <a:pt x="0" y="47509"/>
                </a:moveTo>
                <a:lnTo>
                  <a:pt x="77528" y="0"/>
                </a:lnTo>
                <a:lnTo>
                  <a:pt x="163445" y="38844"/>
                </a:lnTo>
                <a:lnTo>
                  <a:pt x="214469" y="19093"/>
                </a:lnTo>
                <a:lnTo>
                  <a:pt x="245741" y="36211"/>
                </a:lnTo>
                <a:lnTo>
                  <a:pt x="304336" y="13168"/>
                </a:lnTo>
                <a:lnTo>
                  <a:pt x="329354" y="36211"/>
                </a:lnTo>
                <a:lnTo>
                  <a:pt x="370173" y="23702"/>
                </a:lnTo>
              </a:path>
            </a:pathLst>
          </a:custGeom>
          <a:noFill/>
          <a:ln cap="flat" cmpd="sng" w="38100">
            <a:solidFill>
              <a:schemeClr val="dk2"/>
            </a:solidFill>
            <a:prstDash val="solid"/>
            <a:round/>
            <a:headEnd len="med" w="med" type="none"/>
            <a:tailEnd len="med" w="med"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35" name="Shape 335"/>
        <p:cNvGrpSpPr/>
        <p:nvPr/>
      </p:nvGrpSpPr>
      <p:grpSpPr>
        <a:xfrm>
          <a:off x="0" y="0"/>
          <a:ext cx="0" cy="0"/>
          <a:chOff x="0" y="0"/>
          <a:chExt cx="0" cy="0"/>
        </a:xfrm>
      </p:grpSpPr>
      <p:grpSp>
        <p:nvGrpSpPr>
          <p:cNvPr id="336" name="Google Shape;336;p9"/>
          <p:cNvGrpSpPr/>
          <p:nvPr/>
        </p:nvGrpSpPr>
        <p:grpSpPr>
          <a:xfrm>
            <a:off x="36867" y="4267697"/>
            <a:ext cx="9144241" cy="693944"/>
            <a:chOff x="3813375" y="4666275"/>
            <a:chExt cx="3441825" cy="445150"/>
          </a:xfrm>
        </p:grpSpPr>
        <p:sp>
          <p:nvSpPr>
            <p:cNvPr id="337" name="Google Shape;337;p9"/>
            <p:cNvSpPr/>
            <p:nvPr/>
          </p:nvSpPr>
          <p:spPr>
            <a:xfrm>
              <a:off x="4404050" y="4792550"/>
              <a:ext cx="32100" cy="318850"/>
            </a:xfrm>
            <a:custGeom>
              <a:rect b="b" l="l" r="r" t="t"/>
              <a:pathLst>
                <a:path extrusionOk="0" h="12754" w="1284">
                  <a:moveTo>
                    <a:pt x="161" y="0"/>
                  </a:moveTo>
                  <a:cubicBezTo>
                    <a:pt x="72" y="0"/>
                    <a:pt x="0" y="171"/>
                    <a:pt x="0" y="383"/>
                  </a:cubicBezTo>
                  <a:lnTo>
                    <a:pt x="0" y="12659"/>
                  </a:lnTo>
                  <a:cubicBezTo>
                    <a:pt x="0" y="12730"/>
                    <a:pt x="8" y="12754"/>
                    <a:pt x="22" y="12754"/>
                  </a:cubicBezTo>
                  <a:cubicBezTo>
                    <a:pt x="50" y="12754"/>
                    <a:pt x="102" y="12659"/>
                    <a:pt x="161" y="12659"/>
                  </a:cubicBezTo>
                  <a:lnTo>
                    <a:pt x="1124" y="12659"/>
                  </a:lnTo>
                  <a:cubicBezTo>
                    <a:pt x="1183" y="12659"/>
                    <a:pt x="1234" y="12754"/>
                    <a:pt x="1262" y="12754"/>
                  </a:cubicBezTo>
                  <a:cubicBezTo>
                    <a:pt x="1275" y="12754"/>
                    <a:pt x="1283" y="12730"/>
                    <a:pt x="1283" y="12659"/>
                  </a:cubicBezTo>
                  <a:lnTo>
                    <a:pt x="1283" y="383"/>
                  </a:lnTo>
                  <a:cubicBezTo>
                    <a:pt x="1283"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9"/>
            <p:cNvSpPr/>
            <p:nvPr/>
          </p:nvSpPr>
          <p:spPr>
            <a:xfrm>
              <a:off x="4456975" y="4934900"/>
              <a:ext cx="25225" cy="176500"/>
            </a:xfrm>
            <a:custGeom>
              <a:rect b="b" l="l" r="r" t="t"/>
              <a:pathLst>
                <a:path extrusionOk="0" h="7060" w="1009">
                  <a:moveTo>
                    <a:pt x="160" y="0"/>
                  </a:moveTo>
                  <a:cubicBezTo>
                    <a:pt x="72" y="0"/>
                    <a:pt x="1" y="171"/>
                    <a:pt x="1" y="384"/>
                  </a:cubicBezTo>
                  <a:lnTo>
                    <a:pt x="1" y="6965"/>
                  </a:lnTo>
                  <a:cubicBezTo>
                    <a:pt x="1" y="7036"/>
                    <a:pt x="9" y="7060"/>
                    <a:pt x="22" y="7060"/>
                  </a:cubicBezTo>
                  <a:cubicBezTo>
                    <a:pt x="50" y="7060"/>
                    <a:pt x="101" y="6965"/>
                    <a:pt x="160" y="6965"/>
                  </a:cubicBezTo>
                  <a:lnTo>
                    <a:pt x="848" y="6965"/>
                  </a:lnTo>
                  <a:cubicBezTo>
                    <a:pt x="908" y="6965"/>
                    <a:pt x="959" y="7060"/>
                    <a:pt x="987" y="7060"/>
                  </a:cubicBezTo>
                  <a:cubicBezTo>
                    <a:pt x="1001" y="7060"/>
                    <a:pt x="1009" y="7036"/>
                    <a:pt x="1009" y="6965"/>
                  </a:cubicBezTo>
                  <a:lnTo>
                    <a:pt x="1009" y="384"/>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9"/>
            <p:cNvSpPr/>
            <p:nvPr/>
          </p:nvSpPr>
          <p:spPr>
            <a:xfrm>
              <a:off x="4507475" y="4990225"/>
              <a:ext cx="23225" cy="121175"/>
            </a:xfrm>
            <a:custGeom>
              <a:rect b="b" l="l" r="r" t="t"/>
              <a:pathLst>
                <a:path extrusionOk="0" h="4847" w="929">
                  <a:moveTo>
                    <a:pt x="162" y="0"/>
                  </a:moveTo>
                  <a:cubicBezTo>
                    <a:pt x="74" y="0"/>
                    <a:pt x="1" y="171"/>
                    <a:pt x="1" y="383"/>
                  </a:cubicBezTo>
                  <a:lnTo>
                    <a:pt x="1" y="4752"/>
                  </a:lnTo>
                  <a:cubicBezTo>
                    <a:pt x="1" y="4823"/>
                    <a:pt x="9" y="4847"/>
                    <a:pt x="23" y="4847"/>
                  </a:cubicBezTo>
                  <a:cubicBezTo>
                    <a:pt x="51" y="4847"/>
                    <a:pt x="104" y="4752"/>
                    <a:pt x="162" y="4752"/>
                  </a:cubicBezTo>
                  <a:lnTo>
                    <a:pt x="767" y="4752"/>
                  </a:lnTo>
                  <a:cubicBezTo>
                    <a:pt x="826" y="4752"/>
                    <a:pt x="877" y="4847"/>
                    <a:pt x="905" y="4847"/>
                  </a:cubicBezTo>
                  <a:cubicBezTo>
                    <a:pt x="919" y="4847"/>
                    <a:pt x="927" y="4823"/>
                    <a:pt x="927" y="4752"/>
                  </a:cubicBezTo>
                  <a:lnTo>
                    <a:pt x="929" y="383"/>
                  </a:lnTo>
                  <a:cubicBezTo>
                    <a:pt x="929" y="171"/>
                    <a:pt x="857"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9"/>
            <p:cNvSpPr/>
            <p:nvPr/>
          </p:nvSpPr>
          <p:spPr>
            <a:xfrm>
              <a:off x="4555975" y="4849100"/>
              <a:ext cx="25225" cy="262300"/>
            </a:xfrm>
            <a:custGeom>
              <a:rect b="b" l="l" r="r" t="t"/>
              <a:pathLst>
                <a:path extrusionOk="0" h="10492" w="1009">
                  <a:moveTo>
                    <a:pt x="162" y="0"/>
                  </a:moveTo>
                  <a:cubicBezTo>
                    <a:pt x="72" y="0"/>
                    <a:pt x="1" y="171"/>
                    <a:pt x="1" y="384"/>
                  </a:cubicBezTo>
                  <a:lnTo>
                    <a:pt x="1" y="10397"/>
                  </a:lnTo>
                  <a:cubicBezTo>
                    <a:pt x="1" y="10468"/>
                    <a:pt x="9" y="10492"/>
                    <a:pt x="23" y="10492"/>
                  </a:cubicBezTo>
                  <a:cubicBezTo>
                    <a:pt x="50" y="10492"/>
                    <a:pt x="102" y="10397"/>
                    <a:pt x="162" y="10397"/>
                  </a:cubicBezTo>
                  <a:lnTo>
                    <a:pt x="849" y="10397"/>
                  </a:lnTo>
                  <a:cubicBezTo>
                    <a:pt x="908" y="10397"/>
                    <a:pt x="959" y="10492"/>
                    <a:pt x="987" y="10492"/>
                  </a:cubicBezTo>
                  <a:cubicBezTo>
                    <a:pt x="1001" y="10492"/>
                    <a:pt x="1009" y="10468"/>
                    <a:pt x="1009" y="10397"/>
                  </a:cubicBezTo>
                  <a:lnTo>
                    <a:pt x="1009" y="384"/>
                  </a:lnTo>
                  <a:cubicBezTo>
                    <a:pt x="1009" y="171"/>
                    <a:pt x="937" y="0"/>
                    <a:pt x="8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9"/>
            <p:cNvSpPr/>
            <p:nvPr/>
          </p:nvSpPr>
          <p:spPr>
            <a:xfrm>
              <a:off x="4605475" y="4951175"/>
              <a:ext cx="25250" cy="160225"/>
            </a:xfrm>
            <a:custGeom>
              <a:rect b="b" l="l" r="r" t="t"/>
              <a:pathLst>
                <a:path extrusionOk="0" h="6409" w="1010">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9"/>
            <p:cNvSpPr/>
            <p:nvPr/>
          </p:nvSpPr>
          <p:spPr>
            <a:xfrm>
              <a:off x="4654975" y="4972300"/>
              <a:ext cx="25250" cy="139100"/>
            </a:xfrm>
            <a:custGeom>
              <a:rect b="b" l="l" r="r" t="t"/>
              <a:pathLst>
                <a:path extrusionOk="0" h="5564" w="1010">
                  <a:moveTo>
                    <a:pt x="162" y="0"/>
                  </a:moveTo>
                  <a:cubicBezTo>
                    <a:pt x="72"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9"/>
            <p:cNvSpPr/>
            <p:nvPr/>
          </p:nvSpPr>
          <p:spPr>
            <a:xfrm>
              <a:off x="470415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4" y="9149"/>
                    <a:pt x="162" y="9149"/>
                  </a:cubicBezTo>
                  <a:lnTo>
                    <a:pt x="875" y="9149"/>
                  </a:lnTo>
                  <a:cubicBezTo>
                    <a:pt x="935" y="9149"/>
                    <a:pt x="987" y="9244"/>
                    <a:pt x="1015" y="9244"/>
                  </a:cubicBezTo>
                  <a:cubicBezTo>
                    <a:pt x="1029" y="9244"/>
                    <a:pt x="1037" y="9220"/>
                    <a:pt x="1037" y="9149"/>
                  </a:cubicBezTo>
                  <a:lnTo>
                    <a:pt x="1037" y="386"/>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9"/>
            <p:cNvSpPr/>
            <p:nvPr/>
          </p:nvSpPr>
          <p:spPr>
            <a:xfrm>
              <a:off x="4752650" y="4850325"/>
              <a:ext cx="27950" cy="261075"/>
            </a:xfrm>
            <a:custGeom>
              <a:rect b="b" l="l" r="r" t="t"/>
              <a:pathLst>
                <a:path extrusionOk="0" h="10443" w="1118">
                  <a:moveTo>
                    <a:pt x="162" y="1"/>
                  </a:moveTo>
                  <a:cubicBezTo>
                    <a:pt x="72" y="1"/>
                    <a:pt x="1" y="171"/>
                    <a:pt x="1" y="384"/>
                  </a:cubicBezTo>
                  <a:lnTo>
                    <a:pt x="1" y="10348"/>
                  </a:lnTo>
                  <a:cubicBezTo>
                    <a:pt x="1" y="10419"/>
                    <a:pt x="9" y="10443"/>
                    <a:pt x="22" y="10443"/>
                  </a:cubicBezTo>
                  <a:cubicBezTo>
                    <a:pt x="50" y="10443"/>
                    <a:pt x="102" y="10348"/>
                    <a:pt x="162" y="10348"/>
                  </a:cubicBezTo>
                  <a:lnTo>
                    <a:pt x="958" y="10348"/>
                  </a:lnTo>
                  <a:cubicBezTo>
                    <a:pt x="1016" y="10348"/>
                    <a:pt x="1068" y="10443"/>
                    <a:pt x="1095" y="10443"/>
                  </a:cubicBezTo>
                  <a:cubicBezTo>
                    <a:pt x="1109" y="10443"/>
                    <a:pt x="1117" y="10419"/>
                    <a:pt x="1117" y="10348"/>
                  </a:cubicBezTo>
                  <a:lnTo>
                    <a:pt x="1117" y="384"/>
                  </a:lnTo>
                  <a:cubicBezTo>
                    <a:pt x="1117" y="171"/>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9"/>
            <p:cNvSpPr/>
            <p:nvPr/>
          </p:nvSpPr>
          <p:spPr>
            <a:xfrm>
              <a:off x="4801475" y="4666275"/>
              <a:ext cx="29300" cy="445125"/>
            </a:xfrm>
            <a:custGeom>
              <a:rect b="b" l="l" r="r" t="t"/>
              <a:pathLst>
                <a:path extrusionOk="0" h="17805" w="1172">
                  <a:moveTo>
                    <a:pt x="161" y="0"/>
                  </a:moveTo>
                  <a:cubicBezTo>
                    <a:pt x="72" y="0"/>
                    <a:pt x="0" y="173"/>
                    <a:pt x="0" y="385"/>
                  </a:cubicBezTo>
                  <a:lnTo>
                    <a:pt x="0" y="17710"/>
                  </a:lnTo>
                  <a:cubicBezTo>
                    <a:pt x="0" y="17781"/>
                    <a:pt x="8" y="17804"/>
                    <a:pt x="22" y="17804"/>
                  </a:cubicBezTo>
                  <a:cubicBezTo>
                    <a:pt x="50" y="17804"/>
                    <a:pt x="102" y="17710"/>
                    <a:pt x="161" y="17710"/>
                  </a:cubicBezTo>
                  <a:lnTo>
                    <a:pt x="1012" y="17710"/>
                  </a:lnTo>
                  <a:cubicBezTo>
                    <a:pt x="1071" y="17710"/>
                    <a:pt x="1122" y="17804"/>
                    <a:pt x="1150" y="17804"/>
                  </a:cubicBezTo>
                  <a:cubicBezTo>
                    <a:pt x="1164" y="17804"/>
                    <a:pt x="1172" y="17781"/>
                    <a:pt x="1172" y="17710"/>
                  </a:cubicBezTo>
                  <a:lnTo>
                    <a:pt x="1172" y="385"/>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9"/>
            <p:cNvSpPr/>
            <p:nvPr/>
          </p:nvSpPr>
          <p:spPr>
            <a:xfrm>
              <a:off x="4852350" y="4894150"/>
              <a:ext cx="26600" cy="217250"/>
            </a:xfrm>
            <a:custGeom>
              <a:rect b="b" l="l" r="r" t="t"/>
              <a:pathLst>
                <a:path extrusionOk="0" h="8690" w="1064">
                  <a:moveTo>
                    <a:pt x="161" y="1"/>
                  </a:moveTo>
                  <a:cubicBezTo>
                    <a:pt x="72" y="1"/>
                    <a:pt x="0" y="173"/>
                    <a:pt x="0" y="384"/>
                  </a:cubicBezTo>
                  <a:lnTo>
                    <a:pt x="0" y="8595"/>
                  </a:lnTo>
                  <a:cubicBezTo>
                    <a:pt x="0" y="8666"/>
                    <a:pt x="8" y="8690"/>
                    <a:pt x="22" y="8690"/>
                  </a:cubicBezTo>
                  <a:cubicBezTo>
                    <a:pt x="50" y="8690"/>
                    <a:pt x="102" y="8595"/>
                    <a:pt x="161" y="8595"/>
                  </a:cubicBezTo>
                  <a:lnTo>
                    <a:pt x="902" y="8595"/>
                  </a:lnTo>
                  <a:cubicBezTo>
                    <a:pt x="961" y="8595"/>
                    <a:pt x="1013" y="8690"/>
                    <a:pt x="1041" y="8690"/>
                  </a:cubicBezTo>
                  <a:cubicBezTo>
                    <a:pt x="1055" y="8690"/>
                    <a:pt x="1063" y="8666"/>
                    <a:pt x="1063" y="8595"/>
                  </a:cubicBezTo>
                  <a:lnTo>
                    <a:pt x="1063" y="384"/>
                  </a:lnTo>
                  <a:cubicBezTo>
                    <a:pt x="1063"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9"/>
            <p:cNvSpPr/>
            <p:nvPr/>
          </p:nvSpPr>
          <p:spPr>
            <a:xfrm>
              <a:off x="4900500" y="4887650"/>
              <a:ext cx="29275" cy="223750"/>
            </a:xfrm>
            <a:custGeom>
              <a:rect b="b" l="l" r="r" t="t"/>
              <a:pathLst>
                <a:path extrusionOk="0" h="8950" w="1171">
                  <a:moveTo>
                    <a:pt x="160" y="0"/>
                  </a:moveTo>
                  <a:cubicBezTo>
                    <a:pt x="72" y="0"/>
                    <a:pt x="1" y="173"/>
                    <a:pt x="1" y="383"/>
                  </a:cubicBezTo>
                  <a:lnTo>
                    <a:pt x="1" y="8855"/>
                  </a:lnTo>
                  <a:cubicBezTo>
                    <a:pt x="1" y="8926"/>
                    <a:pt x="9" y="8950"/>
                    <a:pt x="23" y="8950"/>
                  </a:cubicBezTo>
                  <a:cubicBezTo>
                    <a:pt x="50" y="8950"/>
                    <a:pt x="102" y="8855"/>
                    <a:pt x="160" y="8855"/>
                  </a:cubicBezTo>
                  <a:lnTo>
                    <a:pt x="1009" y="8855"/>
                  </a:lnTo>
                  <a:cubicBezTo>
                    <a:pt x="1069" y="8855"/>
                    <a:pt x="1121" y="8950"/>
                    <a:pt x="1149" y="8950"/>
                  </a:cubicBezTo>
                  <a:cubicBezTo>
                    <a:pt x="1163" y="8950"/>
                    <a:pt x="1171" y="8926"/>
                    <a:pt x="1171" y="8855"/>
                  </a:cubicBezTo>
                  <a:lnTo>
                    <a:pt x="1171" y="383"/>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9"/>
            <p:cNvSpPr/>
            <p:nvPr/>
          </p:nvSpPr>
          <p:spPr>
            <a:xfrm>
              <a:off x="495070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4" y="4167"/>
                    <a:pt x="1066" y="4262"/>
                    <a:pt x="1095" y="4262"/>
                  </a:cubicBezTo>
                  <a:cubicBezTo>
                    <a:pt x="1109" y="4262"/>
                    <a:pt x="1117" y="4238"/>
                    <a:pt x="1117" y="4167"/>
                  </a:cubicBezTo>
                  <a:lnTo>
                    <a:pt x="1117" y="385"/>
                  </a:lnTo>
                  <a:cubicBezTo>
                    <a:pt x="1117" y="172"/>
                    <a:pt x="1044"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9"/>
            <p:cNvSpPr/>
            <p:nvPr/>
          </p:nvSpPr>
          <p:spPr>
            <a:xfrm>
              <a:off x="5001200" y="4861600"/>
              <a:ext cx="25925" cy="249800"/>
            </a:xfrm>
            <a:custGeom>
              <a:rect b="b" l="l" r="r" t="t"/>
              <a:pathLst>
                <a:path extrusionOk="0" h="9992" w="1037">
                  <a:moveTo>
                    <a:pt x="160" y="1"/>
                  </a:moveTo>
                  <a:cubicBezTo>
                    <a:pt x="72" y="1"/>
                    <a:pt x="1" y="171"/>
                    <a:pt x="1" y="384"/>
                  </a:cubicBezTo>
                  <a:lnTo>
                    <a:pt x="1" y="9897"/>
                  </a:lnTo>
                  <a:cubicBezTo>
                    <a:pt x="1" y="9968"/>
                    <a:pt x="9" y="9992"/>
                    <a:pt x="23" y="9992"/>
                  </a:cubicBezTo>
                  <a:cubicBezTo>
                    <a:pt x="50" y="9992"/>
                    <a:pt x="102" y="9897"/>
                    <a:pt x="160" y="9897"/>
                  </a:cubicBezTo>
                  <a:lnTo>
                    <a:pt x="875" y="9897"/>
                  </a:lnTo>
                  <a:cubicBezTo>
                    <a:pt x="934" y="9897"/>
                    <a:pt x="986" y="9992"/>
                    <a:pt x="1014" y="9992"/>
                  </a:cubicBezTo>
                  <a:cubicBezTo>
                    <a:pt x="1029" y="9992"/>
                    <a:pt x="1037" y="9968"/>
                    <a:pt x="1037" y="9897"/>
                  </a:cubicBezTo>
                  <a:lnTo>
                    <a:pt x="1037" y="384"/>
                  </a:lnTo>
                  <a:cubicBezTo>
                    <a:pt x="1037" y="171"/>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9"/>
            <p:cNvSpPr/>
            <p:nvPr/>
          </p:nvSpPr>
          <p:spPr>
            <a:xfrm>
              <a:off x="3813375" y="4934850"/>
              <a:ext cx="25250" cy="176550"/>
            </a:xfrm>
            <a:custGeom>
              <a:rect b="b" l="l" r="r" t="t"/>
              <a:pathLst>
                <a:path extrusionOk="0" h="7062" w="1010">
                  <a:moveTo>
                    <a:pt x="162" y="1"/>
                  </a:moveTo>
                  <a:cubicBezTo>
                    <a:pt x="72" y="1"/>
                    <a:pt x="1" y="173"/>
                    <a:pt x="1" y="384"/>
                  </a:cubicBezTo>
                  <a:lnTo>
                    <a:pt x="1" y="6967"/>
                  </a:lnTo>
                  <a:cubicBezTo>
                    <a:pt x="1" y="7038"/>
                    <a:pt x="9" y="7062"/>
                    <a:pt x="23" y="7062"/>
                  </a:cubicBezTo>
                  <a:cubicBezTo>
                    <a:pt x="51" y="7062"/>
                    <a:pt x="103" y="6967"/>
                    <a:pt x="162" y="6967"/>
                  </a:cubicBezTo>
                  <a:lnTo>
                    <a:pt x="850" y="6967"/>
                  </a:lnTo>
                  <a:cubicBezTo>
                    <a:pt x="908" y="6967"/>
                    <a:pt x="960" y="7062"/>
                    <a:pt x="987" y="7062"/>
                  </a:cubicBezTo>
                  <a:cubicBezTo>
                    <a:pt x="1001" y="7062"/>
                    <a:pt x="1009" y="7038"/>
                    <a:pt x="1009" y="6967"/>
                  </a:cubicBezTo>
                  <a:lnTo>
                    <a:pt x="1009" y="384"/>
                  </a:lnTo>
                  <a:cubicBezTo>
                    <a:pt x="1009" y="173"/>
                    <a:pt x="938" y="1"/>
                    <a:pt x="8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9"/>
            <p:cNvSpPr/>
            <p:nvPr/>
          </p:nvSpPr>
          <p:spPr>
            <a:xfrm>
              <a:off x="386392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9"/>
            <p:cNvSpPr/>
            <p:nvPr/>
          </p:nvSpPr>
          <p:spPr>
            <a:xfrm>
              <a:off x="3912425" y="4849100"/>
              <a:ext cx="25225" cy="262300"/>
            </a:xfrm>
            <a:custGeom>
              <a:rect b="b" l="l" r="r" t="t"/>
              <a:pathLst>
                <a:path extrusionOk="0" h="10492" w="1009">
                  <a:moveTo>
                    <a:pt x="160" y="0"/>
                  </a:moveTo>
                  <a:cubicBezTo>
                    <a:pt x="72" y="0"/>
                    <a:pt x="1" y="171"/>
                    <a:pt x="1" y="384"/>
                  </a:cubicBezTo>
                  <a:lnTo>
                    <a:pt x="1" y="10397"/>
                  </a:lnTo>
                  <a:cubicBezTo>
                    <a:pt x="1" y="10468"/>
                    <a:pt x="8" y="10492"/>
                    <a:pt x="22" y="10492"/>
                  </a:cubicBezTo>
                  <a:cubicBezTo>
                    <a:pt x="50" y="10492"/>
                    <a:pt x="101" y="10397"/>
                    <a:pt x="160" y="10397"/>
                  </a:cubicBezTo>
                  <a:lnTo>
                    <a:pt x="848" y="10397"/>
                  </a:lnTo>
                  <a:cubicBezTo>
                    <a:pt x="907" y="10397"/>
                    <a:pt x="959"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9"/>
            <p:cNvSpPr/>
            <p:nvPr/>
          </p:nvSpPr>
          <p:spPr>
            <a:xfrm>
              <a:off x="3961925" y="4951125"/>
              <a:ext cx="25225" cy="160275"/>
            </a:xfrm>
            <a:custGeom>
              <a:rect b="b" l="l" r="r" t="t"/>
              <a:pathLst>
                <a:path extrusionOk="0" h="6411" w="1009">
                  <a:moveTo>
                    <a:pt x="160" y="0"/>
                  </a:moveTo>
                  <a:cubicBezTo>
                    <a:pt x="72" y="0"/>
                    <a:pt x="1" y="173"/>
                    <a:pt x="1" y="384"/>
                  </a:cubicBezTo>
                  <a:lnTo>
                    <a:pt x="1" y="6316"/>
                  </a:lnTo>
                  <a:cubicBezTo>
                    <a:pt x="1" y="6387"/>
                    <a:pt x="9" y="6411"/>
                    <a:pt x="22" y="6411"/>
                  </a:cubicBezTo>
                  <a:cubicBezTo>
                    <a:pt x="50" y="6411"/>
                    <a:pt x="101" y="6316"/>
                    <a:pt x="160" y="6316"/>
                  </a:cubicBezTo>
                  <a:lnTo>
                    <a:pt x="848" y="6316"/>
                  </a:lnTo>
                  <a:cubicBezTo>
                    <a:pt x="907" y="6316"/>
                    <a:pt x="959" y="6411"/>
                    <a:pt x="987" y="6411"/>
                  </a:cubicBezTo>
                  <a:cubicBezTo>
                    <a:pt x="1001" y="6411"/>
                    <a:pt x="1009" y="6387"/>
                    <a:pt x="1009" y="6316"/>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9"/>
            <p:cNvSpPr/>
            <p:nvPr/>
          </p:nvSpPr>
          <p:spPr>
            <a:xfrm>
              <a:off x="40114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7"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9"/>
            <p:cNvSpPr/>
            <p:nvPr/>
          </p:nvSpPr>
          <p:spPr>
            <a:xfrm>
              <a:off x="406060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3" y="9149"/>
                    <a:pt x="162" y="9149"/>
                  </a:cubicBezTo>
                  <a:lnTo>
                    <a:pt x="875" y="9149"/>
                  </a:lnTo>
                  <a:cubicBezTo>
                    <a:pt x="935" y="9149"/>
                    <a:pt x="987" y="9244"/>
                    <a:pt x="1015" y="9244"/>
                  </a:cubicBezTo>
                  <a:cubicBezTo>
                    <a:pt x="1029" y="9244"/>
                    <a:pt x="1037" y="9220"/>
                    <a:pt x="1037"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9"/>
            <p:cNvSpPr/>
            <p:nvPr/>
          </p:nvSpPr>
          <p:spPr>
            <a:xfrm>
              <a:off x="4109100" y="4850325"/>
              <a:ext cx="27925" cy="261075"/>
            </a:xfrm>
            <a:custGeom>
              <a:rect b="b" l="l" r="r" t="t"/>
              <a:pathLst>
                <a:path extrusionOk="0" h="10443" w="1117">
                  <a:moveTo>
                    <a:pt x="160" y="1"/>
                  </a:moveTo>
                  <a:cubicBezTo>
                    <a:pt x="72" y="1"/>
                    <a:pt x="0" y="173"/>
                    <a:pt x="0" y="386"/>
                  </a:cubicBezTo>
                  <a:lnTo>
                    <a:pt x="0" y="10348"/>
                  </a:lnTo>
                  <a:cubicBezTo>
                    <a:pt x="0" y="10419"/>
                    <a:pt x="8"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6"/>
                  </a:lnTo>
                  <a:cubicBezTo>
                    <a:pt x="1117" y="173"/>
                    <a:pt x="1045"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9"/>
            <p:cNvSpPr/>
            <p:nvPr/>
          </p:nvSpPr>
          <p:spPr>
            <a:xfrm>
              <a:off x="4157900" y="4666325"/>
              <a:ext cx="29325" cy="445075"/>
            </a:xfrm>
            <a:custGeom>
              <a:rect b="b" l="l" r="r" t="t"/>
              <a:pathLst>
                <a:path extrusionOk="0" h="17803" w="1173">
                  <a:moveTo>
                    <a:pt x="160" y="0"/>
                  </a:moveTo>
                  <a:cubicBezTo>
                    <a:pt x="72" y="0"/>
                    <a:pt x="1" y="171"/>
                    <a:pt x="1" y="383"/>
                  </a:cubicBezTo>
                  <a:lnTo>
                    <a:pt x="1" y="17708"/>
                  </a:lnTo>
                  <a:cubicBezTo>
                    <a:pt x="1" y="17779"/>
                    <a:pt x="9" y="17803"/>
                    <a:pt x="23" y="17803"/>
                  </a:cubicBezTo>
                  <a:cubicBezTo>
                    <a:pt x="50" y="17803"/>
                    <a:pt x="102" y="17708"/>
                    <a:pt x="160" y="17708"/>
                  </a:cubicBezTo>
                  <a:lnTo>
                    <a:pt x="1011" y="17708"/>
                  </a:lnTo>
                  <a:cubicBezTo>
                    <a:pt x="1071" y="17708"/>
                    <a:pt x="1123" y="17803"/>
                    <a:pt x="1151" y="17803"/>
                  </a:cubicBezTo>
                  <a:cubicBezTo>
                    <a:pt x="1165" y="17803"/>
                    <a:pt x="1172" y="17779"/>
                    <a:pt x="1172" y="17708"/>
                  </a:cubicBezTo>
                  <a:lnTo>
                    <a:pt x="1172" y="383"/>
                  </a:lnTo>
                  <a:cubicBezTo>
                    <a:pt x="1172" y="171"/>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9"/>
            <p:cNvSpPr/>
            <p:nvPr/>
          </p:nvSpPr>
          <p:spPr>
            <a:xfrm>
              <a:off x="42088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9"/>
            <p:cNvSpPr/>
            <p:nvPr/>
          </p:nvSpPr>
          <p:spPr>
            <a:xfrm>
              <a:off x="4256925" y="4887700"/>
              <a:ext cx="29300" cy="223700"/>
            </a:xfrm>
            <a:custGeom>
              <a:rect b="b" l="l" r="r" t="t"/>
              <a:pathLst>
                <a:path extrusionOk="0" h="8948" w="1172">
                  <a:moveTo>
                    <a:pt x="161" y="0"/>
                  </a:moveTo>
                  <a:cubicBezTo>
                    <a:pt x="72" y="0"/>
                    <a:pt x="0" y="171"/>
                    <a:pt x="0" y="383"/>
                  </a:cubicBezTo>
                  <a:lnTo>
                    <a:pt x="0" y="8853"/>
                  </a:lnTo>
                  <a:cubicBezTo>
                    <a:pt x="0" y="8924"/>
                    <a:pt x="8" y="8948"/>
                    <a:pt x="22" y="8948"/>
                  </a:cubicBezTo>
                  <a:cubicBezTo>
                    <a:pt x="50" y="8948"/>
                    <a:pt x="101" y="8853"/>
                    <a:pt x="161" y="8853"/>
                  </a:cubicBezTo>
                  <a:lnTo>
                    <a:pt x="1010" y="8853"/>
                  </a:lnTo>
                  <a:cubicBezTo>
                    <a:pt x="1070" y="8853"/>
                    <a:pt x="1122" y="8948"/>
                    <a:pt x="1150" y="8948"/>
                  </a:cubicBezTo>
                  <a:cubicBezTo>
                    <a:pt x="1164" y="8948"/>
                    <a:pt x="1172" y="8924"/>
                    <a:pt x="1172" y="8853"/>
                  </a:cubicBezTo>
                  <a:lnTo>
                    <a:pt x="1172" y="383"/>
                  </a:lnTo>
                  <a:cubicBezTo>
                    <a:pt x="1172" y="171"/>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9"/>
            <p:cNvSpPr/>
            <p:nvPr/>
          </p:nvSpPr>
          <p:spPr>
            <a:xfrm>
              <a:off x="430715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5" y="4167"/>
                    <a:pt x="1067" y="4262"/>
                    <a:pt x="1095" y="4262"/>
                  </a:cubicBezTo>
                  <a:cubicBezTo>
                    <a:pt x="1109" y="4262"/>
                    <a:pt x="1117" y="4238"/>
                    <a:pt x="1117" y="4167"/>
                  </a:cubicBezTo>
                  <a:lnTo>
                    <a:pt x="1117" y="385"/>
                  </a:lnTo>
                  <a:cubicBezTo>
                    <a:pt x="1117" y="172"/>
                    <a:pt x="1045"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9"/>
            <p:cNvSpPr/>
            <p:nvPr/>
          </p:nvSpPr>
          <p:spPr>
            <a:xfrm>
              <a:off x="4357650" y="4861600"/>
              <a:ext cx="25875" cy="249800"/>
            </a:xfrm>
            <a:custGeom>
              <a:rect b="b" l="l" r="r" t="t"/>
              <a:pathLst>
                <a:path extrusionOk="0" h="9992" w="1035">
                  <a:moveTo>
                    <a:pt x="160" y="1"/>
                  </a:moveTo>
                  <a:cubicBezTo>
                    <a:pt x="72" y="1"/>
                    <a:pt x="1" y="173"/>
                    <a:pt x="1" y="386"/>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9"/>
            <p:cNvSpPr/>
            <p:nvPr/>
          </p:nvSpPr>
          <p:spPr>
            <a:xfrm>
              <a:off x="50971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9"/>
            <p:cNvSpPr/>
            <p:nvPr/>
          </p:nvSpPr>
          <p:spPr>
            <a:xfrm>
              <a:off x="5150075" y="4934850"/>
              <a:ext cx="25225" cy="176550"/>
            </a:xfrm>
            <a:custGeom>
              <a:rect b="b" l="l" r="r" t="t"/>
              <a:pathLst>
                <a:path extrusionOk="0" h="7062" w="1009">
                  <a:moveTo>
                    <a:pt x="160" y="1"/>
                  </a:moveTo>
                  <a:cubicBezTo>
                    <a:pt x="72" y="1"/>
                    <a:pt x="1" y="173"/>
                    <a:pt x="1" y="384"/>
                  </a:cubicBezTo>
                  <a:lnTo>
                    <a:pt x="1" y="6967"/>
                  </a:lnTo>
                  <a:cubicBezTo>
                    <a:pt x="1" y="7038"/>
                    <a:pt x="9" y="7062"/>
                    <a:pt x="22" y="7062"/>
                  </a:cubicBezTo>
                  <a:cubicBezTo>
                    <a:pt x="50" y="7062"/>
                    <a:pt x="101" y="6967"/>
                    <a:pt x="160" y="6967"/>
                  </a:cubicBezTo>
                  <a:lnTo>
                    <a:pt x="848" y="6967"/>
                  </a:lnTo>
                  <a:cubicBezTo>
                    <a:pt x="907" y="6967"/>
                    <a:pt x="959" y="7062"/>
                    <a:pt x="987" y="7062"/>
                  </a:cubicBezTo>
                  <a:cubicBezTo>
                    <a:pt x="1001" y="7062"/>
                    <a:pt x="1009" y="7038"/>
                    <a:pt x="1009" y="6967"/>
                  </a:cubicBezTo>
                  <a:lnTo>
                    <a:pt x="1009" y="384"/>
                  </a:lnTo>
                  <a:cubicBezTo>
                    <a:pt x="1009" y="173"/>
                    <a:pt x="936" y="1"/>
                    <a:pt x="8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9"/>
            <p:cNvSpPr/>
            <p:nvPr/>
          </p:nvSpPr>
          <p:spPr>
            <a:xfrm>
              <a:off x="520057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9"/>
            <p:cNvSpPr/>
            <p:nvPr/>
          </p:nvSpPr>
          <p:spPr>
            <a:xfrm>
              <a:off x="52490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9"/>
            <p:cNvSpPr/>
            <p:nvPr/>
          </p:nvSpPr>
          <p:spPr>
            <a:xfrm>
              <a:off x="52985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1" y="6314"/>
                    <a:pt x="160" y="6314"/>
                  </a:cubicBezTo>
                  <a:lnTo>
                    <a:pt x="848" y="6314"/>
                  </a:lnTo>
                  <a:cubicBezTo>
                    <a:pt x="908" y="6314"/>
                    <a:pt x="959" y="6409"/>
                    <a:pt x="987" y="6409"/>
                  </a:cubicBezTo>
                  <a:cubicBezTo>
                    <a:pt x="1001" y="6409"/>
                    <a:pt x="1009" y="6385"/>
                    <a:pt x="1009" y="6314"/>
                  </a:cubicBezTo>
                  <a:lnTo>
                    <a:pt x="1009" y="383"/>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9"/>
            <p:cNvSpPr/>
            <p:nvPr/>
          </p:nvSpPr>
          <p:spPr>
            <a:xfrm>
              <a:off x="534807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8"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9"/>
            <p:cNvSpPr/>
            <p:nvPr/>
          </p:nvSpPr>
          <p:spPr>
            <a:xfrm>
              <a:off x="5050700" y="4861600"/>
              <a:ext cx="25925" cy="249800"/>
            </a:xfrm>
            <a:custGeom>
              <a:rect b="b" l="l" r="r" t="t"/>
              <a:pathLst>
                <a:path extrusionOk="0" h="9992" w="1037">
                  <a:moveTo>
                    <a:pt x="162" y="1"/>
                  </a:moveTo>
                  <a:cubicBezTo>
                    <a:pt x="72" y="1"/>
                    <a:pt x="1" y="171"/>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1"/>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9"/>
            <p:cNvSpPr/>
            <p:nvPr/>
          </p:nvSpPr>
          <p:spPr>
            <a:xfrm>
              <a:off x="67803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9"/>
            <p:cNvSpPr/>
            <p:nvPr/>
          </p:nvSpPr>
          <p:spPr>
            <a:xfrm>
              <a:off x="6485350" y="4850325"/>
              <a:ext cx="27950" cy="261075"/>
            </a:xfrm>
            <a:custGeom>
              <a:rect b="b" l="l" r="r" t="t"/>
              <a:pathLst>
                <a:path extrusionOk="0" h="10443" w="1118">
                  <a:moveTo>
                    <a:pt x="162" y="1"/>
                  </a:moveTo>
                  <a:cubicBezTo>
                    <a:pt x="72" y="1"/>
                    <a:pt x="1" y="173"/>
                    <a:pt x="1" y="384"/>
                  </a:cubicBezTo>
                  <a:lnTo>
                    <a:pt x="1" y="10348"/>
                  </a:lnTo>
                  <a:cubicBezTo>
                    <a:pt x="1" y="10419"/>
                    <a:pt x="9" y="10443"/>
                    <a:pt x="23" y="10443"/>
                  </a:cubicBezTo>
                  <a:cubicBezTo>
                    <a:pt x="51" y="10443"/>
                    <a:pt x="103" y="10348"/>
                    <a:pt x="162" y="10348"/>
                  </a:cubicBezTo>
                  <a:lnTo>
                    <a:pt x="958" y="10348"/>
                  </a:lnTo>
                  <a:cubicBezTo>
                    <a:pt x="1016" y="10348"/>
                    <a:pt x="1068" y="10443"/>
                    <a:pt x="1095" y="10443"/>
                  </a:cubicBezTo>
                  <a:cubicBezTo>
                    <a:pt x="1109" y="10443"/>
                    <a:pt x="1117" y="10419"/>
                    <a:pt x="1117" y="10348"/>
                  </a:cubicBezTo>
                  <a:lnTo>
                    <a:pt x="1117" y="384"/>
                  </a:lnTo>
                  <a:cubicBezTo>
                    <a:pt x="1117" y="173"/>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9"/>
            <p:cNvSpPr/>
            <p:nvPr/>
          </p:nvSpPr>
          <p:spPr>
            <a:xfrm>
              <a:off x="6534200" y="4666275"/>
              <a:ext cx="29275" cy="445125"/>
            </a:xfrm>
            <a:custGeom>
              <a:rect b="b" l="l" r="r" t="t"/>
              <a:pathLst>
                <a:path extrusionOk="0" h="17805" w="1171">
                  <a:moveTo>
                    <a:pt x="160" y="0"/>
                  </a:moveTo>
                  <a:cubicBezTo>
                    <a:pt x="72" y="0"/>
                    <a:pt x="1" y="173"/>
                    <a:pt x="1" y="385"/>
                  </a:cubicBezTo>
                  <a:lnTo>
                    <a:pt x="1" y="17710"/>
                  </a:lnTo>
                  <a:cubicBezTo>
                    <a:pt x="1" y="17781"/>
                    <a:pt x="9" y="17805"/>
                    <a:pt x="23" y="17805"/>
                  </a:cubicBezTo>
                  <a:cubicBezTo>
                    <a:pt x="50" y="17805"/>
                    <a:pt x="102" y="17710"/>
                    <a:pt x="160" y="17710"/>
                  </a:cubicBezTo>
                  <a:lnTo>
                    <a:pt x="1011" y="17710"/>
                  </a:lnTo>
                  <a:cubicBezTo>
                    <a:pt x="1070" y="17710"/>
                    <a:pt x="1121" y="17805"/>
                    <a:pt x="1149" y="17805"/>
                  </a:cubicBezTo>
                  <a:cubicBezTo>
                    <a:pt x="1163" y="17805"/>
                    <a:pt x="1171" y="17781"/>
                    <a:pt x="1171" y="17710"/>
                  </a:cubicBezTo>
                  <a:lnTo>
                    <a:pt x="1171" y="385"/>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9"/>
            <p:cNvSpPr/>
            <p:nvPr/>
          </p:nvSpPr>
          <p:spPr>
            <a:xfrm>
              <a:off x="6585050" y="4894150"/>
              <a:ext cx="26600" cy="217250"/>
            </a:xfrm>
            <a:custGeom>
              <a:rect b="b" l="l" r="r" t="t"/>
              <a:pathLst>
                <a:path extrusionOk="0" h="8690" w="1064">
                  <a:moveTo>
                    <a:pt x="162" y="1"/>
                  </a:moveTo>
                  <a:cubicBezTo>
                    <a:pt x="74" y="1"/>
                    <a:pt x="0" y="173"/>
                    <a:pt x="0" y="384"/>
                  </a:cubicBezTo>
                  <a:lnTo>
                    <a:pt x="0" y="8595"/>
                  </a:lnTo>
                  <a:cubicBezTo>
                    <a:pt x="0" y="8666"/>
                    <a:pt x="8" y="8690"/>
                    <a:pt x="22" y="8690"/>
                  </a:cubicBezTo>
                  <a:cubicBezTo>
                    <a:pt x="51" y="8690"/>
                    <a:pt x="103" y="8595"/>
                    <a:pt x="162" y="8595"/>
                  </a:cubicBezTo>
                  <a:lnTo>
                    <a:pt x="902" y="8595"/>
                  </a:lnTo>
                  <a:cubicBezTo>
                    <a:pt x="962" y="8595"/>
                    <a:pt x="1014" y="8690"/>
                    <a:pt x="1042" y="8690"/>
                  </a:cubicBezTo>
                  <a:cubicBezTo>
                    <a:pt x="1056" y="8690"/>
                    <a:pt x="1064" y="8666"/>
                    <a:pt x="1064" y="8595"/>
                  </a:cubicBezTo>
                  <a:lnTo>
                    <a:pt x="1064" y="384"/>
                  </a:lnTo>
                  <a:cubicBezTo>
                    <a:pt x="1064" y="173"/>
                    <a:pt x="992"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9"/>
            <p:cNvSpPr/>
            <p:nvPr/>
          </p:nvSpPr>
          <p:spPr>
            <a:xfrm>
              <a:off x="6633225" y="4887650"/>
              <a:ext cx="29300" cy="223750"/>
            </a:xfrm>
            <a:custGeom>
              <a:rect b="b" l="l" r="r" t="t"/>
              <a:pathLst>
                <a:path extrusionOk="0" h="8950" w="1172">
                  <a:moveTo>
                    <a:pt x="160" y="0"/>
                  </a:moveTo>
                  <a:cubicBezTo>
                    <a:pt x="72" y="0"/>
                    <a:pt x="0" y="173"/>
                    <a:pt x="0" y="383"/>
                  </a:cubicBezTo>
                  <a:lnTo>
                    <a:pt x="0" y="8855"/>
                  </a:lnTo>
                  <a:cubicBezTo>
                    <a:pt x="0" y="8926"/>
                    <a:pt x="8" y="8950"/>
                    <a:pt x="22" y="8950"/>
                  </a:cubicBezTo>
                  <a:cubicBezTo>
                    <a:pt x="50" y="8950"/>
                    <a:pt x="101" y="8855"/>
                    <a:pt x="160" y="8855"/>
                  </a:cubicBezTo>
                  <a:lnTo>
                    <a:pt x="1010" y="8855"/>
                  </a:lnTo>
                  <a:cubicBezTo>
                    <a:pt x="1069" y="8855"/>
                    <a:pt x="1121" y="8950"/>
                    <a:pt x="1149" y="8950"/>
                  </a:cubicBezTo>
                  <a:cubicBezTo>
                    <a:pt x="1163" y="8950"/>
                    <a:pt x="1172" y="8926"/>
                    <a:pt x="1172" y="8855"/>
                  </a:cubicBezTo>
                  <a:lnTo>
                    <a:pt x="1172" y="383"/>
                  </a:lnTo>
                  <a:cubicBezTo>
                    <a:pt x="1172" y="173"/>
                    <a:pt x="1098"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9"/>
            <p:cNvSpPr/>
            <p:nvPr/>
          </p:nvSpPr>
          <p:spPr>
            <a:xfrm>
              <a:off x="6683350" y="5004850"/>
              <a:ext cx="28000" cy="106550"/>
            </a:xfrm>
            <a:custGeom>
              <a:rect b="b" l="l" r="r" t="t"/>
              <a:pathLst>
                <a:path extrusionOk="0" h="4262" w="1120">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9" y="4262"/>
                    <a:pt x="1097" y="4262"/>
                  </a:cubicBezTo>
                  <a:cubicBezTo>
                    <a:pt x="1111" y="4262"/>
                    <a:pt x="1119" y="4238"/>
                    <a:pt x="1119" y="4167"/>
                  </a:cubicBezTo>
                  <a:lnTo>
                    <a:pt x="1119" y="385"/>
                  </a:lnTo>
                  <a:cubicBezTo>
                    <a:pt x="1119"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9"/>
            <p:cNvSpPr/>
            <p:nvPr/>
          </p:nvSpPr>
          <p:spPr>
            <a:xfrm>
              <a:off x="673390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9"/>
            <p:cNvSpPr/>
            <p:nvPr/>
          </p:nvSpPr>
          <p:spPr>
            <a:xfrm>
              <a:off x="549320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1" y="12659"/>
                    <a:pt x="1233" y="12754"/>
                    <a:pt x="1261" y="12754"/>
                  </a:cubicBezTo>
                  <a:cubicBezTo>
                    <a:pt x="1275" y="12754"/>
                    <a:pt x="1283" y="12730"/>
                    <a:pt x="1283" y="12659"/>
                  </a:cubicBezTo>
                  <a:lnTo>
                    <a:pt x="1283" y="383"/>
                  </a:lnTo>
                  <a:cubicBezTo>
                    <a:pt x="1283" y="171"/>
                    <a:pt x="1210"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9"/>
            <p:cNvSpPr/>
            <p:nvPr/>
          </p:nvSpPr>
          <p:spPr>
            <a:xfrm>
              <a:off x="5546125" y="4934900"/>
              <a:ext cx="25225" cy="176525"/>
            </a:xfrm>
            <a:custGeom>
              <a:rect b="b" l="l" r="r" t="t"/>
              <a:pathLst>
                <a:path extrusionOk="0" h="7061" w="1009">
                  <a:moveTo>
                    <a:pt x="160" y="0"/>
                  </a:moveTo>
                  <a:cubicBezTo>
                    <a:pt x="72" y="0"/>
                    <a:pt x="1" y="171"/>
                    <a:pt x="1" y="384"/>
                  </a:cubicBezTo>
                  <a:lnTo>
                    <a:pt x="1" y="6967"/>
                  </a:lnTo>
                  <a:cubicBezTo>
                    <a:pt x="1" y="7037"/>
                    <a:pt x="9" y="7061"/>
                    <a:pt x="22" y="7061"/>
                  </a:cubicBezTo>
                  <a:cubicBezTo>
                    <a:pt x="50" y="7061"/>
                    <a:pt x="101" y="6967"/>
                    <a:pt x="160" y="6967"/>
                  </a:cubicBezTo>
                  <a:lnTo>
                    <a:pt x="848" y="6967"/>
                  </a:lnTo>
                  <a:cubicBezTo>
                    <a:pt x="907" y="6967"/>
                    <a:pt x="959" y="7061"/>
                    <a:pt x="987" y="7061"/>
                  </a:cubicBezTo>
                  <a:cubicBezTo>
                    <a:pt x="1001" y="7061"/>
                    <a:pt x="1009" y="7037"/>
                    <a:pt x="1009" y="696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9"/>
            <p:cNvSpPr/>
            <p:nvPr/>
          </p:nvSpPr>
          <p:spPr>
            <a:xfrm>
              <a:off x="55966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9"/>
            <p:cNvSpPr/>
            <p:nvPr/>
          </p:nvSpPr>
          <p:spPr>
            <a:xfrm>
              <a:off x="564512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9"/>
            <p:cNvSpPr/>
            <p:nvPr/>
          </p:nvSpPr>
          <p:spPr>
            <a:xfrm>
              <a:off x="5694575" y="4951175"/>
              <a:ext cx="25250" cy="160225"/>
            </a:xfrm>
            <a:custGeom>
              <a:rect b="b" l="l" r="r" t="t"/>
              <a:pathLst>
                <a:path extrusionOk="0" h="6409" w="1010">
                  <a:moveTo>
                    <a:pt x="162" y="0"/>
                  </a:moveTo>
                  <a:cubicBezTo>
                    <a:pt x="74" y="0"/>
                    <a:pt x="1" y="171"/>
                    <a:pt x="1" y="383"/>
                  </a:cubicBezTo>
                  <a:lnTo>
                    <a:pt x="1" y="6314"/>
                  </a:lnTo>
                  <a:cubicBezTo>
                    <a:pt x="1" y="6385"/>
                    <a:pt x="9" y="6409"/>
                    <a:pt x="23" y="6409"/>
                  </a:cubicBezTo>
                  <a:cubicBezTo>
                    <a:pt x="51" y="6409"/>
                    <a:pt x="103" y="6314"/>
                    <a:pt x="162" y="6314"/>
                  </a:cubicBezTo>
                  <a:lnTo>
                    <a:pt x="850" y="6314"/>
                  </a:lnTo>
                  <a:cubicBezTo>
                    <a:pt x="908" y="6314"/>
                    <a:pt x="960" y="6409"/>
                    <a:pt x="987" y="6409"/>
                  </a:cubicBezTo>
                  <a:cubicBezTo>
                    <a:pt x="1001" y="6409"/>
                    <a:pt x="1009" y="6385"/>
                    <a:pt x="1009" y="6314"/>
                  </a:cubicBezTo>
                  <a:lnTo>
                    <a:pt x="1009" y="383"/>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9"/>
            <p:cNvSpPr/>
            <p:nvPr/>
          </p:nvSpPr>
          <p:spPr>
            <a:xfrm>
              <a:off x="57441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6" y="5469"/>
                    <a:pt x="958"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9"/>
            <p:cNvSpPr/>
            <p:nvPr/>
          </p:nvSpPr>
          <p:spPr>
            <a:xfrm>
              <a:off x="5793300" y="4880300"/>
              <a:ext cx="25875" cy="231100"/>
            </a:xfrm>
            <a:custGeom>
              <a:rect b="b" l="l" r="r" t="t"/>
              <a:pathLst>
                <a:path extrusionOk="0" h="9244" w="1035">
                  <a:moveTo>
                    <a:pt x="160" y="1"/>
                  </a:moveTo>
                  <a:cubicBezTo>
                    <a:pt x="72" y="1"/>
                    <a:pt x="1" y="173"/>
                    <a:pt x="1" y="386"/>
                  </a:cubicBezTo>
                  <a:lnTo>
                    <a:pt x="1" y="9149"/>
                  </a:lnTo>
                  <a:cubicBezTo>
                    <a:pt x="1" y="9220"/>
                    <a:pt x="9" y="9244"/>
                    <a:pt x="23" y="9244"/>
                  </a:cubicBezTo>
                  <a:cubicBezTo>
                    <a:pt x="50" y="9244"/>
                    <a:pt x="102" y="9149"/>
                    <a:pt x="160" y="9149"/>
                  </a:cubicBezTo>
                  <a:lnTo>
                    <a:pt x="875" y="9149"/>
                  </a:lnTo>
                  <a:cubicBezTo>
                    <a:pt x="934" y="9149"/>
                    <a:pt x="985" y="9244"/>
                    <a:pt x="1013" y="9244"/>
                  </a:cubicBezTo>
                  <a:cubicBezTo>
                    <a:pt x="1027" y="9244"/>
                    <a:pt x="1035" y="9220"/>
                    <a:pt x="1035"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9"/>
            <p:cNvSpPr/>
            <p:nvPr/>
          </p:nvSpPr>
          <p:spPr>
            <a:xfrm>
              <a:off x="5841800" y="4850325"/>
              <a:ext cx="27950" cy="261075"/>
            </a:xfrm>
            <a:custGeom>
              <a:rect b="b" l="l" r="r" t="t"/>
              <a:pathLst>
                <a:path extrusionOk="0" h="10443" w="1118">
                  <a:moveTo>
                    <a:pt x="162" y="1"/>
                  </a:moveTo>
                  <a:cubicBezTo>
                    <a:pt x="72" y="1"/>
                    <a:pt x="1" y="173"/>
                    <a:pt x="1" y="384"/>
                  </a:cubicBezTo>
                  <a:lnTo>
                    <a:pt x="1" y="10348"/>
                  </a:lnTo>
                  <a:cubicBezTo>
                    <a:pt x="1" y="10419"/>
                    <a:pt x="8" y="10443"/>
                    <a:pt x="22" y="10443"/>
                  </a:cubicBezTo>
                  <a:cubicBezTo>
                    <a:pt x="50" y="10443"/>
                    <a:pt x="102" y="10348"/>
                    <a:pt x="162"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9"/>
            <p:cNvSpPr/>
            <p:nvPr/>
          </p:nvSpPr>
          <p:spPr>
            <a:xfrm>
              <a:off x="5890625" y="4666275"/>
              <a:ext cx="29300" cy="445125"/>
            </a:xfrm>
            <a:custGeom>
              <a:rect b="b" l="l" r="r" t="t"/>
              <a:pathLst>
                <a:path extrusionOk="0" h="17805" w="1172">
                  <a:moveTo>
                    <a:pt x="161" y="0"/>
                  </a:moveTo>
                  <a:cubicBezTo>
                    <a:pt x="72" y="0"/>
                    <a:pt x="0" y="173"/>
                    <a:pt x="0" y="385"/>
                  </a:cubicBezTo>
                  <a:lnTo>
                    <a:pt x="0" y="17710"/>
                  </a:lnTo>
                  <a:cubicBezTo>
                    <a:pt x="0" y="17781"/>
                    <a:pt x="8" y="17805"/>
                    <a:pt x="22" y="17805"/>
                  </a:cubicBezTo>
                  <a:cubicBezTo>
                    <a:pt x="50" y="17805"/>
                    <a:pt x="101" y="17710"/>
                    <a:pt x="161"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9"/>
            <p:cNvSpPr/>
            <p:nvPr/>
          </p:nvSpPr>
          <p:spPr>
            <a:xfrm>
              <a:off x="59415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9"/>
            <p:cNvSpPr/>
            <p:nvPr/>
          </p:nvSpPr>
          <p:spPr>
            <a:xfrm>
              <a:off x="5989625" y="4887650"/>
              <a:ext cx="29300" cy="223750"/>
            </a:xfrm>
            <a:custGeom>
              <a:rect b="b" l="l" r="r" t="t"/>
              <a:pathLst>
                <a:path extrusionOk="0" h="8950" w="1172">
                  <a:moveTo>
                    <a:pt x="161" y="0"/>
                  </a:moveTo>
                  <a:cubicBezTo>
                    <a:pt x="72" y="0"/>
                    <a:pt x="0" y="173"/>
                    <a:pt x="0" y="383"/>
                  </a:cubicBezTo>
                  <a:lnTo>
                    <a:pt x="0" y="8855"/>
                  </a:lnTo>
                  <a:cubicBezTo>
                    <a:pt x="0" y="8926"/>
                    <a:pt x="8" y="8950"/>
                    <a:pt x="22" y="8950"/>
                  </a:cubicBezTo>
                  <a:cubicBezTo>
                    <a:pt x="50" y="8950"/>
                    <a:pt x="102" y="8855"/>
                    <a:pt x="161" y="8855"/>
                  </a:cubicBezTo>
                  <a:lnTo>
                    <a:pt x="1012" y="8855"/>
                  </a:lnTo>
                  <a:cubicBezTo>
                    <a:pt x="1071" y="8855"/>
                    <a:pt x="1122" y="8950"/>
                    <a:pt x="1150" y="8950"/>
                  </a:cubicBezTo>
                  <a:cubicBezTo>
                    <a:pt x="1164" y="8950"/>
                    <a:pt x="1172" y="8926"/>
                    <a:pt x="1172" y="8855"/>
                  </a:cubicBezTo>
                  <a:lnTo>
                    <a:pt x="1172" y="383"/>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9"/>
            <p:cNvSpPr/>
            <p:nvPr/>
          </p:nvSpPr>
          <p:spPr>
            <a:xfrm>
              <a:off x="6039800" y="5004850"/>
              <a:ext cx="27950" cy="106550"/>
            </a:xfrm>
            <a:custGeom>
              <a:rect b="b" l="l" r="r" t="t"/>
              <a:pathLst>
                <a:path extrusionOk="0" h="4262" w="1118">
                  <a:moveTo>
                    <a:pt x="160" y="0"/>
                  </a:moveTo>
                  <a:cubicBezTo>
                    <a:pt x="72" y="0"/>
                    <a:pt x="1" y="172"/>
                    <a:pt x="1" y="385"/>
                  </a:cubicBezTo>
                  <a:lnTo>
                    <a:pt x="1" y="4167"/>
                  </a:lnTo>
                  <a:cubicBezTo>
                    <a:pt x="1" y="4238"/>
                    <a:pt x="9" y="4262"/>
                    <a:pt x="22" y="4262"/>
                  </a:cubicBezTo>
                  <a:cubicBezTo>
                    <a:pt x="50" y="4262"/>
                    <a:pt x="101" y="4167"/>
                    <a:pt x="160"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9"/>
            <p:cNvSpPr/>
            <p:nvPr/>
          </p:nvSpPr>
          <p:spPr>
            <a:xfrm>
              <a:off x="6090300" y="4861600"/>
              <a:ext cx="25925" cy="249800"/>
            </a:xfrm>
            <a:custGeom>
              <a:rect b="b" l="l" r="r" t="t"/>
              <a:pathLst>
                <a:path extrusionOk="0" h="9992" w="1037">
                  <a:moveTo>
                    <a:pt x="162" y="1"/>
                  </a:moveTo>
                  <a:cubicBezTo>
                    <a:pt x="74" y="1"/>
                    <a:pt x="1" y="173"/>
                    <a:pt x="1" y="384"/>
                  </a:cubicBezTo>
                  <a:lnTo>
                    <a:pt x="1" y="9897"/>
                  </a:lnTo>
                  <a:cubicBezTo>
                    <a:pt x="1" y="9968"/>
                    <a:pt x="9" y="9992"/>
                    <a:pt x="23" y="9992"/>
                  </a:cubicBezTo>
                  <a:cubicBezTo>
                    <a:pt x="51" y="9992"/>
                    <a:pt x="102" y="9897"/>
                    <a:pt x="162" y="9897"/>
                  </a:cubicBezTo>
                  <a:lnTo>
                    <a:pt x="877" y="9897"/>
                  </a:lnTo>
                  <a:cubicBezTo>
                    <a:pt x="936" y="9897"/>
                    <a:pt x="987" y="9992"/>
                    <a:pt x="1015" y="9992"/>
                  </a:cubicBezTo>
                  <a:cubicBezTo>
                    <a:pt x="1029" y="9992"/>
                    <a:pt x="1037" y="9968"/>
                    <a:pt x="1037" y="9897"/>
                  </a:cubicBezTo>
                  <a:lnTo>
                    <a:pt x="1037" y="384"/>
                  </a:lnTo>
                  <a:cubicBezTo>
                    <a:pt x="1037" y="173"/>
                    <a:pt x="96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9"/>
            <p:cNvSpPr/>
            <p:nvPr/>
          </p:nvSpPr>
          <p:spPr>
            <a:xfrm>
              <a:off x="5396250" y="5004850"/>
              <a:ext cx="27950" cy="106550"/>
            </a:xfrm>
            <a:custGeom>
              <a:rect b="b" l="l" r="r" t="t"/>
              <a:pathLst>
                <a:path extrusionOk="0" h="4262" w="1118">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9"/>
            <p:cNvSpPr/>
            <p:nvPr/>
          </p:nvSpPr>
          <p:spPr>
            <a:xfrm>
              <a:off x="544675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4" y="9897"/>
                    <a:pt x="986" y="9992"/>
                    <a:pt x="1014" y="9992"/>
                  </a:cubicBezTo>
                  <a:cubicBezTo>
                    <a:pt x="1029" y="9992"/>
                    <a:pt x="1037" y="9968"/>
                    <a:pt x="1037" y="9897"/>
                  </a:cubicBezTo>
                  <a:lnTo>
                    <a:pt x="1037" y="384"/>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9"/>
            <p:cNvSpPr/>
            <p:nvPr/>
          </p:nvSpPr>
          <p:spPr>
            <a:xfrm>
              <a:off x="6186250" y="4792550"/>
              <a:ext cx="32100" cy="318850"/>
            </a:xfrm>
            <a:custGeom>
              <a:rect b="b" l="l" r="r" t="t"/>
              <a:pathLst>
                <a:path extrusionOk="0" h="12754" w="1284">
                  <a:moveTo>
                    <a:pt x="162" y="0"/>
                  </a:moveTo>
                  <a:cubicBezTo>
                    <a:pt x="72" y="0"/>
                    <a:pt x="0" y="171"/>
                    <a:pt x="0" y="383"/>
                  </a:cubicBezTo>
                  <a:lnTo>
                    <a:pt x="0" y="12659"/>
                  </a:lnTo>
                  <a:cubicBezTo>
                    <a:pt x="0" y="12730"/>
                    <a:pt x="8" y="12754"/>
                    <a:pt x="22" y="12754"/>
                  </a:cubicBezTo>
                  <a:cubicBezTo>
                    <a:pt x="50" y="12754"/>
                    <a:pt x="102" y="12659"/>
                    <a:pt x="162" y="12659"/>
                  </a:cubicBezTo>
                  <a:lnTo>
                    <a:pt x="1124" y="12659"/>
                  </a:lnTo>
                  <a:cubicBezTo>
                    <a:pt x="1183" y="12659"/>
                    <a:pt x="1234" y="12754"/>
                    <a:pt x="1262" y="12754"/>
                  </a:cubicBezTo>
                  <a:cubicBezTo>
                    <a:pt x="1276" y="12754"/>
                    <a:pt x="1284" y="12730"/>
                    <a:pt x="1284" y="12659"/>
                  </a:cubicBezTo>
                  <a:lnTo>
                    <a:pt x="1284" y="383"/>
                  </a:lnTo>
                  <a:cubicBezTo>
                    <a:pt x="1284"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9"/>
            <p:cNvSpPr/>
            <p:nvPr/>
          </p:nvSpPr>
          <p:spPr>
            <a:xfrm>
              <a:off x="623917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9"/>
            <p:cNvSpPr/>
            <p:nvPr/>
          </p:nvSpPr>
          <p:spPr>
            <a:xfrm>
              <a:off x="62897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5" y="4752"/>
                  </a:lnTo>
                  <a:cubicBezTo>
                    <a:pt x="825" y="4752"/>
                    <a:pt x="877" y="4847"/>
                    <a:pt x="905" y="4847"/>
                  </a:cubicBezTo>
                  <a:cubicBezTo>
                    <a:pt x="919" y="4847"/>
                    <a:pt x="927" y="4823"/>
                    <a:pt x="927" y="4752"/>
                  </a:cubicBezTo>
                  <a:lnTo>
                    <a:pt x="927" y="383"/>
                  </a:lnTo>
                  <a:cubicBezTo>
                    <a:pt x="927" y="171"/>
                    <a:pt x="855" y="0"/>
                    <a:pt x="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9"/>
            <p:cNvSpPr/>
            <p:nvPr/>
          </p:nvSpPr>
          <p:spPr>
            <a:xfrm>
              <a:off x="6338175" y="4849100"/>
              <a:ext cx="25250" cy="262300"/>
            </a:xfrm>
            <a:custGeom>
              <a:rect b="b" l="l" r="r" t="t"/>
              <a:pathLst>
                <a:path extrusionOk="0" h="10492" w="1010">
                  <a:moveTo>
                    <a:pt x="162" y="0"/>
                  </a:moveTo>
                  <a:cubicBezTo>
                    <a:pt x="72" y="0"/>
                    <a:pt x="1" y="171"/>
                    <a:pt x="1" y="384"/>
                  </a:cubicBezTo>
                  <a:lnTo>
                    <a:pt x="1" y="10397"/>
                  </a:lnTo>
                  <a:cubicBezTo>
                    <a:pt x="1" y="10468"/>
                    <a:pt x="9" y="10492"/>
                    <a:pt x="23" y="10492"/>
                  </a:cubicBezTo>
                  <a:cubicBezTo>
                    <a:pt x="50" y="10492"/>
                    <a:pt x="102" y="10397"/>
                    <a:pt x="162" y="10397"/>
                  </a:cubicBezTo>
                  <a:lnTo>
                    <a:pt x="850" y="10397"/>
                  </a:lnTo>
                  <a:cubicBezTo>
                    <a:pt x="908" y="10397"/>
                    <a:pt x="960" y="10492"/>
                    <a:pt x="987" y="10492"/>
                  </a:cubicBezTo>
                  <a:cubicBezTo>
                    <a:pt x="1001" y="10492"/>
                    <a:pt x="1009" y="10468"/>
                    <a:pt x="1009" y="1039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9"/>
            <p:cNvSpPr/>
            <p:nvPr/>
          </p:nvSpPr>
          <p:spPr>
            <a:xfrm>
              <a:off x="6387675" y="4951125"/>
              <a:ext cx="25250" cy="160275"/>
            </a:xfrm>
            <a:custGeom>
              <a:rect b="b" l="l" r="r" t="t"/>
              <a:pathLst>
                <a:path extrusionOk="0" h="6411" w="1010">
                  <a:moveTo>
                    <a:pt x="162" y="0"/>
                  </a:moveTo>
                  <a:cubicBezTo>
                    <a:pt x="74" y="0"/>
                    <a:pt x="1" y="173"/>
                    <a:pt x="1" y="384"/>
                  </a:cubicBezTo>
                  <a:lnTo>
                    <a:pt x="1" y="6316"/>
                  </a:lnTo>
                  <a:cubicBezTo>
                    <a:pt x="1" y="6387"/>
                    <a:pt x="9" y="6411"/>
                    <a:pt x="23" y="6411"/>
                  </a:cubicBezTo>
                  <a:cubicBezTo>
                    <a:pt x="51" y="6411"/>
                    <a:pt x="103" y="6316"/>
                    <a:pt x="162" y="6316"/>
                  </a:cubicBezTo>
                  <a:lnTo>
                    <a:pt x="850" y="6316"/>
                  </a:lnTo>
                  <a:cubicBezTo>
                    <a:pt x="908" y="6316"/>
                    <a:pt x="960" y="6411"/>
                    <a:pt x="987" y="6411"/>
                  </a:cubicBezTo>
                  <a:cubicBezTo>
                    <a:pt x="1001" y="6411"/>
                    <a:pt x="1009" y="6387"/>
                    <a:pt x="1009" y="6316"/>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9"/>
            <p:cNvSpPr/>
            <p:nvPr/>
          </p:nvSpPr>
          <p:spPr>
            <a:xfrm>
              <a:off x="6437175" y="4972300"/>
              <a:ext cx="25250" cy="139100"/>
            </a:xfrm>
            <a:custGeom>
              <a:rect b="b" l="l" r="r" t="t"/>
              <a:pathLst>
                <a:path extrusionOk="0" h="5564" w="1010">
                  <a:moveTo>
                    <a:pt x="162" y="0"/>
                  </a:moveTo>
                  <a:cubicBezTo>
                    <a:pt x="74"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9"/>
            <p:cNvSpPr/>
            <p:nvPr/>
          </p:nvSpPr>
          <p:spPr>
            <a:xfrm>
              <a:off x="6139850" y="4861600"/>
              <a:ext cx="25875" cy="249800"/>
            </a:xfrm>
            <a:custGeom>
              <a:rect b="b" l="l" r="r" t="t"/>
              <a:pathLst>
                <a:path extrusionOk="0" h="9992" w="1035">
                  <a:moveTo>
                    <a:pt x="160" y="1"/>
                  </a:moveTo>
                  <a:cubicBezTo>
                    <a:pt x="72" y="1"/>
                    <a:pt x="1" y="173"/>
                    <a:pt x="1" y="384"/>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4"/>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9"/>
            <p:cNvSpPr/>
            <p:nvPr/>
          </p:nvSpPr>
          <p:spPr>
            <a:xfrm>
              <a:off x="683322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9"/>
            <p:cNvSpPr/>
            <p:nvPr/>
          </p:nvSpPr>
          <p:spPr>
            <a:xfrm>
              <a:off x="688377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9"/>
            <p:cNvSpPr/>
            <p:nvPr/>
          </p:nvSpPr>
          <p:spPr>
            <a:xfrm>
              <a:off x="69322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9"/>
            <p:cNvSpPr/>
            <p:nvPr/>
          </p:nvSpPr>
          <p:spPr>
            <a:xfrm>
              <a:off x="69817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9"/>
            <p:cNvSpPr/>
            <p:nvPr/>
          </p:nvSpPr>
          <p:spPr>
            <a:xfrm>
              <a:off x="7031275" y="4972300"/>
              <a:ext cx="25250" cy="139100"/>
            </a:xfrm>
            <a:custGeom>
              <a:rect b="b" l="l" r="r" t="t"/>
              <a:pathLst>
                <a:path extrusionOk="0" h="5564" w="1010">
                  <a:moveTo>
                    <a:pt x="160" y="0"/>
                  </a:moveTo>
                  <a:cubicBezTo>
                    <a:pt x="72" y="0"/>
                    <a:pt x="1" y="173"/>
                    <a:pt x="1" y="384"/>
                  </a:cubicBezTo>
                  <a:lnTo>
                    <a:pt x="1" y="5469"/>
                  </a:lnTo>
                  <a:cubicBezTo>
                    <a:pt x="1" y="5540"/>
                    <a:pt x="9" y="5564"/>
                    <a:pt x="22" y="5564"/>
                  </a:cubicBezTo>
                  <a:cubicBezTo>
                    <a:pt x="50" y="5564"/>
                    <a:pt x="102" y="5469"/>
                    <a:pt x="160" y="5469"/>
                  </a:cubicBezTo>
                  <a:lnTo>
                    <a:pt x="848" y="5469"/>
                  </a:lnTo>
                  <a:cubicBezTo>
                    <a:pt x="908" y="5469"/>
                    <a:pt x="959" y="5564"/>
                    <a:pt x="987" y="5564"/>
                  </a:cubicBezTo>
                  <a:cubicBezTo>
                    <a:pt x="1001" y="5564"/>
                    <a:pt x="1009" y="5540"/>
                    <a:pt x="1009" y="5469"/>
                  </a:cubicBezTo>
                  <a:lnTo>
                    <a:pt x="1009" y="384"/>
                  </a:lnTo>
                  <a:cubicBezTo>
                    <a:pt x="1009" y="173"/>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9"/>
            <p:cNvSpPr/>
            <p:nvPr/>
          </p:nvSpPr>
          <p:spPr>
            <a:xfrm>
              <a:off x="7080450" y="4880300"/>
              <a:ext cx="25925" cy="231100"/>
            </a:xfrm>
            <a:custGeom>
              <a:rect b="b" l="l" r="r" t="t"/>
              <a:pathLst>
                <a:path extrusionOk="0" h="9244" w="1037">
                  <a:moveTo>
                    <a:pt x="162" y="1"/>
                  </a:moveTo>
                  <a:cubicBezTo>
                    <a:pt x="72" y="1"/>
                    <a:pt x="1" y="173"/>
                    <a:pt x="1" y="386"/>
                  </a:cubicBezTo>
                  <a:lnTo>
                    <a:pt x="1" y="9149"/>
                  </a:lnTo>
                  <a:cubicBezTo>
                    <a:pt x="1" y="9220"/>
                    <a:pt x="9" y="9244"/>
                    <a:pt x="23" y="9244"/>
                  </a:cubicBezTo>
                  <a:cubicBezTo>
                    <a:pt x="51" y="9244"/>
                    <a:pt x="102" y="9149"/>
                    <a:pt x="162" y="9149"/>
                  </a:cubicBezTo>
                  <a:lnTo>
                    <a:pt x="875" y="9149"/>
                  </a:lnTo>
                  <a:cubicBezTo>
                    <a:pt x="935" y="9149"/>
                    <a:pt x="987" y="9244"/>
                    <a:pt x="1015" y="9244"/>
                  </a:cubicBezTo>
                  <a:cubicBezTo>
                    <a:pt x="1029" y="9244"/>
                    <a:pt x="1037" y="9220"/>
                    <a:pt x="1037" y="9149"/>
                  </a:cubicBezTo>
                  <a:lnTo>
                    <a:pt x="1037" y="386"/>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9"/>
            <p:cNvSpPr/>
            <p:nvPr/>
          </p:nvSpPr>
          <p:spPr>
            <a:xfrm>
              <a:off x="7128950" y="4850325"/>
              <a:ext cx="27950" cy="261075"/>
            </a:xfrm>
            <a:custGeom>
              <a:rect b="b" l="l" r="r" t="t"/>
              <a:pathLst>
                <a:path extrusionOk="0" h="10443" w="1118">
                  <a:moveTo>
                    <a:pt x="160" y="1"/>
                  </a:moveTo>
                  <a:cubicBezTo>
                    <a:pt x="72" y="1"/>
                    <a:pt x="1" y="173"/>
                    <a:pt x="1" y="384"/>
                  </a:cubicBezTo>
                  <a:lnTo>
                    <a:pt x="1" y="10348"/>
                  </a:lnTo>
                  <a:cubicBezTo>
                    <a:pt x="1" y="10419"/>
                    <a:pt x="9"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9"/>
            <p:cNvSpPr/>
            <p:nvPr/>
          </p:nvSpPr>
          <p:spPr>
            <a:xfrm>
              <a:off x="7177775" y="4666275"/>
              <a:ext cx="29300" cy="445125"/>
            </a:xfrm>
            <a:custGeom>
              <a:rect b="b" l="l" r="r" t="t"/>
              <a:pathLst>
                <a:path extrusionOk="0" h="17805" w="1172">
                  <a:moveTo>
                    <a:pt x="160" y="0"/>
                  </a:moveTo>
                  <a:cubicBezTo>
                    <a:pt x="72" y="0"/>
                    <a:pt x="0" y="173"/>
                    <a:pt x="0" y="385"/>
                  </a:cubicBezTo>
                  <a:lnTo>
                    <a:pt x="0" y="17710"/>
                  </a:lnTo>
                  <a:cubicBezTo>
                    <a:pt x="0" y="17781"/>
                    <a:pt x="8" y="17805"/>
                    <a:pt x="22" y="17805"/>
                  </a:cubicBezTo>
                  <a:cubicBezTo>
                    <a:pt x="50" y="17805"/>
                    <a:pt x="101" y="17710"/>
                    <a:pt x="160"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9"/>
            <p:cNvSpPr/>
            <p:nvPr/>
          </p:nvSpPr>
          <p:spPr>
            <a:xfrm>
              <a:off x="722865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 name="Google Shape;407;p9"/>
          <p:cNvSpPr/>
          <p:nvPr/>
        </p:nvSpPr>
        <p:spPr>
          <a:xfrm flipH="1">
            <a:off x="-8775" y="4246350"/>
            <a:ext cx="9198600" cy="623175"/>
          </a:xfrm>
          <a:custGeom>
            <a:rect b="b" l="l" r="r" t="t"/>
            <a:pathLst>
              <a:path extrusionOk="0" h="24927" w="367944">
                <a:moveTo>
                  <a:pt x="0" y="19661"/>
                </a:moveTo>
                <a:lnTo>
                  <a:pt x="30194" y="24927"/>
                </a:lnTo>
                <a:lnTo>
                  <a:pt x="76538" y="8426"/>
                </a:lnTo>
                <a:lnTo>
                  <a:pt x="108136" y="24927"/>
                </a:lnTo>
                <a:lnTo>
                  <a:pt x="167822" y="2458"/>
                </a:lnTo>
                <a:lnTo>
                  <a:pt x="207495" y="24927"/>
                </a:lnTo>
                <a:lnTo>
                  <a:pt x="225401" y="13693"/>
                </a:lnTo>
                <a:lnTo>
                  <a:pt x="242956" y="23874"/>
                </a:lnTo>
                <a:lnTo>
                  <a:pt x="293513" y="0"/>
                </a:lnTo>
                <a:lnTo>
                  <a:pt x="346879" y="24927"/>
                </a:lnTo>
                <a:lnTo>
                  <a:pt x="367944" y="16852"/>
                </a:lnTo>
              </a:path>
            </a:pathLst>
          </a:custGeom>
          <a:noFill/>
          <a:ln cap="flat" cmpd="sng" w="28575">
            <a:solidFill>
              <a:schemeClr val="dk2"/>
            </a:solidFill>
            <a:prstDash val="solid"/>
            <a:round/>
            <a:headEnd len="med" w="med" type="none"/>
            <a:tailEnd len="med" w="med" type="none"/>
          </a:ln>
        </p:spPr>
      </p:sp>
      <p:grpSp>
        <p:nvGrpSpPr>
          <p:cNvPr id="408" name="Google Shape;408;p9"/>
          <p:cNvGrpSpPr/>
          <p:nvPr/>
        </p:nvGrpSpPr>
        <p:grpSpPr>
          <a:xfrm>
            <a:off x="-1" y="4935256"/>
            <a:ext cx="9144134" cy="129765"/>
            <a:chOff x="237925" y="603400"/>
            <a:chExt cx="3162200" cy="44875"/>
          </a:xfrm>
        </p:grpSpPr>
        <p:sp>
          <p:nvSpPr>
            <p:cNvPr id="409" name="Google Shape;409;p9"/>
            <p:cNvSpPr/>
            <p:nvPr/>
          </p:nvSpPr>
          <p:spPr>
            <a:xfrm>
              <a:off x="238125" y="603400"/>
              <a:ext cx="3162000" cy="7850"/>
            </a:xfrm>
            <a:custGeom>
              <a:rect b="b" l="l" r="r" t="t"/>
              <a:pathLst>
                <a:path extrusionOk="0" h="314" w="126480">
                  <a:moveTo>
                    <a:pt x="0" y="0"/>
                  </a:moveTo>
                  <a:lnTo>
                    <a:pt x="0" y="314"/>
                  </a:lnTo>
                  <a:lnTo>
                    <a:pt x="126479" y="314"/>
                  </a:lnTo>
                  <a:lnTo>
                    <a:pt x="126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9"/>
            <p:cNvSpPr/>
            <p:nvPr/>
          </p:nvSpPr>
          <p:spPr>
            <a:xfrm>
              <a:off x="237925" y="636525"/>
              <a:ext cx="3147200" cy="11750"/>
            </a:xfrm>
            <a:custGeom>
              <a:rect b="b" l="l" r="r" t="t"/>
              <a:pathLst>
                <a:path extrusionOk="0" h="470" w="125888">
                  <a:moveTo>
                    <a:pt x="1" y="1"/>
                  </a:moveTo>
                  <a:lnTo>
                    <a:pt x="1" y="470"/>
                  </a:lnTo>
                  <a:lnTo>
                    <a:pt x="157" y="470"/>
                  </a:lnTo>
                  <a:lnTo>
                    <a:pt x="157" y="1"/>
                  </a:lnTo>
                  <a:close/>
                  <a:moveTo>
                    <a:pt x="947" y="1"/>
                  </a:moveTo>
                  <a:lnTo>
                    <a:pt x="947" y="470"/>
                  </a:lnTo>
                  <a:lnTo>
                    <a:pt x="1095" y="470"/>
                  </a:lnTo>
                  <a:lnTo>
                    <a:pt x="1103" y="1"/>
                  </a:lnTo>
                  <a:close/>
                  <a:moveTo>
                    <a:pt x="1876" y="1"/>
                  </a:moveTo>
                  <a:lnTo>
                    <a:pt x="1876" y="470"/>
                  </a:lnTo>
                  <a:lnTo>
                    <a:pt x="2032" y="470"/>
                  </a:lnTo>
                  <a:lnTo>
                    <a:pt x="2032" y="1"/>
                  </a:lnTo>
                  <a:close/>
                  <a:moveTo>
                    <a:pt x="2815" y="1"/>
                  </a:moveTo>
                  <a:lnTo>
                    <a:pt x="2815" y="470"/>
                  </a:lnTo>
                  <a:lnTo>
                    <a:pt x="2971" y="470"/>
                  </a:lnTo>
                  <a:lnTo>
                    <a:pt x="2971" y="1"/>
                  </a:lnTo>
                  <a:close/>
                  <a:moveTo>
                    <a:pt x="3754" y="1"/>
                  </a:moveTo>
                  <a:lnTo>
                    <a:pt x="3754" y="470"/>
                  </a:lnTo>
                  <a:lnTo>
                    <a:pt x="3909" y="470"/>
                  </a:lnTo>
                  <a:lnTo>
                    <a:pt x="3909" y="1"/>
                  </a:lnTo>
                  <a:close/>
                  <a:moveTo>
                    <a:pt x="4692" y="1"/>
                  </a:moveTo>
                  <a:lnTo>
                    <a:pt x="4692" y="470"/>
                  </a:lnTo>
                  <a:lnTo>
                    <a:pt x="4848" y="470"/>
                  </a:lnTo>
                  <a:lnTo>
                    <a:pt x="4848" y="1"/>
                  </a:lnTo>
                  <a:close/>
                  <a:moveTo>
                    <a:pt x="5631" y="1"/>
                  </a:moveTo>
                  <a:lnTo>
                    <a:pt x="5631" y="470"/>
                  </a:lnTo>
                  <a:lnTo>
                    <a:pt x="5787" y="470"/>
                  </a:lnTo>
                  <a:lnTo>
                    <a:pt x="5787" y="1"/>
                  </a:lnTo>
                  <a:close/>
                  <a:moveTo>
                    <a:pt x="6570" y="1"/>
                  </a:moveTo>
                  <a:lnTo>
                    <a:pt x="6570" y="470"/>
                  </a:lnTo>
                  <a:lnTo>
                    <a:pt x="6725" y="470"/>
                  </a:lnTo>
                  <a:lnTo>
                    <a:pt x="6725" y="1"/>
                  </a:lnTo>
                  <a:close/>
                  <a:moveTo>
                    <a:pt x="7506" y="1"/>
                  </a:moveTo>
                  <a:lnTo>
                    <a:pt x="7506" y="470"/>
                  </a:lnTo>
                  <a:lnTo>
                    <a:pt x="7664" y="470"/>
                  </a:lnTo>
                  <a:lnTo>
                    <a:pt x="7664" y="1"/>
                  </a:lnTo>
                  <a:close/>
                  <a:moveTo>
                    <a:pt x="8445" y="1"/>
                  </a:moveTo>
                  <a:lnTo>
                    <a:pt x="8445" y="470"/>
                  </a:lnTo>
                  <a:lnTo>
                    <a:pt x="8601" y="470"/>
                  </a:lnTo>
                  <a:lnTo>
                    <a:pt x="8601" y="1"/>
                  </a:lnTo>
                  <a:close/>
                  <a:moveTo>
                    <a:pt x="9384" y="1"/>
                  </a:moveTo>
                  <a:lnTo>
                    <a:pt x="9384" y="470"/>
                  </a:lnTo>
                  <a:lnTo>
                    <a:pt x="9540" y="470"/>
                  </a:lnTo>
                  <a:lnTo>
                    <a:pt x="9540" y="1"/>
                  </a:lnTo>
                  <a:close/>
                  <a:moveTo>
                    <a:pt x="10328" y="1"/>
                  </a:moveTo>
                  <a:lnTo>
                    <a:pt x="10328" y="470"/>
                  </a:lnTo>
                  <a:lnTo>
                    <a:pt x="10478" y="470"/>
                  </a:lnTo>
                  <a:lnTo>
                    <a:pt x="10486" y="1"/>
                  </a:lnTo>
                  <a:close/>
                  <a:moveTo>
                    <a:pt x="11259" y="1"/>
                  </a:moveTo>
                  <a:lnTo>
                    <a:pt x="11259" y="470"/>
                  </a:lnTo>
                  <a:lnTo>
                    <a:pt x="11417" y="470"/>
                  </a:lnTo>
                  <a:lnTo>
                    <a:pt x="11417" y="1"/>
                  </a:lnTo>
                  <a:close/>
                  <a:moveTo>
                    <a:pt x="12198" y="1"/>
                  </a:moveTo>
                  <a:lnTo>
                    <a:pt x="12198" y="470"/>
                  </a:lnTo>
                  <a:lnTo>
                    <a:pt x="12354" y="470"/>
                  </a:lnTo>
                  <a:lnTo>
                    <a:pt x="12354" y="1"/>
                  </a:lnTo>
                  <a:close/>
                  <a:moveTo>
                    <a:pt x="13137" y="1"/>
                  </a:moveTo>
                  <a:lnTo>
                    <a:pt x="13137" y="470"/>
                  </a:lnTo>
                  <a:lnTo>
                    <a:pt x="13292" y="470"/>
                  </a:lnTo>
                  <a:lnTo>
                    <a:pt x="13298" y="1"/>
                  </a:lnTo>
                  <a:close/>
                  <a:moveTo>
                    <a:pt x="14075" y="1"/>
                  </a:moveTo>
                  <a:lnTo>
                    <a:pt x="14075" y="470"/>
                  </a:lnTo>
                  <a:lnTo>
                    <a:pt x="14231" y="470"/>
                  </a:lnTo>
                  <a:lnTo>
                    <a:pt x="14238" y="1"/>
                  </a:lnTo>
                  <a:close/>
                  <a:moveTo>
                    <a:pt x="15012" y="1"/>
                  </a:moveTo>
                  <a:lnTo>
                    <a:pt x="15012" y="470"/>
                  </a:lnTo>
                  <a:lnTo>
                    <a:pt x="15170" y="470"/>
                  </a:lnTo>
                  <a:lnTo>
                    <a:pt x="15170" y="1"/>
                  </a:lnTo>
                  <a:close/>
                  <a:moveTo>
                    <a:pt x="15956" y="1"/>
                  </a:moveTo>
                  <a:lnTo>
                    <a:pt x="15956" y="470"/>
                  </a:lnTo>
                  <a:lnTo>
                    <a:pt x="16107" y="470"/>
                  </a:lnTo>
                  <a:lnTo>
                    <a:pt x="16114" y="1"/>
                  </a:lnTo>
                  <a:close/>
                  <a:moveTo>
                    <a:pt x="16897" y="1"/>
                  </a:moveTo>
                  <a:lnTo>
                    <a:pt x="16897" y="470"/>
                  </a:lnTo>
                  <a:lnTo>
                    <a:pt x="17045" y="470"/>
                  </a:lnTo>
                  <a:lnTo>
                    <a:pt x="17053" y="1"/>
                  </a:lnTo>
                  <a:close/>
                  <a:moveTo>
                    <a:pt x="17828" y="1"/>
                  </a:moveTo>
                  <a:lnTo>
                    <a:pt x="17828" y="470"/>
                  </a:lnTo>
                  <a:lnTo>
                    <a:pt x="17986" y="470"/>
                  </a:lnTo>
                  <a:lnTo>
                    <a:pt x="17986" y="1"/>
                  </a:lnTo>
                  <a:close/>
                  <a:moveTo>
                    <a:pt x="18767" y="1"/>
                  </a:moveTo>
                  <a:lnTo>
                    <a:pt x="18767" y="470"/>
                  </a:lnTo>
                  <a:lnTo>
                    <a:pt x="18923" y="470"/>
                  </a:lnTo>
                  <a:lnTo>
                    <a:pt x="18923" y="1"/>
                  </a:lnTo>
                  <a:close/>
                  <a:moveTo>
                    <a:pt x="19706" y="1"/>
                  </a:moveTo>
                  <a:lnTo>
                    <a:pt x="19706" y="470"/>
                  </a:lnTo>
                  <a:lnTo>
                    <a:pt x="19861" y="470"/>
                  </a:lnTo>
                  <a:lnTo>
                    <a:pt x="19861" y="1"/>
                  </a:lnTo>
                  <a:close/>
                  <a:moveTo>
                    <a:pt x="20644" y="1"/>
                  </a:moveTo>
                  <a:lnTo>
                    <a:pt x="20644" y="470"/>
                  </a:lnTo>
                  <a:lnTo>
                    <a:pt x="20800" y="470"/>
                  </a:lnTo>
                  <a:lnTo>
                    <a:pt x="20800" y="1"/>
                  </a:lnTo>
                  <a:close/>
                  <a:moveTo>
                    <a:pt x="21581" y="1"/>
                  </a:moveTo>
                  <a:lnTo>
                    <a:pt x="21581" y="470"/>
                  </a:lnTo>
                  <a:lnTo>
                    <a:pt x="21739" y="470"/>
                  </a:lnTo>
                  <a:lnTo>
                    <a:pt x="21739" y="1"/>
                  </a:lnTo>
                  <a:close/>
                  <a:moveTo>
                    <a:pt x="22520" y="1"/>
                  </a:moveTo>
                  <a:lnTo>
                    <a:pt x="22520" y="470"/>
                  </a:lnTo>
                  <a:lnTo>
                    <a:pt x="22676" y="470"/>
                  </a:lnTo>
                  <a:lnTo>
                    <a:pt x="22676" y="1"/>
                  </a:lnTo>
                  <a:close/>
                  <a:moveTo>
                    <a:pt x="23458" y="1"/>
                  </a:moveTo>
                  <a:lnTo>
                    <a:pt x="23458" y="470"/>
                  </a:lnTo>
                  <a:lnTo>
                    <a:pt x="23614" y="470"/>
                  </a:lnTo>
                  <a:lnTo>
                    <a:pt x="23614" y="1"/>
                  </a:lnTo>
                  <a:close/>
                  <a:moveTo>
                    <a:pt x="24397" y="1"/>
                  </a:moveTo>
                  <a:lnTo>
                    <a:pt x="24397" y="470"/>
                  </a:lnTo>
                  <a:lnTo>
                    <a:pt x="24553" y="470"/>
                  </a:lnTo>
                  <a:lnTo>
                    <a:pt x="24553" y="1"/>
                  </a:lnTo>
                  <a:close/>
                  <a:moveTo>
                    <a:pt x="25334" y="1"/>
                  </a:moveTo>
                  <a:lnTo>
                    <a:pt x="25334" y="470"/>
                  </a:lnTo>
                  <a:lnTo>
                    <a:pt x="25492" y="470"/>
                  </a:lnTo>
                  <a:lnTo>
                    <a:pt x="25492" y="1"/>
                  </a:lnTo>
                  <a:close/>
                  <a:moveTo>
                    <a:pt x="26273" y="1"/>
                  </a:moveTo>
                  <a:lnTo>
                    <a:pt x="26273" y="470"/>
                  </a:lnTo>
                  <a:lnTo>
                    <a:pt x="26428" y="470"/>
                  </a:lnTo>
                  <a:lnTo>
                    <a:pt x="26428" y="1"/>
                  </a:lnTo>
                  <a:close/>
                  <a:moveTo>
                    <a:pt x="27211" y="1"/>
                  </a:moveTo>
                  <a:lnTo>
                    <a:pt x="27211" y="470"/>
                  </a:lnTo>
                  <a:lnTo>
                    <a:pt x="27367" y="470"/>
                  </a:lnTo>
                  <a:lnTo>
                    <a:pt x="27367" y="1"/>
                  </a:lnTo>
                  <a:close/>
                  <a:moveTo>
                    <a:pt x="28150" y="1"/>
                  </a:moveTo>
                  <a:lnTo>
                    <a:pt x="28150" y="470"/>
                  </a:lnTo>
                  <a:lnTo>
                    <a:pt x="28306" y="470"/>
                  </a:lnTo>
                  <a:lnTo>
                    <a:pt x="28306" y="1"/>
                  </a:lnTo>
                  <a:close/>
                  <a:moveTo>
                    <a:pt x="29087" y="1"/>
                  </a:moveTo>
                  <a:lnTo>
                    <a:pt x="29087" y="470"/>
                  </a:lnTo>
                  <a:lnTo>
                    <a:pt x="29244" y="470"/>
                  </a:lnTo>
                  <a:lnTo>
                    <a:pt x="29248" y="1"/>
                  </a:lnTo>
                  <a:close/>
                  <a:moveTo>
                    <a:pt x="30027" y="1"/>
                  </a:moveTo>
                  <a:lnTo>
                    <a:pt x="30027" y="470"/>
                  </a:lnTo>
                  <a:lnTo>
                    <a:pt x="30183" y="470"/>
                  </a:lnTo>
                  <a:lnTo>
                    <a:pt x="30189" y="1"/>
                  </a:lnTo>
                  <a:close/>
                  <a:moveTo>
                    <a:pt x="30966" y="1"/>
                  </a:moveTo>
                  <a:lnTo>
                    <a:pt x="30966" y="470"/>
                  </a:lnTo>
                  <a:lnTo>
                    <a:pt x="31122" y="470"/>
                  </a:lnTo>
                  <a:lnTo>
                    <a:pt x="31122" y="1"/>
                  </a:lnTo>
                  <a:close/>
                  <a:moveTo>
                    <a:pt x="31907" y="1"/>
                  </a:moveTo>
                  <a:lnTo>
                    <a:pt x="31907" y="470"/>
                  </a:lnTo>
                  <a:lnTo>
                    <a:pt x="32061" y="470"/>
                  </a:lnTo>
                  <a:lnTo>
                    <a:pt x="32064" y="1"/>
                  </a:lnTo>
                  <a:close/>
                  <a:moveTo>
                    <a:pt x="32847" y="1"/>
                  </a:moveTo>
                  <a:lnTo>
                    <a:pt x="32847" y="470"/>
                  </a:lnTo>
                  <a:lnTo>
                    <a:pt x="32997" y="470"/>
                  </a:lnTo>
                  <a:lnTo>
                    <a:pt x="33003" y="1"/>
                  </a:lnTo>
                  <a:close/>
                  <a:moveTo>
                    <a:pt x="33780" y="1"/>
                  </a:moveTo>
                  <a:lnTo>
                    <a:pt x="33780" y="470"/>
                  </a:lnTo>
                  <a:lnTo>
                    <a:pt x="33936" y="470"/>
                  </a:lnTo>
                  <a:lnTo>
                    <a:pt x="33936" y="1"/>
                  </a:lnTo>
                  <a:close/>
                  <a:moveTo>
                    <a:pt x="34719" y="1"/>
                  </a:moveTo>
                  <a:lnTo>
                    <a:pt x="34719" y="470"/>
                  </a:lnTo>
                  <a:lnTo>
                    <a:pt x="34875" y="470"/>
                  </a:lnTo>
                  <a:lnTo>
                    <a:pt x="34875" y="1"/>
                  </a:lnTo>
                  <a:close/>
                  <a:moveTo>
                    <a:pt x="35656" y="1"/>
                  </a:moveTo>
                  <a:lnTo>
                    <a:pt x="35656" y="470"/>
                  </a:lnTo>
                  <a:lnTo>
                    <a:pt x="35813" y="470"/>
                  </a:lnTo>
                  <a:lnTo>
                    <a:pt x="35813" y="1"/>
                  </a:lnTo>
                  <a:close/>
                  <a:moveTo>
                    <a:pt x="36594" y="1"/>
                  </a:moveTo>
                  <a:lnTo>
                    <a:pt x="36594" y="470"/>
                  </a:lnTo>
                  <a:lnTo>
                    <a:pt x="36750" y="470"/>
                  </a:lnTo>
                  <a:lnTo>
                    <a:pt x="36750" y="1"/>
                  </a:lnTo>
                  <a:close/>
                  <a:moveTo>
                    <a:pt x="37533" y="1"/>
                  </a:moveTo>
                  <a:lnTo>
                    <a:pt x="37533" y="470"/>
                  </a:lnTo>
                  <a:lnTo>
                    <a:pt x="37689" y="470"/>
                  </a:lnTo>
                  <a:lnTo>
                    <a:pt x="37689" y="1"/>
                  </a:lnTo>
                  <a:close/>
                  <a:moveTo>
                    <a:pt x="38472" y="1"/>
                  </a:moveTo>
                  <a:lnTo>
                    <a:pt x="38472" y="470"/>
                  </a:lnTo>
                  <a:lnTo>
                    <a:pt x="38628" y="470"/>
                  </a:lnTo>
                  <a:lnTo>
                    <a:pt x="38628" y="1"/>
                  </a:lnTo>
                  <a:close/>
                  <a:moveTo>
                    <a:pt x="39409" y="1"/>
                  </a:moveTo>
                  <a:lnTo>
                    <a:pt x="39409" y="470"/>
                  </a:lnTo>
                  <a:lnTo>
                    <a:pt x="39566" y="470"/>
                  </a:lnTo>
                  <a:lnTo>
                    <a:pt x="39566" y="1"/>
                  </a:lnTo>
                  <a:close/>
                  <a:moveTo>
                    <a:pt x="40347" y="1"/>
                  </a:moveTo>
                  <a:lnTo>
                    <a:pt x="40347" y="470"/>
                  </a:lnTo>
                  <a:lnTo>
                    <a:pt x="40503" y="470"/>
                  </a:lnTo>
                  <a:lnTo>
                    <a:pt x="40503" y="1"/>
                  </a:lnTo>
                  <a:close/>
                  <a:moveTo>
                    <a:pt x="41286" y="1"/>
                  </a:moveTo>
                  <a:lnTo>
                    <a:pt x="41286" y="470"/>
                  </a:lnTo>
                  <a:lnTo>
                    <a:pt x="41442" y="470"/>
                  </a:lnTo>
                  <a:lnTo>
                    <a:pt x="41442" y="1"/>
                  </a:lnTo>
                  <a:close/>
                  <a:moveTo>
                    <a:pt x="42225" y="1"/>
                  </a:moveTo>
                  <a:lnTo>
                    <a:pt x="42225" y="470"/>
                  </a:lnTo>
                  <a:lnTo>
                    <a:pt x="42380" y="470"/>
                  </a:lnTo>
                  <a:lnTo>
                    <a:pt x="42380" y="1"/>
                  </a:lnTo>
                  <a:close/>
                  <a:moveTo>
                    <a:pt x="43163" y="1"/>
                  </a:moveTo>
                  <a:lnTo>
                    <a:pt x="43163" y="470"/>
                  </a:lnTo>
                  <a:lnTo>
                    <a:pt x="43319" y="470"/>
                  </a:lnTo>
                  <a:lnTo>
                    <a:pt x="43319" y="1"/>
                  </a:lnTo>
                  <a:close/>
                  <a:moveTo>
                    <a:pt x="44102" y="1"/>
                  </a:moveTo>
                  <a:lnTo>
                    <a:pt x="44102" y="470"/>
                  </a:lnTo>
                  <a:lnTo>
                    <a:pt x="44258" y="470"/>
                  </a:lnTo>
                  <a:lnTo>
                    <a:pt x="44258" y="1"/>
                  </a:lnTo>
                  <a:close/>
                  <a:moveTo>
                    <a:pt x="45041" y="1"/>
                  </a:moveTo>
                  <a:lnTo>
                    <a:pt x="45041" y="470"/>
                  </a:lnTo>
                  <a:lnTo>
                    <a:pt x="45196" y="470"/>
                  </a:lnTo>
                  <a:lnTo>
                    <a:pt x="45198" y="1"/>
                  </a:lnTo>
                  <a:close/>
                  <a:moveTo>
                    <a:pt x="45977" y="1"/>
                  </a:moveTo>
                  <a:lnTo>
                    <a:pt x="45977" y="470"/>
                  </a:lnTo>
                  <a:lnTo>
                    <a:pt x="46135" y="470"/>
                  </a:lnTo>
                  <a:lnTo>
                    <a:pt x="46139" y="1"/>
                  </a:lnTo>
                  <a:close/>
                  <a:moveTo>
                    <a:pt x="46916" y="1"/>
                  </a:moveTo>
                  <a:lnTo>
                    <a:pt x="46916" y="470"/>
                  </a:lnTo>
                  <a:lnTo>
                    <a:pt x="47072" y="470"/>
                  </a:lnTo>
                  <a:lnTo>
                    <a:pt x="47072" y="1"/>
                  </a:lnTo>
                  <a:close/>
                  <a:moveTo>
                    <a:pt x="47857" y="1"/>
                  </a:moveTo>
                  <a:lnTo>
                    <a:pt x="47857" y="470"/>
                  </a:lnTo>
                  <a:lnTo>
                    <a:pt x="48011" y="470"/>
                  </a:lnTo>
                  <a:lnTo>
                    <a:pt x="48014" y="1"/>
                  </a:lnTo>
                  <a:close/>
                  <a:moveTo>
                    <a:pt x="48797" y="1"/>
                  </a:moveTo>
                  <a:lnTo>
                    <a:pt x="48797" y="470"/>
                  </a:lnTo>
                  <a:lnTo>
                    <a:pt x="48949" y="470"/>
                  </a:lnTo>
                  <a:lnTo>
                    <a:pt x="48953" y="1"/>
                  </a:lnTo>
                  <a:close/>
                  <a:moveTo>
                    <a:pt x="49730" y="1"/>
                  </a:moveTo>
                  <a:lnTo>
                    <a:pt x="49730" y="470"/>
                  </a:lnTo>
                  <a:lnTo>
                    <a:pt x="49888" y="470"/>
                  </a:lnTo>
                  <a:lnTo>
                    <a:pt x="49888" y="1"/>
                  </a:lnTo>
                  <a:close/>
                  <a:moveTo>
                    <a:pt x="50669" y="1"/>
                  </a:moveTo>
                  <a:lnTo>
                    <a:pt x="50669" y="470"/>
                  </a:lnTo>
                  <a:lnTo>
                    <a:pt x="50825" y="470"/>
                  </a:lnTo>
                  <a:lnTo>
                    <a:pt x="50825" y="1"/>
                  </a:lnTo>
                  <a:close/>
                  <a:moveTo>
                    <a:pt x="51608" y="1"/>
                  </a:moveTo>
                  <a:lnTo>
                    <a:pt x="51608" y="470"/>
                  </a:lnTo>
                  <a:lnTo>
                    <a:pt x="51764" y="470"/>
                  </a:lnTo>
                  <a:lnTo>
                    <a:pt x="51764" y="1"/>
                  </a:lnTo>
                  <a:close/>
                  <a:moveTo>
                    <a:pt x="52546" y="1"/>
                  </a:moveTo>
                  <a:lnTo>
                    <a:pt x="52546" y="470"/>
                  </a:lnTo>
                  <a:lnTo>
                    <a:pt x="52702" y="470"/>
                  </a:lnTo>
                  <a:lnTo>
                    <a:pt x="52702" y="1"/>
                  </a:lnTo>
                  <a:close/>
                  <a:moveTo>
                    <a:pt x="53483" y="1"/>
                  </a:moveTo>
                  <a:lnTo>
                    <a:pt x="53483" y="470"/>
                  </a:lnTo>
                  <a:lnTo>
                    <a:pt x="53641" y="470"/>
                  </a:lnTo>
                  <a:lnTo>
                    <a:pt x="53641" y="1"/>
                  </a:lnTo>
                  <a:close/>
                  <a:moveTo>
                    <a:pt x="54422" y="1"/>
                  </a:moveTo>
                  <a:lnTo>
                    <a:pt x="54422" y="470"/>
                  </a:lnTo>
                  <a:lnTo>
                    <a:pt x="54578" y="470"/>
                  </a:lnTo>
                  <a:lnTo>
                    <a:pt x="54578" y="1"/>
                  </a:lnTo>
                  <a:close/>
                  <a:moveTo>
                    <a:pt x="55362" y="1"/>
                  </a:moveTo>
                  <a:lnTo>
                    <a:pt x="55362" y="470"/>
                  </a:lnTo>
                  <a:lnTo>
                    <a:pt x="55518" y="470"/>
                  </a:lnTo>
                  <a:lnTo>
                    <a:pt x="55518" y="1"/>
                  </a:lnTo>
                  <a:close/>
                  <a:moveTo>
                    <a:pt x="56299" y="1"/>
                  </a:moveTo>
                  <a:lnTo>
                    <a:pt x="56299" y="470"/>
                  </a:lnTo>
                  <a:lnTo>
                    <a:pt x="56457" y="470"/>
                  </a:lnTo>
                  <a:lnTo>
                    <a:pt x="56457" y="1"/>
                  </a:lnTo>
                  <a:close/>
                  <a:moveTo>
                    <a:pt x="57238" y="1"/>
                  </a:moveTo>
                  <a:lnTo>
                    <a:pt x="57238" y="470"/>
                  </a:lnTo>
                  <a:lnTo>
                    <a:pt x="57394" y="470"/>
                  </a:lnTo>
                  <a:lnTo>
                    <a:pt x="57394" y="1"/>
                  </a:lnTo>
                  <a:close/>
                  <a:moveTo>
                    <a:pt x="58177" y="1"/>
                  </a:moveTo>
                  <a:lnTo>
                    <a:pt x="58177" y="470"/>
                  </a:lnTo>
                  <a:lnTo>
                    <a:pt x="58332" y="470"/>
                  </a:lnTo>
                  <a:lnTo>
                    <a:pt x="58332" y="1"/>
                  </a:lnTo>
                  <a:close/>
                  <a:moveTo>
                    <a:pt x="59115" y="1"/>
                  </a:moveTo>
                  <a:lnTo>
                    <a:pt x="59115" y="470"/>
                  </a:lnTo>
                  <a:lnTo>
                    <a:pt x="59271" y="470"/>
                  </a:lnTo>
                  <a:lnTo>
                    <a:pt x="59271" y="1"/>
                  </a:lnTo>
                  <a:close/>
                  <a:moveTo>
                    <a:pt x="60052" y="1"/>
                  </a:moveTo>
                  <a:lnTo>
                    <a:pt x="60052" y="470"/>
                  </a:lnTo>
                  <a:lnTo>
                    <a:pt x="60210" y="470"/>
                  </a:lnTo>
                  <a:lnTo>
                    <a:pt x="60210" y="1"/>
                  </a:lnTo>
                  <a:close/>
                  <a:moveTo>
                    <a:pt x="60991" y="1"/>
                  </a:moveTo>
                  <a:lnTo>
                    <a:pt x="60991" y="470"/>
                  </a:lnTo>
                  <a:lnTo>
                    <a:pt x="61147" y="470"/>
                  </a:lnTo>
                  <a:lnTo>
                    <a:pt x="61148" y="1"/>
                  </a:lnTo>
                  <a:close/>
                  <a:moveTo>
                    <a:pt x="61929" y="1"/>
                  </a:moveTo>
                  <a:lnTo>
                    <a:pt x="61929" y="470"/>
                  </a:lnTo>
                  <a:lnTo>
                    <a:pt x="62085" y="470"/>
                  </a:lnTo>
                  <a:lnTo>
                    <a:pt x="62089" y="1"/>
                  </a:lnTo>
                  <a:close/>
                  <a:moveTo>
                    <a:pt x="62868" y="1"/>
                  </a:moveTo>
                  <a:lnTo>
                    <a:pt x="62868" y="470"/>
                  </a:lnTo>
                  <a:lnTo>
                    <a:pt x="63024" y="470"/>
                  </a:lnTo>
                  <a:lnTo>
                    <a:pt x="63024" y="1"/>
                  </a:lnTo>
                  <a:close/>
                  <a:moveTo>
                    <a:pt x="63807" y="1"/>
                  </a:moveTo>
                  <a:lnTo>
                    <a:pt x="63807" y="470"/>
                  </a:lnTo>
                  <a:lnTo>
                    <a:pt x="63963" y="470"/>
                  </a:lnTo>
                  <a:lnTo>
                    <a:pt x="63965" y="1"/>
                  </a:lnTo>
                  <a:close/>
                  <a:moveTo>
                    <a:pt x="64747" y="1"/>
                  </a:moveTo>
                  <a:lnTo>
                    <a:pt x="64747" y="470"/>
                  </a:lnTo>
                  <a:lnTo>
                    <a:pt x="64901" y="470"/>
                  </a:lnTo>
                  <a:lnTo>
                    <a:pt x="64903" y="1"/>
                  </a:lnTo>
                  <a:close/>
                  <a:moveTo>
                    <a:pt x="65682" y="1"/>
                  </a:moveTo>
                  <a:lnTo>
                    <a:pt x="65682" y="470"/>
                  </a:lnTo>
                  <a:lnTo>
                    <a:pt x="65838" y="470"/>
                  </a:lnTo>
                  <a:lnTo>
                    <a:pt x="65838" y="1"/>
                  </a:lnTo>
                  <a:close/>
                  <a:moveTo>
                    <a:pt x="66621" y="1"/>
                  </a:moveTo>
                  <a:lnTo>
                    <a:pt x="66621" y="470"/>
                  </a:lnTo>
                  <a:lnTo>
                    <a:pt x="66777" y="470"/>
                  </a:lnTo>
                  <a:lnTo>
                    <a:pt x="66777" y="1"/>
                  </a:lnTo>
                  <a:close/>
                  <a:moveTo>
                    <a:pt x="67560" y="1"/>
                  </a:moveTo>
                  <a:lnTo>
                    <a:pt x="67560" y="470"/>
                  </a:lnTo>
                  <a:lnTo>
                    <a:pt x="67716" y="470"/>
                  </a:lnTo>
                  <a:lnTo>
                    <a:pt x="67716" y="1"/>
                  </a:lnTo>
                  <a:close/>
                  <a:moveTo>
                    <a:pt x="68497" y="1"/>
                  </a:moveTo>
                  <a:lnTo>
                    <a:pt x="68497" y="470"/>
                  </a:lnTo>
                  <a:lnTo>
                    <a:pt x="68652" y="470"/>
                  </a:lnTo>
                  <a:lnTo>
                    <a:pt x="68652" y="1"/>
                  </a:lnTo>
                  <a:close/>
                  <a:moveTo>
                    <a:pt x="69435" y="1"/>
                  </a:moveTo>
                  <a:lnTo>
                    <a:pt x="69435" y="470"/>
                  </a:lnTo>
                  <a:lnTo>
                    <a:pt x="69591" y="470"/>
                  </a:lnTo>
                  <a:lnTo>
                    <a:pt x="69591" y="1"/>
                  </a:lnTo>
                  <a:close/>
                  <a:moveTo>
                    <a:pt x="70374" y="1"/>
                  </a:moveTo>
                  <a:lnTo>
                    <a:pt x="70374" y="470"/>
                  </a:lnTo>
                  <a:lnTo>
                    <a:pt x="70530" y="470"/>
                  </a:lnTo>
                  <a:lnTo>
                    <a:pt x="70530" y="1"/>
                  </a:lnTo>
                  <a:close/>
                  <a:moveTo>
                    <a:pt x="71311" y="1"/>
                  </a:moveTo>
                  <a:lnTo>
                    <a:pt x="71311" y="470"/>
                  </a:lnTo>
                  <a:lnTo>
                    <a:pt x="71468" y="470"/>
                  </a:lnTo>
                  <a:lnTo>
                    <a:pt x="71468" y="1"/>
                  </a:lnTo>
                  <a:close/>
                  <a:moveTo>
                    <a:pt x="72249" y="1"/>
                  </a:moveTo>
                  <a:lnTo>
                    <a:pt x="72249" y="470"/>
                  </a:lnTo>
                  <a:lnTo>
                    <a:pt x="72405" y="470"/>
                  </a:lnTo>
                  <a:lnTo>
                    <a:pt x="72405" y="1"/>
                  </a:lnTo>
                  <a:close/>
                  <a:moveTo>
                    <a:pt x="73188" y="1"/>
                  </a:moveTo>
                  <a:lnTo>
                    <a:pt x="73188" y="470"/>
                  </a:lnTo>
                  <a:lnTo>
                    <a:pt x="73344" y="470"/>
                  </a:lnTo>
                  <a:lnTo>
                    <a:pt x="73344" y="1"/>
                  </a:lnTo>
                  <a:close/>
                  <a:moveTo>
                    <a:pt x="74127" y="1"/>
                  </a:moveTo>
                  <a:lnTo>
                    <a:pt x="74127" y="470"/>
                  </a:lnTo>
                  <a:lnTo>
                    <a:pt x="74283" y="470"/>
                  </a:lnTo>
                  <a:lnTo>
                    <a:pt x="74283" y="1"/>
                  </a:lnTo>
                  <a:close/>
                  <a:moveTo>
                    <a:pt x="75064" y="1"/>
                  </a:moveTo>
                  <a:lnTo>
                    <a:pt x="75064" y="470"/>
                  </a:lnTo>
                  <a:lnTo>
                    <a:pt x="75221" y="470"/>
                  </a:lnTo>
                  <a:lnTo>
                    <a:pt x="75221" y="1"/>
                  </a:lnTo>
                  <a:close/>
                  <a:moveTo>
                    <a:pt x="76002" y="1"/>
                  </a:moveTo>
                  <a:lnTo>
                    <a:pt x="76002" y="470"/>
                  </a:lnTo>
                  <a:lnTo>
                    <a:pt x="76158" y="470"/>
                  </a:lnTo>
                  <a:lnTo>
                    <a:pt x="76158" y="1"/>
                  </a:lnTo>
                  <a:close/>
                  <a:moveTo>
                    <a:pt x="76943" y="1"/>
                  </a:moveTo>
                  <a:lnTo>
                    <a:pt x="76943" y="470"/>
                  </a:lnTo>
                  <a:lnTo>
                    <a:pt x="77099" y="470"/>
                  </a:lnTo>
                  <a:lnTo>
                    <a:pt x="77099" y="1"/>
                  </a:lnTo>
                  <a:close/>
                  <a:moveTo>
                    <a:pt x="77880" y="1"/>
                  </a:moveTo>
                  <a:lnTo>
                    <a:pt x="77880" y="470"/>
                  </a:lnTo>
                  <a:lnTo>
                    <a:pt x="78037" y="470"/>
                  </a:lnTo>
                  <a:lnTo>
                    <a:pt x="78039" y="1"/>
                  </a:lnTo>
                  <a:close/>
                  <a:moveTo>
                    <a:pt x="78818" y="1"/>
                  </a:moveTo>
                  <a:lnTo>
                    <a:pt x="78818" y="470"/>
                  </a:lnTo>
                  <a:lnTo>
                    <a:pt x="78974" y="470"/>
                  </a:lnTo>
                  <a:lnTo>
                    <a:pt x="78974" y="1"/>
                  </a:lnTo>
                  <a:close/>
                  <a:moveTo>
                    <a:pt x="79757" y="1"/>
                  </a:moveTo>
                  <a:lnTo>
                    <a:pt x="79757" y="470"/>
                  </a:lnTo>
                  <a:lnTo>
                    <a:pt x="79913" y="470"/>
                  </a:lnTo>
                  <a:lnTo>
                    <a:pt x="79915" y="1"/>
                  </a:lnTo>
                  <a:close/>
                  <a:moveTo>
                    <a:pt x="80696" y="1"/>
                  </a:moveTo>
                  <a:lnTo>
                    <a:pt x="80696" y="470"/>
                  </a:lnTo>
                  <a:lnTo>
                    <a:pt x="80852" y="470"/>
                  </a:lnTo>
                  <a:lnTo>
                    <a:pt x="80852" y="1"/>
                  </a:lnTo>
                  <a:close/>
                  <a:moveTo>
                    <a:pt x="81633" y="1"/>
                  </a:moveTo>
                  <a:lnTo>
                    <a:pt x="81633" y="470"/>
                  </a:lnTo>
                  <a:lnTo>
                    <a:pt x="81790" y="470"/>
                  </a:lnTo>
                  <a:lnTo>
                    <a:pt x="81790" y="1"/>
                  </a:lnTo>
                  <a:close/>
                  <a:moveTo>
                    <a:pt x="82571" y="1"/>
                  </a:moveTo>
                  <a:lnTo>
                    <a:pt x="82571" y="470"/>
                  </a:lnTo>
                  <a:lnTo>
                    <a:pt x="82727" y="470"/>
                  </a:lnTo>
                  <a:lnTo>
                    <a:pt x="82727" y="1"/>
                  </a:lnTo>
                  <a:close/>
                  <a:moveTo>
                    <a:pt x="83510" y="1"/>
                  </a:moveTo>
                  <a:lnTo>
                    <a:pt x="83510" y="470"/>
                  </a:lnTo>
                  <a:lnTo>
                    <a:pt x="83666" y="470"/>
                  </a:lnTo>
                  <a:lnTo>
                    <a:pt x="83666" y="1"/>
                  </a:lnTo>
                  <a:close/>
                  <a:moveTo>
                    <a:pt x="84449" y="1"/>
                  </a:moveTo>
                  <a:lnTo>
                    <a:pt x="84449" y="470"/>
                  </a:lnTo>
                  <a:lnTo>
                    <a:pt x="84604" y="470"/>
                  </a:lnTo>
                  <a:lnTo>
                    <a:pt x="84604" y="1"/>
                  </a:lnTo>
                  <a:close/>
                  <a:moveTo>
                    <a:pt x="85385" y="1"/>
                  </a:moveTo>
                  <a:lnTo>
                    <a:pt x="85385" y="470"/>
                  </a:lnTo>
                  <a:lnTo>
                    <a:pt x="85543" y="470"/>
                  </a:lnTo>
                  <a:lnTo>
                    <a:pt x="85543" y="1"/>
                  </a:lnTo>
                  <a:close/>
                  <a:moveTo>
                    <a:pt x="86324" y="1"/>
                  </a:moveTo>
                  <a:lnTo>
                    <a:pt x="86324" y="470"/>
                  </a:lnTo>
                  <a:lnTo>
                    <a:pt x="86480" y="470"/>
                  </a:lnTo>
                  <a:lnTo>
                    <a:pt x="86480" y="1"/>
                  </a:lnTo>
                  <a:close/>
                  <a:moveTo>
                    <a:pt x="87263" y="1"/>
                  </a:moveTo>
                  <a:lnTo>
                    <a:pt x="87263" y="470"/>
                  </a:lnTo>
                  <a:lnTo>
                    <a:pt x="87419" y="470"/>
                  </a:lnTo>
                  <a:lnTo>
                    <a:pt x="87419" y="1"/>
                  </a:lnTo>
                  <a:close/>
                  <a:moveTo>
                    <a:pt x="88201" y="1"/>
                  </a:moveTo>
                  <a:lnTo>
                    <a:pt x="88201" y="470"/>
                  </a:lnTo>
                  <a:lnTo>
                    <a:pt x="88357" y="470"/>
                  </a:lnTo>
                  <a:lnTo>
                    <a:pt x="88357" y="1"/>
                  </a:lnTo>
                  <a:close/>
                  <a:moveTo>
                    <a:pt x="89138" y="1"/>
                  </a:moveTo>
                  <a:lnTo>
                    <a:pt x="89138" y="470"/>
                  </a:lnTo>
                  <a:lnTo>
                    <a:pt x="89296" y="470"/>
                  </a:lnTo>
                  <a:lnTo>
                    <a:pt x="89296" y="1"/>
                  </a:lnTo>
                  <a:close/>
                  <a:moveTo>
                    <a:pt x="90079" y="1"/>
                  </a:moveTo>
                  <a:lnTo>
                    <a:pt x="90079" y="470"/>
                  </a:lnTo>
                  <a:lnTo>
                    <a:pt x="90235" y="470"/>
                  </a:lnTo>
                  <a:lnTo>
                    <a:pt x="90235" y="1"/>
                  </a:lnTo>
                  <a:close/>
                  <a:moveTo>
                    <a:pt x="91017" y="1"/>
                  </a:moveTo>
                  <a:lnTo>
                    <a:pt x="91017" y="470"/>
                  </a:lnTo>
                  <a:lnTo>
                    <a:pt x="91173" y="470"/>
                  </a:lnTo>
                  <a:lnTo>
                    <a:pt x="91173" y="1"/>
                  </a:lnTo>
                  <a:close/>
                  <a:moveTo>
                    <a:pt x="91954" y="1"/>
                  </a:moveTo>
                  <a:lnTo>
                    <a:pt x="91954" y="470"/>
                  </a:lnTo>
                  <a:lnTo>
                    <a:pt x="92112" y="470"/>
                  </a:lnTo>
                  <a:lnTo>
                    <a:pt x="92112" y="1"/>
                  </a:lnTo>
                  <a:close/>
                  <a:moveTo>
                    <a:pt x="92893" y="1"/>
                  </a:moveTo>
                  <a:lnTo>
                    <a:pt x="92893" y="470"/>
                  </a:lnTo>
                  <a:lnTo>
                    <a:pt x="93049" y="470"/>
                  </a:lnTo>
                  <a:lnTo>
                    <a:pt x="93049" y="1"/>
                  </a:lnTo>
                  <a:close/>
                  <a:moveTo>
                    <a:pt x="93832" y="1"/>
                  </a:moveTo>
                  <a:lnTo>
                    <a:pt x="93832" y="470"/>
                  </a:lnTo>
                  <a:lnTo>
                    <a:pt x="93987" y="470"/>
                  </a:lnTo>
                  <a:lnTo>
                    <a:pt x="93987" y="1"/>
                  </a:lnTo>
                  <a:close/>
                  <a:moveTo>
                    <a:pt x="94770" y="1"/>
                  </a:moveTo>
                  <a:lnTo>
                    <a:pt x="94770" y="470"/>
                  </a:lnTo>
                  <a:lnTo>
                    <a:pt x="94926" y="470"/>
                  </a:lnTo>
                  <a:lnTo>
                    <a:pt x="94926" y="1"/>
                  </a:lnTo>
                  <a:close/>
                  <a:moveTo>
                    <a:pt x="95707" y="1"/>
                  </a:moveTo>
                  <a:lnTo>
                    <a:pt x="95707" y="470"/>
                  </a:lnTo>
                  <a:lnTo>
                    <a:pt x="95865" y="470"/>
                  </a:lnTo>
                  <a:lnTo>
                    <a:pt x="95865" y="1"/>
                  </a:lnTo>
                  <a:close/>
                  <a:moveTo>
                    <a:pt x="96646" y="1"/>
                  </a:moveTo>
                  <a:lnTo>
                    <a:pt x="96646" y="470"/>
                  </a:lnTo>
                  <a:lnTo>
                    <a:pt x="96802" y="470"/>
                  </a:lnTo>
                  <a:lnTo>
                    <a:pt x="96802" y="1"/>
                  </a:lnTo>
                  <a:close/>
                  <a:moveTo>
                    <a:pt x="97585" y="1"/>
                  </a:moveTo>
                  <a:lnTo>
                    <a:pt x="97585" y="470"/>
                  </a:lnTo>
                  <a:lnTo>
                    <a:pt x="97740" y="470"/>
                  </a:lnTo>
                  <a:lnTo>
                    <a:pt x="97740" y="1"/>
                  </a:lnTo>
                  <a:close/>
                  <a:moveTo>
                    <a:pt x="98523" y="1"/>
                  </a:moveTo>
                  <a:lnTo>
                    <a:pt x="98523" y="470"/>
                  </a:lnTo>
                  <a:lnTo>
                    <a:pt x="98679" y="470"/>
                  </a:lnTo>
                  <a:lnTo>
                    <a:pt x="98679" y="1"/>
                  </a:lnTo>
                  <a:close/>
                  <a:moveTo>
                    <a:pt x="99460" y="1"/>
                  </a:moveTo>
                  <a:lnTo>
                    <a:pt x="99460" y="470"/>
                  </a:lnTo>
                  <a:lnTo>
                    <a:pt x="99618" y="470"/>
                  </a:lnTo>
                  <a:lnTo>
                    <a:pt x="99618" y="1"/>
                  </a:lnTo>
                  <a:close/>
                  <a:moveTo>
                    <a:pt x="100399" y="1"/>
                  </a:moveTo>
                  <a:lnTo>
                    <a:pt x="100399" y="470"/>
                  </a:lnTo>
                  <a:lnTo>
                    <a:pt x="100555" y="470"/>
                  </a:lnTo>
                  <a:lnTo>
                    <a:pt x="100555" y="1"/>
                  </a:lnTo>
                  <a:close/>
                  <a:moveTo>
                    <a:pt x="101337" y="1"/>
                  </a:moveTo>
                  <a:lnTo>
                    <a:pt x="101337" y="470"/>
                  </a:lnTo>
                  <a:lnTo>
                    <a:pt x="101493" y="470"/>
                  </a:lnTo>
                  <a:lnTo>
                    <a:pt x="101493" y="1"/>
                  </a:lnTo>
                  <a:close/>
                  <a:moveTo>
                    <a:pt x="102276" y="1"/>
                  </a:moveTo>
                  <a:lnTo>
                    <a:pt x="102276" y="470"/>
                  </a:lnTo>
                  <a:lnTo>
                    <a:pt x="102432" y="470"/>
                  </a:lnTo>
                  <a:lnTo>
                    <a:pt x="102432" y="1"/>
                  </a:lnTo>
                  <a:close/>
                  <a:moveTo>
                    <a:pt x="103213" y="1"/>
                  </a:moveTo>
                  <a:lnTo>
                    <a:pt x="103213" y="470"/>
                  </a:lnTo>
                  <a:lnTo>
                    <a:pt x="103371" y="470"/>
                  </a:lnTo>
                  <a:lnTo>
                    <a:pt x="103371" y="1"/>
                  </a:lnTo>
                  <a:close/>
                  <a:moveTo>
                    <a:pt x="104152" y="1"/>
                  </a:moveTo>
                  <a:lnTo>
                    <a:pt x="104152" y="470"/>
                  </a:lnTo>
                  <a:lnTo>
                    <a:pt x="104309" y="470"/>
                  </a:lnTo>
                  <a:lnTo>
                    <a:pt x="104309" y="1"/>
                  </a:lnTo>
                  <a:close/>
                  <a:moveTo>
                    <a:pt x="105090" y="1"/>
                  </a:moveTo>
                  <a:lnTo>
                    <a:pt x="105090" y="470"/>
                  </a:lnTo>
                  <a:lnTo>
                    <a:pt x="105246" y="470"/>
                  </a:lnTo>
                  <a:lnTo>
                    <a:pt x="105246" y="1"/>
                  </a:lnTo>
                  <a:close/>
                  <a:moveTo>
                    <a:pt x="106029" y="1"/>
                  </a:moveTo>
                  <a:lnTo>
                    <a:pt x="106029" y="470"/>
                  </a:lnTo>
                  <a:lnTo>
                    <a:pt x="106185" y="470"/>
                  </a:lnTo>
                  <a:lnTo>
                    <a:pt x="106185" y="1"/>
                  </a:lnTo>
                  <a:close/>
                  <a:moveTo>
                    <a:pt x="106968" y="1"/>
                  </a:moveTo>
                  <a:lnTo>
                    <a:pt x="106968" y="470"/>
                  </a:lnTo>
                  <a:lnTo>
                    <a:pt x="107123" y="470"/>
                  </a:lnTo>
                  <a:lnTo>
                    <a:pt x="107123" y="1"/>
                  </a:lnTo>
                  <a:close/>
                  <a:moveTo>
                    <a:pt x="107904" y="1"/>
                  </a:moveTo>
                  <a:lnTo>
                    <a:pt x="107904" y="470"/>
                  </a:lnTo>
                  <a:lnTo>
                    <a:pt x="108062" y="470"/>
                  </a:lnTo>
                  <a:lnTo>
                    <a:pt x="108062" y="1"/>
                  </a:lnTo>
                  <a:close/>
                  <a:moveTo>
                    <a:pt x="108843" y="1"/>
                  </a:moveTo>
                  <a:lnTo>
                    <a:pt x="108843" y="470"/>
                  </a:lnTo>
                  <a:lnTo>
                    <a:pt x="108999" y="470"/>
                  </a:lnTo>
                  <a:lnTo>
                    <a:pt x="108999" y="1"/>
                  </a:lnTo>
                  <a:close/>
                  <a:moveTo>
                    <a:pt x="109782" y="1"/>
                  </a:moveTo>
                  <a:lnTo>
                    <a:pt x="109782" y="470"/>
                  </a:lnTo>
                  <a:lnTo>
                    <a:pt x="109938" y="470"/>
                  </a:lnTo>
                  <a:lnTo>
                    <a:pt x="109938" y="1"/>
                  </a:lnTo>
                  <a:close/>
                  <a:moveTo>
                    <a:pt x="110720" y="1"/>
                  </a:moveTo>
                  <a:lnTo>
                    <a:pt x="110720" y="470"/>
                  </a:lnTo>
                  <a:lnTo>
                    <a:pt x="110876" y="470"/>
                  </a:lnTo>
                  <a:lnTo>
                    <a:pt x="110876" y="1"/>
                  </a:lnTo>
                  <a:close/>
                  <a:moveTo>
                    <a:pt x="111657" y="1"/>
                  </a:moveTo>
                  <a:lnTo>
                    <a:pt x="111657" y="470"/>
                  </a:lnTo>
                  <a:lnTo>
                    <a:pt x="111813" y="470"/>
                  </a:lnTo>
                  <a:lnTo>
                    <a:pt x="111815" y="1"/>
                  </a:lnTo>
                  <a:close/>
                  <a:moveTo>
                    <a:pt x="112596" y="1"/>
                  </a:moveTo>
                  <a:lnTo>
                    <a:pt x="112596" y="470"/>
                  </a:lnTo>
                  <a:lnTo>
                    <a:pt x="112752" y="470"/>
                  </a:lnTo>
                  <a:lnTo>
                    <a:pt x="112752" y="1"/>
                  </a:lnTo>
                  <a:close/>
                  <a:moveTo>
                    <a:pt x="113535" y="1"/>
                  </a:moveTo>
                  <a:lnTo>
                    <a:pt x="113535" y="470"/>
                  </a:lnTo>
                  <a:lnTo>
                    <a:pt x="113691" y="470"/>
                  </a:lnTo>
                  <a:lnTo>
                    <a:pt x="113691" y="1"/>
                  </a:lnTo>
                  <a:close/>
                  <a:moveTo>
                    <a:pt x="114472" y="1"/>
                  </a:moveTo>
                  <a:lnTo>
                    <a:pt x="114472" y="470"/>
                  </a:lnTo>
                  <a:lnTo>
                    <a:pt x="114629" y="470"/>
                  </a:lnTo>
                  <a:lnTo>
                    <a:pt x="114629" y="1"/>
                  </a:lnTo>
                  <a:close/>
                  <a:moveTo>
                    <a:pt x="115410" y="1"/>
                  </a:moveTo>
                  <a:lnTo>
                    <a:pt x="115410" y="470"/>
                  </a:lnTo>
                  <a:lnTo>
                    <a:pt x="115566" y="470"/>
                  </a:lnTo>
                  <a:lnTo>
                    <a:pt x="115566" y="1"/>
                  </a:lnTo>
                  <a:close/>
                  <a:moveTo>
                    <a:pt x="116349" y="1"/>
                  </a:moveTo>
                  <a:lnTo>
                    <a:pt x="116349" y="470"/>
                  </a:lnTo>
                  <a:lnTo>
                    <a:pt x="116505" y="470"/>
                  </a:lnTo>
                  <a:lnTo>
                    <a:pt x="116505" y="1"/>
                  </a:lnTo>
                  <a:close/>
                  <a:moveTo>
                    <a:pt x="117288" y="1"/>
                  </a:moveTo>
                  <a:lnTo>
                    <a:pt x="117288" y="470"/>
                  </a:lnTo>
                  <a:lnTo>
                    <a:pt x="117443" y="470"/>
                  </a:lnTo>
                  <a:lnTo>
                    <a:pt x="117443" y="1"/>
                  </a:lnTo>
                  <a:close/>
                  <a:moveTo>
                    <a:pt x="118224" y="1"/>
                  </a:moveTo>
                  <a:lnTo>
                    <a:pt x="118224" y="470"/>
                  </a:lnTo>
                  <a:lnTo>
                    <a:pt x="118382" y="470"/>
                  </a:lnTo>
                  <a:lnTo>
                    <a:pt x="118382" y="1"/>
                  </a:lnTo>
                  <a:close/>
                  <a:moveTo>
                    <a:pt x="119163" y="1"/>
                  </a:moveTo>
                  <a:lnTo>
                    <a:pt x="119163" y="470"/>
                  </a:lnTo>
                  <a:lnTo>
                    <a:pt x="119321" y="470"/>
                  </a:lnTo>
                  <a:lnTo>
                    <a:pt x="119321" y="1"/>
                  </a:lnTo>
                  <a:close/>
                  <a:moveTo>
                    <a:pt x="120102" y="1"/>
                  </a:moveTo>
                  <a:lnTo>
                    <a:pt x="120102" y="470"/>
                  </a:lnTo>
                  <a:lnTo>
                    <a:pt x="120258" y="470"/>
                  </a:lnTo>
                  <a:lnTo>
                    <a:pt x="120258" y="1"/>
                  </a:lnTo>
                  <a:close/>
                  <a:moveTo>
                    <a:pt x="121040" y="1"/>
                  </a:moveTo>
                  <a:lnTo>
                    <a:pt x="121040" y="470"/>
                  </a:lnTo>
                  <a:lnTo>
                    <a:pt x="121196" y="470"/>
                  </a:lnTo>
                  <a:lnTo>
                    <a:pt x="121196" y="1"/>
                  </a:lnTo>
                  <a:close/>
                  <a:moveTo>
                    <a:pt x="121977" y="1"/>
                  </a:moveTo>
                  <a:lnTo>
                    <a:pt x="121977" y="470"/>
                  </a:lnTo>
                  <a:lnTo>
                    <a:pt x="122135" y="470"/>
                  </a:lnTo>
                  <a:lnTo>
                    <a:pt x="122135" y="1"/>
                  </a:lnTo>
                  <a:close/>
                  <a:moveTo>
                    <a:pt x="122916" y="1"/>
                  </a:moveTo>
                  <a:lnTo>
                    <a:pt x="122916" y="470"/>
                  </a:lnTo>
                  <a:lnTo>
                    <a:pt x="123074" y="470"/>
                  </a:lnTo>
                  <a:lnTo>
                    <a:pt x="123074" y="1"/>
                  </a:lnTo>
                  <a:close/>
                  <a:moveTo>
                    <a:pt x="123855" y="1"/>
                  </a:moveTo>
                  <a:lnTo>
                    <a:pt x="123855" y="470"/>
                  </a:lnTo>
                  <a:lnTo>
                    <a:pt x="124010" y="470"/>
                  </a:lnTo>
                  <a:lnTo>
                    <a:pt x="124010" y="1"/>
                  </a:lnTo>
                  <a:close/>
                  <a:moveTo>
                    <a:pt x="124793" y="1"/>
                  </a:moveTo>
                  <a:lnTo>
                    <a:pt x="124793" y="470"/>
                  </a:lnTo>
                  <a:lnTo>
                    <a:pt x="124949" y="470"/>
                  </a:lnTo>
                  <a:lnTo>
                    <a:pt x="124949" y="1"/>
                  </a:lnTo>
                  <a:close/>
                  <a:moveTo>
                    <a:pt x="125732" y="1"/>
                  </a:moveTo>
                  <a:lnTo>
                    <a:pt x="125732" y="470"/>
                  </a:lnTo>
                  <a:lnTo>
                    <a:pt x="125888" y="470"/>
                  </a:lnTo>
                  <a:lnTo>
                    <a:pt x="1258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 name="Google Shape;411;p9"/>
          <p:cNvSpPr txBox="1"/>
          <p:nvPr>
            <p:ph type="title"/>
          </p:nvPr>
        </p:nvSpPr>
        <p:spPr>
          <a:xfrm>
            <a:off x="1442925" y="848500"/>
            <a:ext cx="6295200" cy="998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15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412" name="Google Shape;412;p9"/>
          <p:cNvSpPr txBox="1"/>
          <p:nvPr>
            <p:ph idx="1" type="subTitle"/>
          </p:nvPr>
        </p:nvSpPr>
        <p:spPr>
          <a:xfrm>
            <a:off x="1442925" y="1847000"/>
            <a:ext cx="6295200" cy="53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3" name="Shape 413"/>
        <p:cNvGrpSpPr/>
        <p:nvPr/>
      </p:nvGrpSpPr>
      <p:grpSpPr>
        <a:xfrm>
          <a:off x="0" y="0"/>
          <a:ext cx="0" cy="0"/>
          <a:chOff x="0" y="0"/>
          <a:chExt cx="0" cy="0"/>
        </a:xfrm>
      </p:grpSpPr>
      <p:sp>
        <p:nvSpPr>
          <p:cNvPr id="414" name="Google Shape;414;p10"/>
          <p:cNvSpPr/>
          <p:nvPr>
            <p:ph idx="2" type="pic"/>
          </p:nvPr>
        </p:nvSpPr>
        <p:spPr>
          <a:xfrm>
            <a:off x="0" y="0"/>
            <a:ext cx="9144000" cy="5143500"/>
          </a:xfrm>
          <a:prstGeom prst="rect">
            <a:avLst/>
          </a:prstGeom>
          <a:noFill/>
          <a:ln>
            <a:noFill/>
          </a:ln>
        </p:spPr>
      </p:sp>
      <p:sp>
        <p:nvSpPr>
          <p:cNvPr id="415" name="Google Shape;415;p10"/>
          <p:cNvSpPr txBox="1"/>
          <p:nvPr>
            <p:ph type="title"/>
          </p:nvPr>
        </p:nvSpPr>
        <p:spPr>
          <a:xfrm>
            <a:off x="720000" y="4014450"/>
            <a:ext cx="7704000" cy="572700"/>
          </a:xfrm>
          <a:prstGeom prst="rect">
            <a:avLst/>
          </a:prstGeom>
          <a:solidFill>
            <a:schemeClr val="lt1"/>
          </a:solidFill>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3500"/>
              <a:buFont typeface="Kanit Medium"/>
              <a:buNone/>
              <a:defRPr sz="3500">
                <a:solidFill>
                  <a:schemeClr val="dk1"/>
                </a:solidFill>
                <a:latin typeface="Kanit Medium"/>
                <a:ea typeface="Kanit Medium"/>
                <a:cs typeface="Kanit Medium"/>
                <a:sym typeface="Kanit Medium"/>
              </a:defRPr>
            </a:lvl1pPr>
            <a:lvl2pPr lvl="1" rtl="0" algn="ctr">
              <a:spcBef>
                <a:spcPts val="0"/>
              </a:spcBef>
              <a:spcAft>
                <a:spcPts val="0"/>
              </a:spcAft>
              <a:buClr>
                <a:schemeClr val="dk1"/>
              </a:buClr>
              <a:buSzPts val="3500"/>
              <a:buFont typeface="Kanit Medium"/>
              <a:buNone/>
              <a:defRPr sz="3500">
                <a:solidFill>
                  <a:schemeClr val="dk1"/>
                </a:solidFill>
                <a:latin typeface="Kanit Medium"/>
                <a:ea typeface="Kanit Medium"/>
                <a:cs typeface="Kanit Medium"/>
                <a:sym typeface="Kanit Medium"/>
              </a:defRPr>
            </a:lvl2pPr>
            <a:lvl3pPr lvl="2" rtl="0" algn="ctr">
              <a:spcBef>
                <a:spcPts val="0"/>
              </a:spcBef>
              <a:spcAft>
                <a:spcPts val="0"/>
              </a:spcAft>
              <a:buClr>
                <a:schemeClr val="dk1"/>
              </a:buClr>
              <a:buSzPts val="3500"/>
              <a:buFont typeface="Kanit Medium"/>
              <a:buNone/>
              <a:defRPr sz="3500">
                <a:solidFill>
                  <a:schemeClr val="dk1"/>
                </a:solidFill>
                <a:latin typeface="Kanit Medium"/>
                <a:ea typeface="Kanit Medium"/>
                <a:cs typeface="Kanit Medium"/>
                <a:sym typeface="Kanit Medium"/>
              </a:defRPr>
            </a:lvl3pPr>
            <a:lvl4pPr lvl="3" rtl="0" algn="ctr">
              <a:spcBef>
                <a:spcPts val="0"/>
              </a:spcBef>
              <a:spcAft>
                <a:spcPts val="0"/>
              </a:spcAft>
              <a:buClr>
                <a:schemeClr val="dk1"/>
              </a:buClr>
              <a:buSzPts val="3500"/>
              <a:buFont typeface="Kanit Medium"/>
              <a:buNone/>
              <a:defRPr sz="3500">
                <a:solidFill>
                  <a:schemeClr val="dk1"/>
                </a:solidFill>
                <a:latin typeface="Kanit Medium"/>
                <a:ea typeface="Kanit Medium"/>
                <a:cs typeface="Kanit Medium"/>
                <a:sym typeface="Kanit Medium"/>
              </a:defRPr>
            </a:lvl4pPr>
            <a:lvl5pPr lvl="4" rtl="0" algn="ctr">
              <a:spcBef>
                <a:spcPts val="0"/>
              </a:spcBef>
              <a:spcAft>
                <a:spcPts val="0"/>
              </a:spcAft>
              <a:buClr>
                <a:schemeClr val="dk1"/>
              </a:buClr>
              <a:buSzPts val="3500"/>
              <a:buFont typeface="Kanit Medium"/>
              <a:buNone/>
              <a:defRPr sz="3500">
                <a:solidFill>
                  <a:schemeClr val="dk1"/>
                </a:solidFill>
                <a:latin typeface="Kanit Medium"/>
                <a:ea typeface="Kanit Medium"/>
                <a:cs typeface="Kanit Medium"/>
                <a:sym typeface="Kanit Medium"/>
              </a:defRPr>
            </a:lvl5pPr>
            <a:lvl6pPr lvl="5" rtl="0" algn="ctr">
              <a:spcBef>
                <a:spcPts val="0"/>
              </a:spcBef>
              <a:spcAft>
                <a:spcPts val="0"/>
              </a:spcAft>
              <a:buClr>
                <a:schemeClr val="dk1"/>
              </a:buClr>
              <a:buSzPts val="3500"/>
              <a:buFont typeface="Kanit Medium"/>
              <a:buNone/>
              <a:defRPr sz="3500">
                <a:solidFill>
                  <a:schemeClr val="dk1"/>
                </a:solidFill>
                <a:latin typeface="Kanit Medium"/>
                <a:ea typeface="Kanit Medium"/>
                <a:cs typeface="Kanit Medium"/>
                <a:sym typeface="Kanit Medium"/>
              </a:defRPr>
            </a:lvl6pPr>
            <a:lvl7pPr lvl="6" rtl="0" algn="ctr">
              <a:spcBef>
                <a:spcPts val="0"/>
              </a:spcBef>
              <a:spcAft>
                <a:spcPts val="0"/>
              </a:spcAft>
              <a:buClr>
                <a:schemeClr val="dk1"/>
              </a:buClr>
              <a:buSzPts val="3500"/>
              <a:buFont typeface="Kanit Medium"/>
              <a:buNone/>
              <a:defRPr sz="3500">
                <a:solidFill>
                  <a:schemeClr val="dk1"/>
                </a:solidFill>
                <a:latin typeface="Kanit Medium"/>
                <a:ea typeface="Kanit Medium"/>
                <a:cs typeface="Kanit Medium"/>
                <a:sym typeface="Kanit Medium"/>
              </a:defRPr>
            </a:lvl7pPr>
            <a:lvl8pPr lvl="7" rtl="0" algn="ctr">
              <a:spcBef>
                <a:spcPts val="0"/>
              </a:spcBef>
              <a:spcAft>
                <a:spcPts val="0"/>
              </a:spcAft>
              <a:buClr>
                <a:schemeClr val="dk1"/>
              </a:buClr>
              <a:buSzPts val="3500"/>
              <a:buFont typeface="Kanit Medium"/>
              <a:buNone/>
              <a:defRPr sz="3500">
                <a:solidFill>
                  <a:schemeClr val="dk1"/>
                </a:solidFill>
                <a:latin typeface="Kanit Medium"/>
                <a:ea typeface="Kanit Medium"/>
                <a:cs typeface="Kanit Medium"/>
                <a:sym typeface="Kanit Medium"/>
              </a:defRPr>
            </a:lvl8pPr>
            <a:lvl9pPr lvl="8" rtl="0" algn="ctr">
              <a:spcBef>
                <a:spcPts val="0"/>
              </a:spcBef>
              <a:spcAft>
                <a:spcPts val="0"/>
              </a:spcAft>
              <a:buClr>
                <a:schemeClr val="dk1"/>
              </a:buClr>
              <a:buSzPts val="3500"/>
              <a:buFont typeface="Kanit Medium"/>
              <a:buNone/>
              <a:defRPr sz="3500">
                <a:solidFill>
                  <a:schemeClr val="dk1"/>
                </a:solidFill>
                <a:latin typeface="Kanit Medium"/>
                <a:ea typeface="Kanit Medium"/>
                <a:cs typeface="Kanit Medium"/>
                <a:sym typeface="Kanit Medium"/>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1pPr>
            <a:lvl2pPr indent="-304800" lvl="1" marL="9144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2pPr>
            <a:lvl3pPr indent="-304800" lvl="2" marL="13716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3pPr>
            <a:lvl4pPr indent="-304800" lvl="3" marL="18288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4pPr>
            <a:lvl5pPr indent="-304800" lvl="4" marL="22860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5pPr>
            <a:lvl6pPr indent="-304800" lvl="5" marL="27432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6pPr>
            <a:lvl7pPr indent="-304800" lvl="6" marL="32004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7pPr>
            <a:lvl8pPr indent="-304800" lvl="7" marL="36576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8pPr>
            <a:lvl9pPr indent="-304800" lvl="8" marL="41148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hyperlink" Target="https://share.streamlit.io/app/nav-forecasting-uttamis/"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6" name="Shape 1246"/>
        <p:cNvGrpSpPr/>
        <p:nvPr/>
      </p:nvGrpSpPr>
      <p:grpSpPr>
        <a:xfrm>
          <a:off x="0" y="0"/>
          <a:ext cx="0" cy="0"/>
          <a:chOff x="0" y="0"/>
          <a:chExt cx="0" cy="0"/>
        </a:xfrm>
      </p:grpSpPr>
      <p:sp>
        <p:nvSpPr>
          <p:cNvPr id="1247" name="Google Shape;1247;p24"/>
          <p:cNvSpPr txBox="1"/>
          <p:nvPr>
            <p:ph type="ctrTitle"/>
          </p:nvPr>
        </p:nvSpPr>
        <p:spPr>
          <a:xfrm>
            <a:off x="1218975" y="2686525"/>
            <a:ext cx="6705900" cy="1401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Net Asset Value Forecasting</a:t>
            </a:r>
            <a:endParaRPr/>
          </a:p>
        </p:txBody>
      </p:sp>
      <p:sp>
        <p:nvSpPr>
          <p:cNvPr id="1248" name="Google Shape;1248;p24"/>
          <p:cNvSpPr txBox="1"/>
          <p:nvPr>
            <p:ph idx="1" type="subTitle"/>
          </p:nvPr>
        </p:nvSpPr>
        <p:spPr>
          <a:xfrm>
            <a:off x="1219125" y="4186475"/>
            <a:ext cx="6705900" cy="74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Providing Tailored insights for Forecasting Net Asset Values Using the power of Machine Learning</a:t>
            </a:r>
            <a:endParaRPr/>
          </a:p>
        </p:txBody>
      </p:sp>
      <p:grpSp>
        <p:nvGrpSpPr>
          <p:cNvPr id="1249" name="Google Shape;1249;p24"/>
          <p:cNvGrpSpPr/>
          <p:nvPr/>
        </p:nvGrpSpPr>
        <p:grpSpPr>
          <a:xfrm>
            <a:off x="-53637" y="110400"/>
            <a:ext cx="9251275" cy="1920296"/>
            <a:chOff x="-53637" y="110400"/>
            <a:chExt cx="9251275" cy="1920296"/>
          </a:xfrm>
        </p:grpSpPr>
        <p:grpSp>
          <p:nvGrpSpPr>
            <p:cNvPr id="1250" name="Google Shape;1250;p24"/>
            <p:cNvGrpSpPr/>
            <p:nvPr/>
          </p:nvGrpSpPr>
          <p:grpSpPr>
            <a:xfrm>
              <a:off x="-1" y="1900931"/>
              <a:ext cx="9144134" cy="129765"/>
              <a:chOff x="237925" y="603400"/>
              <a:chExt cx="3162200" cy="44875"/>
            </a:xfrm>
          </p:grpSpPr>
          <p:sp>
            <p:nvSpPr>
              <p:cNvPr id="1251" name="Google Shape;1251;p24"/>
              <p:cNvSpPr/>
              <p:nvPr/>
            </p:nvSpPr>
            <p:spPr>
              <a:xfrm>
                <a:off x="238125" y="603400"/>
                <a:ext cx="3162000" cy="7850"/>
              </a:xfrm>
              <a:custGeom>
                <a:rect b="b" l="l" r="r" t="t"/>
                <a:pathLst>
                  <a:path extrusionOk="0" h="314" w="126480">
                    <a:moveTo>
                      <a:pt x="0" y="0"/>
                    </a:moveTo>
                    <a:lnTo>
                      <a:pt x="0" y="314"/>
                    </a:lnTo>
                    <a:lnTo>
                      <a:pt x="126479" y="314"/>
                    </a:lnTo>
                    <a:lnTo>
                      <a:pt x="126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4"/>
              <p:cNvSpPr/>
              <p:nvPr/>
            </p:nvSpPr>
            <p:spPr>
              <a:xfrm>
                <a:off x="237925" y="636525"/>
                <a:ext cx="3147200" cy="11750"/>
              </a:xfrm>
              <a:custGeom>
                <a:rect b="b" l="l" r="r" t="t"/>
                <a:pathLst>
                  <a:path extrusionOk="0" h="470" w="125888">
                    <a:moveTo>
                      <a:pt x="1" y="1"/>
                    </a:moveTo>
                    <a:lnTo>
                      <a:pt x="1" y="470"/>
                    </a:lnTo>
                    <a:lnTo>
                      <a:pt x="157" y="470"/>
                    </a:lnTo>
                    <a:lnTo>
                      <a:pt x="157" y="1"/>
                    </a:lnTo>
                    <a:close/>
                    <a:moveTo>
                      <a:pt x="947" y="1"/>
                    </a:moveTo>
                    <a:lnTo>
                      <a:pt x="947" y="470"/>
                    </a:lnTo>
                    <a:lnTo>
                      <a:pt x="1095" y="470"/>
                    </a:lnTo>
                    <a:lnTo>
                      <a:pt x="1103" y="1"/>
                    </a:lnTo>
                    <a:close/>
                    <a:moveTo>
                      <a:pt x="1876" y="1"/>
                    </a:moveTo>
                    <a:lnTo>
                      <a:pt x="1876" y="470"/>
                    </a:lnTo>
                    <a:lnTo>
                      <a:pt x="2032" y="470"/>
                    </a:lnTo>
                    <a:lnTo>
                      <a:pt x="2032" y="1"/>
                    </a:lnTo>
                    <a:close/>
                    <a:moveTo>
                      <a:pt x="2815" y="1"/>
                    </a:moveTo>
                    <a:lnTo>
                      <a:pt x="2815" y="470"/>
                    </a:lnTo>
                    <a:lnTo>
                      <a:pt x="2971" y="470"/>
                    </a:lnTo>
                    <a:lnTo>
                      <a:pt x="2971" y="1"/>
                    </a:lnTo>
                    <a:close/>
                    <a:moveTo>
                      <a:pt x="3754" y="1"/>
                    </a:moveTo>
                    <a:lnTo>
                      <a:pt x="3754" y="470"/>
                    </a:lnTo>
                    <a:lnTo>
                      <a:pt x="3909" y="470"/>
                    </a:lnTo>
                    <a:lnTo>
                      <a:pt x="3909" y="1"/>
                    </a:lnTo>
                    <a:close/>
                    <a:moveTo>
                      <a:pt x="4692" y="1"/>
                    </a:moveTo>
                    <a:lnTo>
                      <a:pt x="4692" y="470"/>
                    </a:lnTo>
                    <a:lnTo>
                      <a:pt x="4848" y="470"/>
                    </a:lnTo>
                    <a:lnTo>
                      <a:pt x="4848" y="1"/>
                    </a:lnTo>
                    <a:close/>
                    <a:moveTo>
                      <a:pt x="5631" y="1"/>
                    </a:moveTo>
                    <a:lnTo>
                      <a:pt x="5631" y="470"/>
                    </a:lnTo>
                    <a:lnTo>
                      <a:pt x="5787" y="470"/>
                    </a:lnTo>
                    <a:lnTo>
                      <a:pt x="5787" y="1"/>
                    </a:lnTo>
                    <a:close/>
                    <a:moveTo>
                      <a:pt x="6570" y="1"/>
                    </a:moveTo>
                    <a:lnTo>
                      <a:pt x="6570" y="470"/>
                    </a:lnTo>
                    <a:lnTo>
                      <a:pt x="6725" y="470"/>
                    </a:lnTo>
                    <a:lnTo>
                      <a:pt x="6725" y="1"/>
                    </a:lnTo>
                    <a:close/>
                    <a:moveTo>
                      <a:pt x="7506" y="1"/>
                    </a:moveTo>
                    <a:lnTo>
                      <a:pt x="7506" y="470"/>
                    </a:lnTo>
                    <a:lnTo>
                      <a:pt x="7664" y="470"/>
                    </a:lnTo>
                    <a:lnTo>
                      <a:pt x="7664" y="1"/>
                    </a:lnTo>
                    <a:close/>
                    <a:moveTo>
                      <a:pt x="8445" y="1"/>
                    </a:moveTo>
                    <a:lnTo>
                      <a:pt x="8445" y="470"/>
                    </a:lnTo>
                    <a:lnTo>
                      <a:pt x="8601" y="470"/>
                    </a:lnTo>
                    <a:lnTo>
                      <a:pt x="8601" y="1"/>
                    </a:lnTo>
                    <a:close/>
                    <a:moveTo>
                      <a:pt x="9384" y="1"/>
                    </a:moveTo>
                    <a:lnTo>
                      <a:pt x="9384" y="470"/>
                    </a:lnTo>
                    <a:lnTo>
                      <a:pt x="9540" y="470"/>
                    </a:lnTo>
                    <a:lnTo>
                      <a:pt x="9540" y="1"/>
                    </a:lnTo>
                    <a:close/>
                    <a:moveTo>
                      <a:pt x="10328" y="1"/>
                    </a:moveTo>
                    <a:lnTo>
                      <a:pt x="10328" y="470"/>
                    </a:lnTo>
                    <a:lnTo>
                      <a:pt x="10478" y="470"/>
                    </a:lnTo>
                    <a:lnTo>
                      <a:pt x="10486" y="1"/>
                    </a:lnTo>
                    <a:close/>
                    <a:moveTo>
                      <a:pt x="11259" y="1"/>
                    </a:moveTo>
                    <a:lnTo>
                      <a:pt x="11259" y="470"/>
                    </a:lnTo>
                    <a:lnTo>
                      <a:pt x="11417" y="470"/>
                    </a:lnTo>
                    <a:lnTo>
                      <a:pt x="11417" y="1"/>
                    </a:lnTo>
                    <a:close/>
                    <a:moveTo>
                      <a:pt x="12198" y="1"/>
                    </a:moveTo>
                    <a:lnTo>
                      <a:pt x="12198" y="470"/>
                    </a:lnTo>
                    <a:lnTo>
                      <a:pt x="12354" y="470"/>
                    </a:lnTo>
                    <a:lnTo>
                      <a:pt x="12354" y="1"/>
                    </a:lnTo>
                    <a:close/>
                    <a:moveTo>
                      <a:pt x="13137" y="1"/>
                    </a:moveTo>
                    <a:lnTo>
                      <a:pt x="13137" y="470"/>
                    </a:lnTo>
                    <a:lnTo>
                      <a:pt x="13292" y="470"/>
                    </a:lnTo>
                    <a:lnTo>
                      <a:pt x="13298" y="1"/>
                    </a:lnTo>
                    <a:close/>
                    <a:moveTo>
                      <a:pt x="14075" y="1"/>
                    </a:moveTo>
                    <a:lnTo>
                      <a:pt x="14075" y="470"/>
                    </a:lnTo>
                    <a:lnTo>
                      <a:pt x="14231" y="470"/>
                    </a:lnTo>
                    <a:lnTo>
                      <a:pt x="14238" y="1"/>
                    </a:lnTo>
                    <a:close/>
                    <a:moveTo>
                      <a:pt x="15012" y="1"/>
                    </a:moveTo>
                    <a:lnTo>
                      <a:pt x="15012" y="470"/>
                    </a:lnTo>
                    <a:lnTo>
                      <a:pt x="15170" y="470"/>
                    </a:lnTo>
                    <a:lnTo>
                      <a:pt x="15170" y="1"/>
                    </a:lnTo>
                    <a:close/>
                    <a:moveTo>
                      <a:pt x="15956" y="1"/>
                    </a:moveTo>
                    <a:lnTo>
                      <a:pt x="15956" y="470"/>
                    </a:lnTo>
                    <a:lnTo>
                      <a:pt x="16107" y="470"/>
                    </a:lnTo>
                    <a:lnTo>
                      <a:pt x="16114" y="1"/>
                    </a:lnTo>
                    <a:close/>
                    <a:moveTo>
                      <a:pt x="16897" y="1"/>
                    </a:moveTo>
                    <a:lnTo>
                      <a:pt x="16897" y="470"/>
                    </a:lnTo>
                    <a:lnTo>
                      <a:pt x="17045" y="470"/>
                    </a:lnTo>
                    <a:lnTo>
                      <a:pt x="17053" y="1"/>
                    </a:lnTo>
                    <a:close/>
                    <a:moveTo>
                      <a:pt x="17828" y="1"/>
                    </a:moveTo>
                    <a:lnTo>
                      <a:pt x="17828" y="470"/>
                    </a:lnTo>
                    <a:lnTo>
                      <a:pt x="17986" y="470"/>
                    </a:lnTo>
                    <a:lnTo>
                      <a:pt x="17986" y="1"/>
                    </a:lnTo>
                    <a:close/>
                    <a:moveTo>
                      <a:pt x="18767" y="1"/>
                    </a:moveTo>
                    <a:lnTo>
                      <a:pt x="18767" y="470"/>
                    </a:lnTo>
                    <a:lnTo>
                      <a:pt x="18923" y="470"/>
                    </a:lnTo>
                    <a:lnTo>
                      <a:pt x="18923" y="1"/>
                    </a:lnTo>
                    <a:close/>
                    <a:moveTo>
                      <a:pt x="19706" y="1"/>
                    </a:moveTo>
                    <a:lnTo>
                      <a:pt x="19706" y="470"/>
                    </a:lnTo>
                    <a:lnTo>
                      <a:pt x="19861" y="470"/>
                    </a:lnTo>
                    <a:lnTo>
                      <a:pt x="19861" y="1"/>
                    </a:lnTo>
                    <a:close/>
                    <a:moveTo>
                      <a:pt x="20644" y="1"/>
                    </a:moveTo>
                    <a:lnTo>
                      <a:pt x="20644" y="470"/>
                    </a:lnTo>
                    <a:lnTo>
                      <a:pt x="20800" y="470"/>
                    </a:lnTo>
                    <a:lnTo>
                      <a:pt x="20800" y="1"/>
                    </a:lnTo>
                    <a:close/>
                    <a:moveTo>
                      <a:pt x="21581" y="1"/>
                    </a:moveTo>
                    <a:lnTo>
                      <a:pt x="21581" y="470"/>
                    </a:lnTo>
                    <a:lnTo>
                      <a:pt x="21739" y="470"/>
                    </a:lnTo>
                    <a:lnTo>
                      <a:pt x="21739" y="1"/>
                    </a:lnTo>
                    <a:close/>
                    <a:moveTo>
                      <a:pt x="22520" y="1"/>
                    </a:moveTo>
                    <a:lnTo>
                      <a:pt x="22520" y="470"/>
                    </a:lnTo>
                    <a:lnTo>
                      <a:pt x="22676" y="470"/>
                    </a:lnTo>
                    <a:lnTo>
                      <a:pt x="22676" y="1"/>
                    </a:lnTo>
                    <a:close/>
                    <a:moveTo>
                      <a:pt x="23458" y="1"/>
                    </a:moveTo>
                    <a:lnTo>
                      <a:pt x="23458" y="470"/>
                    </a:lnTo>
                    <a:lnTo>
                      <a:pt x="23614" y="470"/>
                    </a:lnTo>
                    <a:lnTo>
                      <a:pt x="23614" y="1"/>
                    </a:lnTo>
                    <a:close/>
                    <a:moveTo>
                      <a:pt x="24397" y="1"/>
                    </a:moveTo>
                    <a:lnTo>
                      <a:pt x="24397" y="470"/>
                    </a:lnTo>
                    <a:lnTo>
                      <a:pt x="24553" y="470"/>
                    </a:lnTo>
                    <a:lnTo>
                      <a:pt x="24553" y="1"/>
                    </a:lnTo>
                    <a:close/>
                    <a:moveTo>
                      <a:pt x="25334" y="1"/>
                    </a:moveTo>
                    <a:lnTo>
                      <a:pt x="25334" y="470"/>
                    </a:lnTo>
                    <a:lnTo>
                      <a:pt x="25492" y="470"/>
                    </a:lnTo>
                    <a:lnTo>
                      <a:pt x="25492" y="1"/>
                    </a:lnTo>
                    <a:close/>
                    <a:moveTo>
                      <a:pt x="26273" y="1"/>
                    </a:moveTo>
                    <a:lnTo>
                      <a:pt x="26273" y="470"/>
                    </a:lnTo>
                    <a:lnTo>
                      <a:pt x="26428" y="470"/>
                    </a:lnTo>
                    <a:lnTo>
                      <a:pt x="26428" y="1"/>
                    </a:lnTo>
                    <a:close/>
                    <a:moveTo>
                      <a:pt x="27211" y="1"/>
                    </a:moveTo>
                    <a:lnTo>
                      <a:pt x="27211" y="470"/>
                    </a:lnTo>
                    <a:lnTo>
                      <a:pt x="27367" y="470"/>
                    </a:lnTo>
                    <a:lnTo>
                      <a:pt x="27367" y="1"/>
                    </a:lnTo>
                    <a:close/>
                    <a:moveTo>
                      <a:pt x="28150" y="1"/>
                    </a:moveTo>
                    <a:lnTo>
                      <a:pt x="28150" y="470"/>
                    </a:lnTo>
                    <a:lnTo>
                      <a:pt x="28306" y="470"/>
                    </a:lnTo>
                    <a:lnTo>
                      <a:pt x="28306" y="1"/>
                    </a:lnTo>
                    <a:close/>
                    <a:moveTo>
                      <a:pt x="29087" y="1"/>
                    </a:moveTo>
                    <a:lnTo>
                      <a:pt x="29087" y="470"/>
                    </a:lnTo>
                    <a:lnTo>
                      <a:pt x="29244" y="470"/>
                    </a:lnTo>
                    <a:lnTo>
                      <a:pt x="29248" y="1"/>
                    </a:lnTo>
                    <a:close/>
                    <a:moveTo>
                      <a:pt x="30027" y="1"/>
                    </a:moveTo>
                    <a:lnTo>
                      <a:pt x="30027" y="470"/>
                    </a:lnTo>
                    <a:lnTo>
                      <a:pt x="30183" y="470"/>
                    </a:lnTo>
                    <a:lnTo>
                      <a:pt x="30189" y="1"/>
                    </a:lnTo>
                    <a:close/>
                    <a:moveTo>
                      <a:pt x="30966" y="1"/>
                    </a:moveTo>
                    <a:lnTo>
                      <a:pt x="30966" y="470"/>
                    </a:lnTo>
                    <a:lnTo>
                      <a:pt x="31122" y="470"/>
                    </a:lnTo>
                    <a:lnTo>
                      <a:pt x="31122" y="1"/>
                    </a:lnTo>
                    <a:close/>
                    <a:moveTo>
                      <a:pt x="31907" y="1"/>
                    </a:moveTo>
                    <a:lnTo>
                      <a:pt x="31907" y="470"/>
                    </a:lnTo>
                    <a:lnTo>
                      <a:pt x="32061" y="470"/>
                    </a:lnTo>
                    <a:lnTo>
                      <a:pt x="32064" y="1"/>
                    </a:lnTo>
                    <a:close/>
                    <a:moveTo>
                      <a:pt x="32847" y="1"/>
                    </a:moveTo>
                    <a:lnTo>
                      <a:pt x="32847" y="470"/>
                    </a:lnTo>
                    <a:lnTo>
                      <a:pt x="32997" y="470"/>
                    </a:lnTo>
                    <a:lnTo>
                      <a:pt x="33003" y="1"/>
                    </a:lnTo>
                    <a:close/>
                    <a:moveTo>
                      <a:pt x="33780" y="1"/>
                    </a:moveTo>
                    <a:lnTo>
                      <a:pt x="33780" y="470"/>
                    </a:lnTo>
                    <a:lnTo>
                      <a:pt x="33936" y="470"/>
                    </a:lnTo>
                    <a:lnTo>
                      <a:pt x="33936" y="1"/>
                    </a:lnTo>
                    <a:close/>
                    <a:moveTo>
                      <a:pt x="34719" y="1"/>
                    </a:moveTo>
                    <a:lnTo>
                      <a:pt x="34719" y="470"/>
                    </a:lnTo>
                    <a:lnTo>
                      <a:pt x="34875" y="470"/>
                    </a:lnTo>
                    <a:lnTo>
                      <a:pt x="34875" y="1"/>
                    </a:lnTo>
                    <a:close/>
                    <a:moveTo>
                      <a:pt x="35656" y="1"/>
                    </a:moveTo>
                    <a:lnTo>
                      <a:pt x="35656" y="470"/>
                    </a:lnTo>
                    <a:lnTo>
                      <a:pt x="35813" y="470"/>
                    </a:lnTo>
                    <a:lnTo>
                      <a:pt x="35813" y="1"/>
                    </a:lnTo>
                    <a:close/>
                    <a:moveTo>
                      <a:pt x="36594" y="1"/>
                    </a:moveTo>
                    <a:lnTo>
                      <a:pt x="36594" y="470"/>
                    </a:lnTo>
                    <a:lnTo>
                      <a:pt x="36750" y="470"/>
                    </a:lnTo>
                    <a:lnTo>
                      <a:pt x="36750" y="1"/>
                    </a:lnTo>
                    <a:close/>
                    <a:moveTo>
                      <a:pt x="37533" y="1"/>
                    </a:moveTo>
                    <a:lnTo>
                      <a:pt x="37533" y="470"/>
                    </a:lnTo>
                    <a:lnTo>
                      <a:pt x="37689" y="470"/>
                    </a:lnTo>
                    <a:lnTo>
                      <a:pt x="37689" y="1"/>
                    </a:lnTo>
                    <a:close/>
                    <a:moveTo>
                      <a:pt x="38472" y="1"/>
                    </a:moveTo>
                    <a:lnTo>
                      <a:pt x="38472" y="470"/>
                    </a:lnTo>
                    <a:lnTo>
                      <a:pt x="38628" y="470"/>
                    </a:lnTo>
                    <a:lnTo>
                      <a:pt x="38628" y="1"/>
                    </a:lnTo>
                    <a:close/>
                    <a:moveTo>
                      <a:pt x="39409" y="1"/>
                    </a:moveTo>
                    <a:lnTo>
                      <a:pt x="39409" y="470"/>
                    </a:lnTo>
                    <a:lnTo>
                      <a:pt x="39566" y="470"/>
                    </a:lnTo>
                    <a:lnTo>
                      <a:pt x="39566" y="1"/>
                    </a:lnTo>
                    <a:close/>
                    <a:moveTo>
                      <a:pt x="40347" y="1"/>
                    </a:moveTo>
                    <a:lnTo>
                      <a:pt x="40347" y="470"/>
                    </a:lnTo>
                    <a:lnTo>
                      <a:pt x="40503" y="470"/>
                    </a:lnTo>
                    <a:lnTo>
                      <a:pt x="40503" y="1"/>
                    </a:lnTo>
                    <a:close/>
                    <a:moveTo>
                      <a:pt x="41286" y="1"/>
                    </a:moveTo>
                    <a:lnTo>
                      <a:pt x="41286" y="470"/>
                    </a:lnTo>
                    <a:lnTo>
                      <a:pt x="41442" y="470"/>
                    </a:lnTo>
                    <a:lnTo>
                      <a:pt x="41442" y="1"/>
                    </a:lnTo>
                    <a:close/>
                    <a:moveTo>
                      <a:pt x="42225" y="1"/>
                    </a:moveTo>
                    <a:lnTo>
                      <a:pt x="42225" y="470"/>
                    </a:lnTo>
                    <a:lnTo>
                      <a:pt x="42380" y="470"/>
                    </a:lnTo>
                    <a:lnTo>
                      <a:pt x="42380" y="1"/>
                    </a:lnTo>
                    <a:close/>
                    <a:moveTo>
                      <a:pt x="43163" y="1"/>
                    </a:moveTo>
                    <a:lnTo>
                      <a:pt x="43163" y="470"/>
                    </a:lnTo>
                    <a:lnTo>
                      <a:pt x="43319" y="470"/>
                    </a:lnTo>
                    <a:lnTo>
                      <a:pt x="43319" y="1"/>
                    </a:lnTo>
                    <a:close/>
                    <a:moveTo>
                      <a:pt x="44102" y="1"/>
                    </a:moveTo>
                    <a:lnTo>
                      <a:pt x="44102" y="470"/>
                    </a:lnTo>
                    <a:lnTo>
                      <a:pt x="44258" y="470"/>
                    </a:lnTo>
                    <a:lnTo>
                      <a:pt x="44258" y="1"/>
                    </a:lnTo>
                    <a:close/>
                    <a:moveTo>
                      <a:pt x="45041" y="1"/>
                    </a:moveTo>
                    <a:lnTo>
                      <a:pt x="45041" y="470"/>
                    </a:lnTo>
                    <a:lnTo>
                      <a:pt x="45196" y="470"/>
                    </a:lnTo>
                    <a:lnTo>
                      <a:pt x="45198" y="1"/>
                    </a:lnTo>
                    <a:close/>
                    <a:moveTo>
                      <a:pt x="45977" y="1"/>
                    </a:moveTo>
                    <a:lnTo>
                      <a:pt x="45977" y="470"/>
                    </a:lnTo>
                    <a:lnTo>
                      <a:pt x="46135" y="470"/>
                    </a:lnTo>
                    <a:lnTo>
                      <a:pt x="46139" y="1"/>
                    </a:lnTo>
                    <a:close/>
                    <a:moveTo>
                      <a:pt x="46916" y="1"/>
                    </a:moveTo>
                    <a:lnTo>
                      <a:pt x="46916" y="470"/>
                    </a:lnTo>
                    <a:lnTo>
                      <a:pt x="47072" y="470"/>
                    </a:lnTo>
                    <a:lnTo>
                      <a:pt x="47072" y="1"/>
                    </a:lnTo>
                    <a:close/>
                    <a:moveTo>
                      <a:pt x="47857" y="1"/>
                    </a:moveTo>
                    <a:lnTo>
                      <a:pt x="47857" y="470"/>
                    </a:lnTo>
                    <a:lnTo>
                      <a:pt x="48011" y="470"/>
                    </a:lnTo>
                    <a:lnTo>
                      <a:pt x="48014" y="1"/>
                    </a:lnTo>
                    <a:close/>
                    <a:moveTo>
                      <a:pt x="48797" y="1"/>
                    </a:moveTo>
                    <a:lnTo>
                      <a:pt x="48797" y="470"/>
                    </a:lnTo>
                    <a:lnTo>
                      <a:pt x="48949" y="470"/>
                    </a:lnTo>
                    <a:lnTo>
                      <a:pt x="48953" y="1"/>
                    </a:lnTo>
                    <a:close/>
                    <a:moveTo>
                      <a:pt x="49730" y="1"/>
                    </a:moveTo>
                    <a:lnTo>
                      <a:pt x="49730" y="470"/>
                    </a:lnTo>
                    <a:lnTo>
                      <a:pt x="49888" y="470"/>
                    </a:lnTo>
                    <a:lnTo>
                      <a:pt x="49888" y="1"/>
                    </a:lnTo>
                    <a:close/>
                    <a:moveTo>
                      <a:pt x="50669" y="1"/>
                    </a:moveTo>
                    <a:lnTo>
                      <a:pt x="50669" y="470"/>
                    </a:lnTo>
                    <a:lnTo>
                      <a:pt x="50825" y="470"/>
                    </a:lnTo>
                    <a:lnTo>
                      <a:pt x="50825" y="1"/>
                    </a:lnTo>
                    <a:close/>
                    <a:moveTo>
                      <a:pt x="51608" y="1"/>
                    </a:moveTo>
                    <a:lnTo>
                      <a:pt x="51608" y="470"/>
                    </a:lnTo>
                    <a:lnTo>
                      <a:pt x="51764" y="470"/>
                    </a:lnTo>
                    <a:lnTo>
                      <a:pt x="51764" y="1"/>
                    </a:lnTo>
                    <a:close/>
                    <a:moveTo>
                      <a:pt x="52546" y="1"/>
                    </a:moveTo>
                    <a:lnTo>
                      <a:pt x="52546" y="470"/>
                    </a:lnTo>
                    <a:lnTo>
                      <a:pt x="52702" y="470"/>
                    </a:lnTo>
                    <a:lnTo>
                      <a:pt x="52702" y="1"/>
                    </a:lnTo>
                    <a:close/>
                    <a:moveTo>
                      <a:pt x="53483" y="1"/>
                    </a:moveTo>
                    <a:lnTo>
                      <a:pt x="53483" y="470"/>
                    </a:lnTo>
                    <a:lnTo>
                      <a:pt x="53641" y="470"/>
                    </a:lnTo>
                    <a:lnTo>
                      <a:pt x="53641" y="1"/>
                    </a:lnTo>
                    <a:close/>
                    <a:moveTo>
                      <a:pt x="54422" y="1"/>
                    </a:moveTo>
                    <a:lnTo>
                      <a:pt x="54422" y="470"/>
                    </a:lnTo>
                    <a:lnTo>
                      <a:pt x="54578" y="470"/>
                    </a:lnTo>
                    <a:lnTo>
                      <a:pt x="54578" y="1"/>
                    </a:lnTo>
                    <a:close/>
                    <a:moveTo>
                      <a:pt x="55362" y="1"/>
                    </a:moveTo>
                    <a:lnTo>
                      <a:pt x="55362" y="470"/>
                    </a:lnTo>
                    <a:lnTo>
                      <a:pt x="55518" y="470"/>
                    </a:lnTo>
                    <a:lnTo>
                      <a:pt x="55518" y="1"/>
                    </a:lnTo>
                    <a:close/>
                    <a:moveTo>
                      <a:pt x="56299" y="1"/>
                    </a:moveTo>
                    <a:lnTo>
                      <a:pt x="56299" y="470"/>
                    </a:lnTo>
                    <a:lnTo>
                      <a:pt x="56457" y="470"/>
                    </a:lnTo>
                    <a:lnTo>
                      <a:pt x="56457" y="1"/>
                    </a:lnTo>
                    <a:close/>
                    <a:moveTo>
                      <a:pt x="57238" y="1"/>
                    </a:moveTo>
                    <a:lnTo>
                      <a:pt x="57238" y="470"/>
                    </a:lnTo>
                    <a:lnTo>
                      <a:pt x="57394" y="470"/>
                    </a:lnTo>
                    <a:lnTo>
                      <a:pt x="57394" y="1"/>
                    </a:lnTo>
                    <a:close/>
                    <a:moveTo>
                      <a:pt x="58177" y="1"/>
                    </a:moveTo>
                    <a:lnTo>
                      <a:pt x="58177" y="470"/>
                    </a:lnTo>
                    <a:lnTo>
                      <a:pt x="58332" y="470"/>
                    </a:lnTo>
                    <a:lnTo>
                      <a:pt x="58332" y="1"/>
                    </a:lnTo>
                    <a:close/>
                    <a:moveTo>
                      <a:pt x="59115" y="1"/>
                    </a:moveTo>
                    <a:lnTo>
                      <a:pt x="59115" y="470"/>
                    </a:lnTo>
                    <a:lnTo>
                      <a:pt x="59271" y="470"/>
                    </a:lnTo>
                    <a:lnTo>
                      <a:pt x="59271" y="1"/>
                    </a:lnTo>
                    <a:close/>
                    <a:moveTo>
                      <a:pt x="60052" y="1"/>
                    </a:moveTo>
                    <a:lnTo>
                      <a:pt x="60052" y="470"/>
                    </a:lnTo>
                    <a:lnTo>
                      <a:pt x="60210" y="470"/>
                    </a:lnTo>
                    <a:lnTo>
                      <a:pt x="60210" y="1"/>
                    </a:lnTo>
                    <a:close/>
                    <a:moveTo>
                      <a:pt x="60991" y="1"/>
                    </a:moveTo>
                    <a:lnTo>
                      <a:pt x="60991" y="470"/>
                    </a:lnTo>
                    <a:lnTo>
                      <a:pt x="61147" y="470"/>
                    </a:lnTo>
                    <a:lnTo>
                      <a:pt x="61148" y="1"/>
                    </a:lnTo>
                    <a:close/>
                    <a:moveTo>
                      <a:pt x="61929" y="1"/>
                    </a:moveTo>
                    <a:lnTo>
                      <a:pt x="61929" y="470"/>
                    </a:lnTo>
                    <a:lnTo>
                      <a:pt x="62085" y="470"/>
                    </a:lnTo>
                    <a:lnTo>
                      <a:pt x="62089" y="1"/>
                    </a:lnTo>
                    <a:close/>
                    <a:moveTo>
                      <a:pt x="62868" y="1"/>
                    </a:moveTo>
                    <a:lnTo>
                      <a:pt x="62868" y="470"/>
                    </a:lnTo>
                    <a:lnTo>
                      <a:pt x="63024" y="470"/>
                    </a:lnTo>
                    <a:lnTo>
                      <a:pt x="63024" y="1"/>
                    </a:lnTo>
                    <a:close/>
                    <a:moveTo>
                      <a:pt x="63807" y="1"/>
                    </a:moveTo>
                    <a:lnTo>
                      <a:pt x="63807" y="470"/>
                    </a:lnTo>
                    <a:lnTo>
                      <a:pt x="63963" y="470"/>
                    </a:lnTo>
                    <a:lnTo>
                      <a:pt x="63965" y="1"/>
                    </a:lnTo>
                    <a:close/>
                    <a:moveTo>
                      <a:pt x="64747" y="1"/>
                    </a:moveTo>
                    <a:lnTo>
                      <a:pt x="64747" y="470"/>
                    </a:lnTo>
                    <a:lnTo>
                      <a:pt x="64901" y="470"/>
                    </a:lnTo>
                    <a:lnTo>
                      <a:pt x="64903" y="1"/>
                    </a:lnTo>
                    <a:close/>
                    <a:moveTo>
                      <a:pt x="65682" y="1"/>
                    </a:moveTo>
                    <a:lnTo>
                      <a:pt x="65682" y="470"/>
                    </a:lnTo>
                    <a:lnTo>
                      <a:pt x="65838" y="470"/>
                    </a:lnTo>
                    <a:lnTo>
                      <a:pt x="65838" y="1"/>
                    </a:lnTo>
                    <a:close/>
                    <a:moveTo>
                      <a:pt x="66621" y="1"/>
                    </a:moveTo>
                    <a:lnTo>
                      <a:pt x="66621" y="470"/>
                    </a:lnTo>
                    <a:lnTo>
                      <a:pt x="66777" y="470"/>
                    </a:lnTo>
                    <a:lnTo>
                      <a:pt x="66777" y="1"/>
                    </a:lnTo>
                    <a:close/>
                    <a:moveTo>
                      <a:pt x="67560" y="1"/>
                    </a:moveTo>
                    <a:lnTo>
                      <a:pt x="67560" y="470"/>
                    </a:lnTo>
                    <a:lnTo>
                      <a:pt x="67716" y="470"/>
                    </a:lnTo>
                    <a:lnTo>
                      <a:pt x="67716" y="1"/>
                    </a:lnTo>
                    <a:close/>
                    <a:moveTo>
                      <a:pt x="68497" y="1"/>
                    </a:moveTo>
                    <a:lnTo>
                      <a:pt x="68497" y="470"/>
                    </a:lnTo>
                    <a:lnTo>
                      <a:pt x="68652" y="470"/>
                    </a:lnTo>
                    <a:lnTo>
                      <a:pt x="68652" y="1"/>
                    </a:lnTo>
                    <a:close/>
                    <a:moveTo>
                      <a:pt x="69435" y="1"/>
                    </a:moveTo>
                    <a:lnTo>
                      <a:pt x="69435" y="470"/>
                    </a:lnTo>
                    <a:lnTo>
                      <a:pt x="69591" y="470"/>
                    </a:lnTo>
                    <a:lnTo>
                      <a:pt x="69591" y="1"/>
                    </a:lnTo>
                    <a:close/>
                    <a:moveTo>
                      <a:pt x="70374" y="1"/>
                    </a:moveTo>
                    <a:lnTo>
                      <a:pt x="70374" y="470"/>
                    </a:lnTo>
                    <a:lnTo>
                      <a:pt x="70530" y="470"/>
                    </a:lnTo>
                    <a:lnTo>
                      <a:pt x="70530" y="1"/>
                    </a:lnTo>
                    <a:close/>
                    <a:moveTo>
                      <a:pt x="71311" y="1"/>
                    </a:moveTo>
                    <a:lnTo>
                      <a:pt x="71311" y="470"/>
                    </a:lnTo>
                    <a:lnTo>
                      <a:pt x="71468" y="470"/>
                    </a:lnTo>
                    <a:lnTo>
                      <a:pt x="71468" y="1"/>
                    </a:lnTo>
                    <a:close/>
                    <a:moveTo>
                      <a:pt x="72249" y="1"/>
                    </a:moveTo>
                    <a:lnTo>
                      <a:pt x="72249" y="470"/>
                    </a:lnTo>
                    <a:lnTo>
                      <a:pt x="72405" y="470"/>
                    </a:lnTo>
                    <a:lnTo>
                      <a:pt x="72405" y="1"/>
                    </a:lnTo>
                    <a:close/>
                    <a:moveTo>
                      <a:pt x="73188" y="1"/>
                    </a:moveTo>
                    <a:lnTo>
                      <a:pt x="73188" y="470"/>
                    </a:lnTo>
                    <a:lnTo>
                      <a:pt x="73344" y="470"/>
                    </a:lnTo>
                    <a:lnTo>
                      <a:pt x="73344" y="1"/>
                    </a:lnTo>
                    <a:close/>
                    <a:moveTo>
                      <a:pt x="74127" y="1"/>
                    </a:moveTo>
                    <a:lnTo>
                      <a:pt x="74127" y="470"/>
                    </a:lnTo>
                    <a:lnTo>
                      <a:pt x="74283" y="470"/>
                    </a:lnTo>
                    <a:lnTo>
                      <a:pt x="74283" y="1"/>
                    </a:lnTo>
                    <a:close/>
                    <a:moveTo>
                      <a:pt x="75064" y="1"/>
                    </a:moveTo>
                    <a:lnTo>
                      <a:pt x="75064" y="470"/>
                    </a:lnTo>
                    <a:lnTo>
                      <a:pt x="75221" y="470"/>
                    </a:lnTo>
                    <a:lnTo>
                      <a:pt x="75221" y="1"/>
                    </a:lnTo>
                    <a:close/>
                    <a:moveTo>
                      <a:pt x="76002" y="1"/>
                    </a:moveTo>
                    <a:lnTo>
                      <a:pt x="76002" y="470"/>
                    </a:lnTo>
                    <a:lnTo>
                      <a:pt x="76158" y="470"/>
                    </a:lnTo>
                    <a:lnTo>
                      <a:pt x="76158" y="1"/>
                    </a:lnTo>
                    <a:close/>
                    <a:moveTo>
                      <a:pt x="76943" y="1"/>
                    </a:moveTo>
                    <a:lnTo>
                      <a:pt x="76943" y="470"/>
                    </a:lnTo>
                    <a:lnTo>
                      <a:pt x="77099" y="470"/>
                    </a:lnTo>
                    <a:lnTo>
                      <a:pt x="77099" y="1"/>
                    </a:lnTo>
                    <a:close/>
                    <a:moveTo>
                      <a:pt x="77880" y="1"/>
                    </a:moveTo>
                    <a:lnTo>
                      <a:pt x="77880" y="470"/>
                    </a:lnTo>
                    <a:lnTo>
                      <a:pt x="78037" y="470"/>
                    </a:lnTo>
                    <a:lnTo>
                      <a:pt x="78039" y="1"/>
                    </a:lnTo>
                    <a:close/>
                    <a:moveTo>
                      <a:pt x="78818" y="1"/>
                    </a:moveTo>
                    <a:lnTo>
                      <a:pt x="78818" y="470"/>
                    </a:lnTo>
                    <a:lnTo>
                      <a:pt x="78974" y="470"/>
                    </a:lnTo>
                    <a:lnTo>
                      <a:pt x="78974" y="1"/>
                    </a:lnTo>
                    <a:close/>
                    <a:moveTo>
                      <a:pt x="79757" y="1"/>
                    </a:moveTo>
                    <a:lnTo>
                      <a:pt x="79757" y="470"/>
                    </a:lnTo>
                    <a:lnTo>
                      <a:pt x="79913" y="470"/>
                    </a:lnTo>
                    <a:lnTo>
                      <a:pt x="79915" y="1"/>
                    </a:lnTo>
                    <a:close/>
                    <a:moveTo>
                      <a:pt x="80696" y="1"/>
                    </a:moveTo>
                    <a:lnTo>
                      <a:pt x="80696" y="470"/>
                    </a:lnTo>
                    <a:lnTo>
                      <a:pt x="80852" y="470"/>
                    </a:lnTo>
                    <a:lnTo>
                      <a:pt x="80852" y="1"/>
                    </a:lnTo>
                    <a:close/>
                    <a:moveTo>
                      <a:pt x="81633" y="1"/>
                    </a:moveTo>
                    <a:lnTo>
                      <a:pt x="81633" y="470"/>
                    </a:lnTo>
                    <a:lnTo>
                      <a:pt x="81790" y="470"/>
                    </a:lnTo>
                    <a:lnTo>
                      <a:pt x="81790" y="1"/>
                    </a:lnTo>
                    <a:close/>
                    <a:moveTo>
                      <a:pt x="82571" y="1"/>
                    </a:moveTo>
                    <a:lnTo>
                      <a:pt x="82571" y="470"/>
                    </a:lnTo>
                    <a:lnTo>
                      <a:pt x="82727" y="470"/>
                    </a:lnTo>
                    <a:lnTo>
                      <a:pt x="82727" y="1"/>
                    </a:lnTo>
                    <a:close/>
                    <a:moveTo>
                      <a:pt x="83510" y="1"/>
                    </a:moveTo>
                    <a:lnTo>
                      <a:pt x="83510" y="470"/>
                    </a:lnTo>
                    <a:lnTo>
                      <a:pt x="83666" y="470"/>
                    </a:lnTo>
                    <a:lnTo>
                      <a:pt x="83666" y="1"/>
                    </a:lnTo>
                    <a:close/>
                    <a:moveTo>
                      <a:pt x="84449" y="1"/>
                    </a:moveTo>
                    <a:lnTo>
                      <a:pt x="84449" y="470"/>
                    </a:lnTo>
                    <a:lnTo>
                      <a:pt x="84604" y="470"/>
                    </a:lnTo>
                    <a:lnTo>
                      <a:pt x="84604" y="1"/>
                    </a:lnTo>
                    <a:close/>
                    <a:moveTo>
                      <a:pt x="85385" y="1"/>
                    </a:moveTo>
                    <a:lnTo>
                      <a:pt x="85385" y="470"/>
                    </a:lnTo>
                    <a:lnTo>
                      <a:pt x="85543" y="470"/>
                    </a:lnTo>
                    <a:lnTo>
                      <a:pt x="85543" y="1"/>
                    </a:lnTo>
                    <a:close/>
                    <a:moveTo>
                      <a:pt x="86324" y="1"/>
                    </a:moveTo>
                    <a:lnTo>
                      <a:pt x="86324" y="470"/>
                    </a:lnTo>
                    <a:lnTo>
                      <a:pt x="86480" y="470"/>
                    </a:lnTo>
                    <a:lnTo>
                      <a:pt x="86480" y="1"/>
                    </a:lnTo>
                    <a:close/>
                    <a:moveTo>
                      <a:pt x="87263" y="1"/>
                    </a:moveTo>
                    <a:lnTo>
                      <a:pt x="87263" y="470"/>
                    </a:lnTo>
                    <a:lnTo>
                      <a:pt x="87419" y="470"/>
                    </a:lnTo>
                    <a:lnTo>
                      <a:pt x="87419" y="1"/>
                    </a:lnTo>
                    <a:close/>
                    <a:moveTo>
                      <a:pt x="88201" y="1"/>
                    </a:moveTo>
                    <a:lnTo>
                      <a:pt x="88201" y="470"/>
                    </a:lnTo>
                    <a:lnTo>
                      <a:pt x="88357" y="470"/>
                    </a:lnTo>
                    <a:lnTo>
                      <a:pt x="88357" y="1"/>
                    </a:lnTo>
                    <a:close/>
                    <a:moveTo>
                      <a:pt x="89138" y="1"/>
                    </a:moveTo>
                    <a:lnTo>
                      <a:pt x="89138" y="470"/>
                    </a:lnTo>
                    <a:lnTo>
                      <a:pt x="89296" y="470"/>
                    </a:lnTo>
                    <a:lnTo>
                      <a:pt x="89296" y="1"/>
                    </a:lnTo>
                    <a:close/>
                    <a:moveTo>
                      <a:pt x="90079" y="1"/>
                    </a:moveTo>
                    <a:lnTo>
                      <a:pt x="90079" y="470"/>
                    </a:lnTo>
                    <a:lnTo>
                      <a:pt x="90235" y="470"/>
                    </a:lnTo>
                    <a:lnTo>
                      <a:pt x="90235" y="1"/>
                    </a:lnTo>
                    <a:close/>
                    <a:moveTo>
                      <a:pt x="91017" y="1"/>
                    </a:moveTo>
                    <a:lnTo>
                      <a:pt x="91017" y="470"/>
                    </a:lnTo>
                    <a:lnTo>
                      <a:pt x="91173" y="470"/>
                    </a:lnTo>
                    <a:lnTo>
                      <a:pt x="91173" y="1"/>
                    </a:lnTo>
                    <a:close/>
                    <a:moveTo>
                      <a:pt x="91954" y="1"/>
                    </a:moveTo>
                    <a:lnTo>
                      <a:pt x="91954" y="470"/>
                    </a:lnTo>
                    <a:lnTo>
                      <a:pt x="92112" y="470"/>
                    </a:lnTo>
                    <a:lnTo>
                      <a:pt x="92112" y="1"/>
                    </a:lnTo>
                    <a:close/>
                    <a:moveTo>
                      <a:pt x="92893" y="1"/>
                    </a:moveTo>
                    <a:lnTo>
                      <a:pt x="92893" y="470"/>
                    </a:lnTo>
                    <a:lnTo>
                      <a:pt x="93049" y="470"/>
                    </a:lnTo>
                    <a:lnTo>
                      <a:pt x="93049" y="1"/>
                    </a:lnTo>
                    <a:close/>
                    <a:moveTo>
                      <a:pt x="93832" y="1"/>
                    </a:moveTo>
                    <a:lnTo>
                      <a:pt x="93832" y="470"/>
                    </a:lnTo>
                    <a:lnTo>
                      <a:pt x="93987" y="470"/>
                    </a:lnTo>
                    <a:lnTo>
                      <a:pt x="93987" y="1"/>
                    </a:lnTo>
                    <a:close/>
                    <a:moveTo>
                      <a:pt x="94770" y="1"/>
                    </a:moveTo>
                    <a:lnTo>
                      <a:pt x="94770" y="470"/>
                    </a:lnTo>
                    <a:lnTo>
                      <a:pt x="94926" y="470"/>
                    </a:lnTo>
                    <a:lnTo>
                      <a:pt x="94926" y="1"/>
                    </a:lnTo>
                    <a:close/>
                    <a:moveTo>
                      <a:pt x="95707" y="1"/>
                    </a:moveTo>
                    <a:lnTo>
                      <a:pt x="95707" y="470"/>
                    </a:lnTo>
                    <a:lnTo>
                      <a:pt x="95865" y="470"/>
                    </a:lnTo>
                    <a:lnTo>
                      <a:pt x="95865" y="1"/>
                    </a:lnTo>
                    <a:close/>
                    <a:moveTo>
                      <a:pt x="96646" y="1"/>
                    </a:moveTo>
                    <a:lnTo>
                      <a:pt x="96646" y="470"/>
                    </a:lnTo>
                    <a:lnTo>
                      <a:pt x="96802" y="470"/>
                    </a:lnTo>
                    <a:lnTo>
                      <a:pt x="96802" y="1"/>
                    </a:lnTo>
                    <a:close/>
                    <a:moveTo>
                      <a:pt x="97585" y="1"/>
                    </a:moveTo>
                    <a:lnTo>
                      <a:pt x="97585" y="470"/>
                    </a:lnTo>
                    <a:lnTo>
                      <a:pt x="97740" y="470"/>
                    </a:lnTo>
                    <a:lnTo>
                      <a:pt x="97740" y="1"/>
                    </a:lnTo>
                    <a:close/>
                    <a:moveTo>
                      <a:pt x="98523" y="1"/>
                    </a:moveTo>
                    <a:lnTo>
                      <a:pt x="98523" y="470"/>
                    </a:lnTo>
                    <a:lnTo>
                      <a:pt x="98679" y="470"/>
                    </a:lnTo>
                    <a:lnTo>
                      <a:pt x="98679" y="1"/>
                    </a:lnTo>
                    <a:close/>
                    <a:moveTo>
                      <a:pt x="99460" y="1"/>
                    </a:moveTo>
                    <a:lnTo>
                      <a:pt x="99460" y="470"/>
                    </a:lnTo>
                    <a:lnTo>
                      <a:pt x="99618" y="470"/>
                    </a:lnTo>
                    <a:lnTo>
                      <a:pt x="99618" y="1"/>
                    </a:lnTo>
                    <a:close/>
                    <a:moveTo>
                      <a:pt x="100399" y="1"/>
                    </a:moveTo>
                    <a:lnTo>
                      <a:pt x="100399" y="470"/>
                    </a:lnTo>
                    <a:lnTo>
                      <a:pt x="100555" y="470"/>
                    </a:lnTo>
                    <a:lnTo>
                      <a:pt x="100555" y="1"/>
                    </a:lnTo>
                    <a:close/>
                    <a:moveTo>
                      <a:pt x="101337" y="1"/>
                    </a:moveTo>
                    <a:lnTo>
                      <a:pt x="101337" y="470"/>
                    </a:lnTo>
                    <a:lnTo>
                      <a:pt x="101493" y="470"/>
                    </a:lnTo>
                    <a:lnTo>
                      <a:pt x="101493" y="1"/>
                    </a:lnTo>
                    <a:close/>
                    <a:moveTo>
                      <a:pt x="102276" y="1"/>
                    </a:moveTo>
                    <a:lnTo>
                      <a:pt x="102276" y="470"/>
                    </a:lnTo>
                    <a:lnTo>
                      <a:pt x="102432" y="470"/>
                    </a:lnTo>
                    <a:lnTo>
                      <a:pt x="102432" y="1"/>
                    </a:lnTo>
                    <a:close/>
                    <a:moveTo>
                      <a:pt x="103213" y="1"/>
                    </a:moveTo>
                    <a:lnTo>
                      <a:pt x="103213" y="470"/>
                    </a:lnTo>
                    <a:lnTo>
                      <a:pt x="103371" y="470"/>
                    </a:lnTo>
                    <a:lnTo>
                      <a:pt x="103371" y="1"/>
                    </a:lnTo>
                    <a:close/>
                    <a:moveTo>
                      <a:pt x="104152" y="1"/>
                    </a:moveTo>
                    <a:lnTo>
                      <a:pt x="104152" y="470"/>
                    </a:lnTo>
                    <a:lnTo>
                      <a:pt x="104309" y="470"/>
                    </a:lnTo>
                    <a:lnTo>
                      <a:pt x="104309" y="1"/>
                    </a:lnTo>
                    <a:close/>
                    <a:moveTo>
                      <a:pt x="105090" y="1"/>
                    </a:moveTo>
                    <a:lnTo>
                      <a:pt x="105090" y="470"/>
                    </a:lnTo>
                    <a:lnTo>
                      <a:pt x="105246" y="470"/>
                    </a:lnTo>
                    <a:lnTo>
                      <a:pt x="105246" y="1"/>
                    </a:lnTo>
                    <a:close/>
                    <a:moveTo>
                      <a:pt x="106029" y="1"/>
                    </a:moveTo>
                    <a:lnTo>
                      <a:pt x="106029" y="470"/>
                    </a:lnTo>
                    <a:lnTo>
                      <a:pt x="106185" y="470"/>
                    </a:lnTo>
                    <a:lnTo>
                      <a:pt x="106185" y="1"/>
                    </a:lnTo>
                    <a:close/>
                    <a:moveTo>
                      <a:pt x="106968" y="1"/>
                    </a:moveTo>
                    <a:lnTo>
                      <a:pt x="106968" y="470"/>
                    </a:lnTo>
                    <a:lnTo>
                      <a:pt x="107123" y="470"/>
                    </a:lnTo>
                    <a:lnTo>
                      <a:pt x="107123" y="1"/>
                    </a:lnTo>
                    <a:close/>
                    <a:moveTo>
                      <a:pt x="107904" y="1"/>
                    </a:moveTo>
                    <a:lnTo>
                      <a:pt x="107904" y="470"/>
                    </a:lnTo>
                    <a:lnTo>
                      <a:pt x="108062" y="470"/>
                    </a:lnTo>
                    <a:lnTo>
                      <a:pt x="108062" y="1"/>
                    </a:lnTo>
                    <a:close/>
                    <a:moveTo>
                      <a:pt x="108843" y="1"/>
                    </a:moveTo>
                    <a:lnTo>
                      <a:pt x="108843" y="470"/>
                    </a:lnTo>
                    <a:lnTo>
                      <a:pt x="108999" y="470"/>
                    </a:lnTo>
                    <a:lnTo>
                      <a:pt x="108999" y="1"/>
                    </a:lnTo>
                    <a:close/>
                    <a:moveTo>
                      <a:pt x="109782" y="1"/>
                    </a:moveTo>
                    <a:lnTo>
                      <a:pt x="109782" y="470"/>
                    </a:lnTo>
                    <a:lnTo>
                      <a:pt x="109938" y="470"/>
                    </a:lnTo>
                    <a:lnTo>
                      <a:pt x="109938" y="1"/>
                    </a:lnTo>
                    <a:close/>
                    <a:moveTo>
                      <a:pt x="110720" y="1"/>
                    </a:moveTo>
                    <a:lnTo>
                      <a:pt x="110720" y="470"/>
                    </a:lnTo>
                    <a:lnTo>
                      <a:pt x="110876" y="470"/>
                    </a:lnTo>
                    <a:lnTo>
                      <a:pt x="110876" y="1"/>
                    </a:lnTo>
                    <a:close/>
                    <a:moveTo>
                      <a:pt x="111657" y="1"/>
                    </a:moveTo>
                    <a:lnTo>
                      <a:pt x="111657" y="470"/>
                    </a:lnTo>
                    <a:lnTo>
                      <a:pt x="111813" y="470"/>
                    </a:lnTo>
                    <a:lnTo>
                      <a:pt x="111815" y="1"/>
                    </a:lnTo>
                    <a:close/>
                    <a:moveTo>
                      <a:pt x="112596" y="1"/>
                    </a:moveTo>
                    <a:lnTo>
                      <a:pt x="112596" y="470"/>
                    </a:lnTo>
                    <a:lnTo>
                      <a:pt x="112752" y="470"/>
                    </a:lnTo>
                    <a:lnTo>
                      <a:pt x="112752" y="1"/>
                    </a:lnTo>
                    <a:close/>
                    <a:moveTo>
                      <a:pt x="113535" y="1"/>
                    </a:moveTo>
                    <a:lnTo>
                      <a:pt x="113535" y="470"/>
                    </a:lnTo>
                    <a:lnTo>
                      <a:pt x="113691" y="470"/>
                    </a:lnTo>
                    <a:lnTo>
                      <a:pt x="113691" y="1"/>
                    </a:lnTo>
                    <a:close/>
                    <a:moveTo>
                      <a:pt x="114472" y="1"/>
                    </a:moveTo>
                    <a:lnTo>
                      <a:pt x="114472" y="470"/>
                    </a:lnTo>
                    <a:lnTo>
                      <a:pt x="114629" y="470"/>
                    </a:lnTo>
                    <a:lnTo>
                      <a:pt x="114629" y="1"/>
                    </a:lnTo>
                    <a:close/>
                    <a:moveTo>
                      <a:pt x="115410" y="1"/>
                    </a:moveTo>
                    <a:lnTo>
                      <a:pt x="115410" y="470"/>
                    </a:lnTo>
                    <a:lnTo>
                      <a:pt x="115566" y="470"/>
                    </a:lnTo>
                    <a:lnTo>
                      <a:pt x="115566" y="1"/>
                    </a:lnTo>
                    <a:close/>
                    <a:moveTo>
                      <a:pt x="116349" y="1"/>
                    </a:moveTo>
                    <a:lnTo>
                      <a:pt x="116349" y="470"/>
                    </a:lnTo>
                    <a:lnTo>
                      <a:pt x="116505" y="470"/>
                    </a:lnTo>
                    <a:lnTo>
                      <a:pt x="116505" y="1"/>
                    </a:lnTo>
                    <a:close/>
                    <a:moveTo>
                      <a:pt x="117288" y="1"/>
                    </a:moveTo>
                    <a:lnTo>
                      <a:pt x="117288" y="470"/>
                    </a:lnTo>
                    <a:lnTo>
                      <a:pt x="117443" y="470"/>
                    </a:lnTo>
                    <a:lnTo>
                      <a:pt x="117443" y="1"/>
                    </a:lnTo>
                    <a:close/>
                    <a:moveTo>
                      <a:pt x="118224" y="1"/>
                    </a:moveTo>
                    <a:lnTo>
                      <a:pt x="118224" y="470"/>
                    </a:lnTo>
                    <a:lnTo>
                      <a:pt x="118382" y="470"/>
                    </a:lnTo>
                    <a:lnTo>
                      <a:pt x="118382" y="1"/>
                    </a:lnTo>
                    <a:close/>
                    <a:moveTo>
                      <a:pt x="119163" y="1"/>
                    </a:moveTo>
                    <a:lnTo>
                      <a:pt x="119163" y="470"/>
                    </a:lnTo>
                    <a:lnTo>
                      <a:pt x="119321" y="470"/>
                    </a:lnTo>
                    <a:lnTo>
                      <a:pt x="119321" y="1"/>
                    </a:lnTo>
                    <a:close/>
                    <a:moveTo>
                      <a:pt x="120102" y="1"/>
                    </a:moveTo>
                    <a:lnTo>
                      <a:pt x="120102" y="470"/>
                    </a:lnTo>
                    <a:lnTo>
                      <a:pt x="120258" y="470"/>
                    </a:lnTo>
                    <a:lnTo>
                      <a:pt x="120258" y="1"/>
                    </a:lnTo>
                    <a:close/>
                    <a:moveTo>
                      <a:pt x="121040" y="1"/>
                    </a:moveTo>
                    <a:lnTo>
                      <a:pt x="121040" y="470"/>
                    </a:lnTo>
                    <a:lnTo>
                      <a:pt x="121196" y="470"/>
                    </a:lnTo>
                    <a:lnTo>
                      <a:pt x="121196" y="1"/>
                    </a:lnTo>
                    <a:close/>
                    <a:moveTo>
                      <a:pt x="121977" y="1"/>
                    </a:moveTo>
                    <a:lnTo>
                      <a:pt x="121977" y="470"/>
                    </a:lnTo>
                    <a:lnTo>
                      <a:pt x="122135" y="470"/>
                    </a:lnTo>
                    <a:lnTo>
                      <a:pt x="122135" y="1"/>
                    </a:lnTo>
                    <a:close/>
                    <a:moveTo>
                      <a:pt x="122916" y="1"/>
                    </a:moveTo>
                    <a:lnTo>
                      <a:pt x="122916" y="470"/>
                    </a:lnTo>
                    <a:lnTo>
                      <a:pt x="123074" y="470"/>
                    </a:lnTo>
                    <a:lnTo>
                      <a:pt x="123074" y="1"/>
                    </a:lnTo>
                    <a:close/>
                    <a:moveTo>
                      <a:pt x="123855" y="1"/>
                    </a:moveTo>
                    <a:lnTo>
                      <a:pt x="123855" y="470"/>
                    </a:lnTo>
                    <a:lnTo>
                      <a:pt x="124010" y="470"/>
                    </a:lnTo>
                    <a:lnTo>
                      <a:pt x="124010" y="1"/>
                    </a:lnTo>
                    <a:close/>
                    <a:moveTo>
                      <a:pt x="124793" y="1"/>
                    </a:moveTo>
                    <a:lnTo>
                      <a:pt x="124793" y="470"/>
                    </a:lnTo>
                    <a:lnTo>
                      <a:pt x="124949" y="470"/>
                    </a:lnTo>
                    <a:lnTo>
                      <a:pt x="124949" y="1"/>
                    </a:lnTo>
                    <a:close/>
                    <a:moveTo>
                      <a:pt x="125732" y="1"/>
                    </a:moveTo>
                    <a:lnTo>
                      <a:pt x="125732" y="470"/>
                    </a:lnTo>
                    <a:lnTo>
                      <a:pt x="125888" y="470"/>
                    </a:lnTo>
                    <a:lnTo>
                      <a:pt x="1258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 name="Google Shape;1253;p24"/>
            <p:cNvGrpSpPr/>
            <p:nvPr/>
          </p:nvGrpSpPr>
          <p:grpSpPr>
            <a:xfrm>
              <a:off x="-41" y="718275"/>
              <a:ext cx="9144241" cy="1182675"/>
              <a:chOff x="3813375" y="4666275"/>
              <a:chExt cx="3441825" cy="445150"/>
            </a:xfrm>
          </p:grpSpPr>
          <p:sp>
            <p:nvSpPr>
              <p:cNvPr id="1254" name="Google Shape;1254;p24"/>
              <p:cNvSpPr/>
              <p:nvPr/>
            </p:nvSpPr>
            <p:spPr>
              <a:xfrm>
                <a:off x="4404050" y="4792550"/>
                <a:ext cx="32100" cy="318850"/>
              </a:xfrm>
              <a:custGeom>
                <a:rect b="b" l="l" r="r" t="t"/>
                <a:pathLst>
                  <a:path extrusionOk="0" h="12754" w="1284">
                    <a:moveTo>
                      <a:pt x="161" y="0"/>
                    </a:moveTo>
                    <a:cubicBezTo>
                      <a:pt x="72" y="0"/>
                      <a:pt x="0" y="171"/>
                      <a:pt x="0" y="383"/>
                    </a:cubicBezTo>
                    <a:lnTo>
                      <a:pt x="0" y="12659"/>
                    </a:lnTo>
                    <a:cubicBezTo>
                      <a:pt x="0" y="12730"/>
                      <a:pt x="8" y="12754"/>
                      <a:pt x="22" y="12754"/>
                    </a:cubicBezTo>
                    <a:cubicBezTo>
                      <a:pt x="50" y="12754"/>
                      <a:pt x="102" y="12659"/>
                      <a:pt x="161" y="12659"/>
                    </a:cubicBezTo>
                    <a:lnTo>
                      <a:pt x="1124" y="12659"/>
                    </a:lnTo>
                    <a:cubicBezTo>
                      <a:pt x="1183" y="12659"/>
                      <a:pt x="1234" y="12754"/>
                      <a:pt x="1262" y="12754"/>
                    </a:cubicBezTo>
                    <a:cubicBezTo>
                      <a:pt x="1275" y="12754"/>
                      <a:pt x="1283" y="12730"/>
                      <a:pt x="1283" y="12659"/>
                    </a:cubicBezTo>
                    <a:lnTo>
                      <a:pt x="1283" y="383"/>
                    </a:lnTo>
                    <a:cubicBezTo>
                      <a:pt x="1283"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4"/>
              <p:cNvSpPr/>
              <p:nvPr/>
            </p:nvSpPr>
            <p:spPr>
              <a:xfrm>
                <a:off x="4456975" y="4934900"/>
                <a:ext cx="25225" cy="176500"/>
              </a:xfrm>
              <a:custGeom>
                <a:rect b="b" l="l" r="r" t="t"/>
                <a:pathLst>
                  <a:path extrusionOk="0" h="7060" w="1009">
                    <a:moveTo>
                      <a:pt x="160" y="0"/>
                    </a:moveTo>
                    <a:cubicBezTo>
                      <a:pt x="72" y="0"/>
                      <a:pt x="1" y="171"/>
                      <a:pt x="1" y="384"/>
                    </a:cubicBezTo>
                    <a:lnTo>
                      <a:pt x="1" y="6965"/>
                    </a:lnTo>
                    <a:cubicBezTo>
                      <a:pt x="1" y="7036"/>
                      <a:pt x="9" y="7060"/>
                      <a:pt x="22" y="7060"/>
                    </a:cubicBezTo>
                    <a:cubicBezTo>
                      <a:pt x="50" y="7060"/>
                      <a:pt x="101" y="6965"/>
                      <a:pt x="160" y="6965"/>
                    </a:cubicBezTo>
                    <a:lnTo>
                      <a:pt x="848" y="6965"/>
                    </a:lnTo>
                    <a:cubicBezTo>
                      <a:pt x="908" y="6965"/>
                      <a:pt x="959" y="7060"/>
                      <a:pt x="987" y="7060"/>
                    </a:cubicBezTo>
                    <a:cubicBezTo>
                      <a:pt x="1001" y="7060"/>
                      <a:pt x="1009" y="7036"/>
                      <a:pt x="1009" y="6965"/>
                    </a:cubicBezTo>
                    <a:lnTo>
                      <a:pt x="1009" y="384"/>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4"/>
              <p:cNvSpPr/>
              <p:nvPr/>
            </p:nvSpPr>
            <p:spPr>
              <a:xfrm>
                <a:off x="4507475" y="4990225"/>
                <a:ext cx="23225" cy="121175"/>
              </a:xfrm>
              <a:custGeom>
                <a:rect b="b" l="l" r="r" t="t"/>
                <a:pathLst>
                  <a:path extrusionOk="0" h="4847" w="929">
                    <a:moveTo>
                      <a:pt x="162" y="0"/>
                    </a:moveTo>
                    <a:cubicBezTo>
                      <a:pt x="74" y="0"/>
                      <a:pt x="1" y="171"/>
                      <a:pt x="1" y="383"/>
                    </a:cubicBezTo>
                    <a:lnTo>
                      <a:pt x="1" y="4752"/>
                    </a:lnTo>
                    <a:cubicBezTo>
                      <a:pt x="1" y="4823"/>
                      <a:pt x="9" y="4847"/>
                      <a:pt x="23" y="4847"/>
                    </a:cubicBezTo>
                    <a:cubicBezTo>
                      <a:pt x="51" y="4847"/>
                      <a:pt x="104" y="4752"/>
                      <a:pt x="162" y="4752"/>
                    </a:cubicBezTo>
                    <a:lnTo>
                      <a:pt x="767" y="4752"/>
                    </a:lnTo>
                    <a:cubicBezTo>
                      <a:pt x="826" y="4752"/>
                      <a:pt x="877" y="4847"/>
                      <a:pt x="905" y="4847"/>
                    </a:cubicBezTo>
                    <a:cubicBezTo>
                      <a:pt x="919" y="4847"/>
                      <a:pt x="927" y="4823"/>
                      <a:pt x="927" y="4752"/>
                    </a:cubicBezTo>
                    <a:lnTo>
                      <a:pt x="929" y="383"/>
                    </a:lnTo>
                    <a:cubicBezTo>
                      <a:pt x="929" y="171"/>
                      <a:pt x="857"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4"/>
              <p:cNvSpPr/>
              <p:nvPr/>
            </p:nvSpPr>
            <p:spPr>
              <a:xfrm>
                <a:off x="4555975" y="4849100"/>
                <a:ext cx="25225" cy="262300"/>
              </a:xfrm>
              <a:custGeom>
                <a:rect b="b" l="l" r="r" t="t"/>
                <a:pathLst>
                  <a:path extrusionOk="0" h="10492" w="1009">
                    <a:moveTo>
                      <a:pt x="162" y="0"/>
                    </a:moveTo>
                    <a:cubicBezTo>
                      <a:pt x="72" y="0"/>
                      <a:pt x="1" y="171"/>
                      <a:pt x="1" y="384"/>
                    </a:cubicBezTo>
                    <a:lnTo>
                      <a:pt x="1" y="10397"/>
                    </a:lnTo>
                    <a:cubicBezTo>
                      <a:pt x="1" y="10468"/>
                      <a:pt x="9" y="10492"/>
                      <a:pt x="23" y="10492"/>
                    </a:cubicBezTo>
                    <a:cubicBezTo>
                      <a:pt x="50" y="10492"/>
                      <a:pt x="102" y="10397"/>
                      <a:pt x="162" y="10397"/>
                    </a:cubicBezTo>
                    <a:lnTo>
                      <a:pt x="849" y="10397"/>
                    </a:lnTo>
                    <a:cubicBezTo>
                      <a:pt x="908" y="10397"/>
                      <a:pt x="959" y="10492"/>
                      <a:pt x="987" y="10492"/>
                    </a:cubicBezTo>
                    <a:cubicBezTo>
                      <a:pt x="1001" y="10492"/>
                      <a:pt x="1009" y="10468"/>
                      <a:pt x="1009" y="10397"/>
                    </a:cubicBezTo>
                    <a:lnTo>
                      <a:pt x="1009" y="384"/>
                    </a:lnTo>
                    <a:cubicBezTo>
                      <a:pt x="1009" y="171"/>
                      <a:pt x="937" y="0"/>
                      <a:pt x="8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4"/>
              <p:cNvSpPr/>
              <p:nvPr/>
            </p:nvSpPr>
            <p:spPr>
              <a:xfrm>
                <a:off x="4605475" y="4951175"/>
                <a:ext cx="25250" cy="160225"/>
              </a:xfrm>
              <a:custGeom>
                <a:rect b="b" l="l" r="r" t="t"/>
                <a:pathLst>
                  <a:path extrusionOk="0" h="6409" w="1010">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4"/>
              <p:cNvSpPr/>
              <p:nvPr/>
            </p:nvSpPr>
            <p:spPr>
              <a:xfrm>
                <a:off x="4654975" y="4972300"/>
                <a:ext cx="25250" cy="139100"/>
              </a:xfrm>
              <a:custGeom>
                <a:rect b="b" l="l" r="r" t="t"/>
                <a:pathLst>
                  <a:path extrusionOk="0" h="5564" w="1010">
                    <a:moveTo>
                      <a:pt x="162" y="0"/>
                    </a:moveTo>
                    <a:cubicBezTo>
                      <a:pt x="72"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4"/>
              <p:cNvSpPr/>
              <p:nvPr/>
            </p:nvSpPr>
            <p:spPr>
              <a:xfrm>
                <a:off x="470415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4" y="9149"/>
                      <a:pt x="162" y="9149"/>
                    </a:cubicBezTo>
                    <a:lnTo>
                      <a:pt x="875" y="9149"/>
                    </a:lnTo>
                    <a:cubicBezTo>
                      <a:pt x="935" y="9149"/>
                      <a:pt x="987" y="9244"/>
                      <a:pt x="1015" y="9244"/>
                    </a:cubicBezTo>
                    <a:cubicBezTo>
                      <a:pt x="1029" y="9244"/>
                      <a:pt x="1037" y="9220"/>
                      <a:pt x="1037" y="9149"/>
                    </a:cubicBezTo>
                    <a:lnTo>
                      <a:pt x="1037" y="386"/>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4"/>
              <p:cNvSpPr/>
              <p:nvPr/>
            </p:nvSpPr>
            <p:spPr>
              <a:xfrm>
                <a:off x="4752650" y="4850325"/>
                <a:ext cx="27950" cy="261075"/>
              </a:xfrm>
              <a:custGeom>
                <a:rect b="b" l="l" r="r" t="t"/>
                <a:pathLst>
                  <a:path extrusionOk="0" h="10443" w="1118">
                    <a:moveTo>
                      <a:pt x="162" y="1"/>
                    </a:moveTo>
                    <a:cubicBezTo>
                      <a:pt x="72" y="1"/>
                      <a:pt x="1" y="171"/>
                      <a:pt x="1" y="384"/>
                    </a:cubicBezTo>
                    <a:lnTo>
                      <a:pt x="1" y="10348"/>
                    </a:lnTo>
                    <a:cubicBezTo>
                      <a:pt x="1" y="10419"/>
                      <a:pt x="9" y="10443"/>
                      <a:pt x="22" y="10443"/>
                    </a:cubicBezTo>
                    <a:cubicBezTo>
                      <a:pt x="50" y="10443"/>
                      <a:pt x="102" y="10348"/>
                      <a:pt x="162" y="10348"/>
                    </a:cubicBezTo>
                    <a:lnTo>
                      <a:pt x="958" y="10348"/>
                    </a:lnTo>
                    <a:cubicBezTo>
                      <a:pt x="1016" y="10348"/>
                      <a:pt x="1068" y="10443"/>
                      <a:pt x="1095" y="10443"/>
                    </a:cubicBezTo>
                    <a:cubicBezTo>
                      <a:pt x="1109" y="10443"/>
                      <a:pt x="1117" y="10419"/>
                      <a:pt x="1117" y="10348"/>
                    </a:cubicBezTo>
                    <a:lnTo>
                      <a:pt x="1117" y="384"/>
                    </a:lnTo>
                    <a:cubicBezTo>
                      <a:pt x="1117" y="171"/>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4"/>
              <p:cNvSpPr/>
              <p:nvPr/>
            </p:nvSpPr>
            <p:spPr>
              <a:xfrm>
                <a:off x="4801475" y="4666275"/>
                <a:ext cx="29300" cy="445125"/>
              </a:xfrm>
              <a:custGeom>
                <a:rect b="b" l="l" r="r" t="t"/>
                <a:pathLst>
                  <a:path extrusionOk="0" h="17805" w="1172">
                    <a:moveTo>
                      <a:pt x="161" y="0"/>
                    </a:moveTo>
                    <a:cubicBezTo>
                      <a:pt x="72" y="0"/>
                      <a:pt x="0" y="173"/>
                      <a:pt x="0" y="385"/>
                    </a:cubicBezTo>
                    <a:lnTo>
                      <a:pt x="0" y="17710"/>
                    </a:lnTo>
                    <a:cubicBezTo>
                      <a:pt x="0" y="17781"/>
                      <a:pt x="8" y="17804"/>
                      <a:pt x="22" y="17804"/>
                    </a:cubicBezTo>
                    <a:cubicBezTo>
                      <a:pt x="50" y="17804"/>
                      <a:pt x="102" y="17710"/>
                      <a:pt x="161" y="17710"/>
                    </a:cubicBezTo>
                    <a:lnTo>
                      <a:pt x="1012" y="17710"/>
                    </a:lnTo>
                    <a:cubicBezTo>
                      <a:pt x="1071" y="17710"/>
                      <a:pt x="1122" y="17804"/>
                      <a:pt x="1150" y="17804"/>
                    </a:cubicBezTo>
                    <a:cubicBezTo>
                      <a:pt x="1164" y="17804"/>
                      <a:pt x="1172" y="17781"/>
                      <a:pt x="1172" y="17710"/>
                    </a:cubicBezTo>
                    <a:lnTo>
                      <a:pt x="1172" y="385"/>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4"/>
              <p:cNvSpPr/>
              <p:nvPr/>
            </p:nvSpPr>
            <p:spPr>
              <a:xfrm>
                <a:off x="4852350" y="4894150"/>
                <a:ext cx="26600" cy="217250"/>
              </a:xfrm>
              <a:custGeom>
                <a:rect b="b" l="l" r="r" t="t"/>
                <a:pathLst>
                  <a:path extrusionOk="0" h="8690" w="1064">
                    <a:moveTo>
                      <a:pt x="161" y="1"/>
                    </a:moveTo>
                    <a:cubicBezTo>
                      <a:pt x="72" y="1"/>
                      <a:pt x="0" y="173"/>
                      <a:pt x="0" y="384"/>
                    </a:cubicBezTo>
                    <a:lnTo>
                      <a:pt x="0" y="8595"/>
                    </a:lnTo>
                    <a:cubicBezTo>
                      <a:pt x="0" y="8666"/>
                      <a:pt x="8" y="8690"/>
                      <a:pt x="22" y="8690"/>
                    </a:cubicBezTo>
                    <a:cubicBezTo>
                      <a:pt x="50" y="8690"/>
                      <a:pt x="102" y="8595"/>
                      <a:pt x="161" y="8595"/>
                    </a:cubicBezTo>
                    <a:lnTo>
                      <a:pt x="902" y="8595"/>
                    </a:lnTo>
                    <a:cubicBezTo>
                      <a:pt x="961" y="8595"/>
                      <a:pt x="1013" y="8690"/>
                      <a:pt x="1041" y="8690"/>
                    </a:cubicBezTo>
                    <a:cubicBezTo>
                      <a:pt x="1055" y="8690"/>
                      <a:pt x="1063" y="8666"/>
                      <a:pt x="1063" y="8595"/>
                    </a:cubicBezTo>
                    <a:lnTo>
                      <a:pt x="1063" y="384"/>
                    </a:lnTo>
                    <a:cubicBezTo>
                      <a:pt x="1063"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4"/>
              <p:cNvSpPr/>
              <p:nvPr/>
            </p:nvSpPr>
            <p:spPr>
              <a:xfrm>
                <a:off x="4900500" y="4887650"/>
                <a:ext cx="29275" cy="223750"/>
              </a:xfrm>
              <a:custGeom>
                <a:rect b="b" l="l" r="r" t="t"/>
                <a:pathLst>
                  <a:path extrusionOk="0" h="8950" w="1171">
                    <a:moveTo>
                      <a:pt x="160" y="0"/>
                    </a:moveTo>
                    <a:cubicBezTo>
                      <a:pt x="72" y="0"/>
                      <a:pt x="1" y="173"/>
                      <a:pt x="1" y="383"/>
                    </a:cubicBezTo>
                    <a:lnTo>
                      <a:pt x="1" y="8855"/>
                    </a:lnTo>
                    <a:cubicBezTo>
                      <a:pt x="1" y="8926"/>
                      <a:pt x="9" y="8950"/>
                      <a:pt x="23" y="8950"/>
                    </a:cubicBezTo>
                    <a:cubicBezTo>
                      <a:pt x="50" y="8950"/>
                      <a:pt x="102" y="8855"/>
                      <a:pt x="160" y="8855"/>
                    </a:cubicBezTo>
                    <a:lnTo>
                      <a:pt x="1009" y="8855"/>
                    </a:lnTo>
                    <a:cubicBezTo>
                      <a:pt x="1069" y="8855"/>
                      <a:pt x="1121" y="8950"/>
                      <a:pt x="1149" y="8950"/>
                    </a:cubicBezTo>
                    <a:cubicBezTo>
                      <a:pt x="1163" y="8950"/>
                      <a:pt x="1171" y="8926"/>
                      <a:pt x="1171" y="8855"/>
                    </a:cubicBezTo>
                    <a:lnTo>
                      <a:pt x="1171" y="383"/>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4"/>
              <p:cNvSpPr/>
              <p:nvPr/>
            </p:nvSpPr>
            <p:spPr>
              <a:xfrm>
                <a:off x="495070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4" y="4167"/>
                      <a:pt x="1066" y="4262"/>
                      <a:pt x="1095" y="4262"/>
                    </a:cubicBezTo>
                    <a:cubicBezTo>
                      <a:pt x="1109" y="4262"/>
                      <a:pt x="1117" y="4238"/>
                      <a:pt x="1117" y="4167"/>
                    </a:cubicBezTo>
                    <a:lnTo>
                      <a:pt x="1117" y="385"/>
                    </a:lnTo>
                    <a:cubicBezTo>
                      <a:pt x="1117" y="172"/>
                      <a:pt x="1044"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4"/>
              <p:cNvSpPr/>
              <p:nvPr/>
            </p:nvSpPr>
            <p:spPr>
              <a:xfrm>
                <a:off x="5001200" y="4861600"/>
                <a:ext cx="25925" cy="249800"/>
              </a:xfrm>
              <a:custGeom>
                <a:rect b="b" l="l" r="r" t="t"/>
                <a:pathLst>
                  <a:path extrusionOk="0" h="9992" w="1037">
                    <a:moveTo>
                      <a:pt x="160" y="1"/>
                    </a:moveTo>
                    <a:cubicBezTo>
                      <a:pt x="72" y="1"/>
                      <a:pt x="1" y="171"/>
                      <a:pt x="1" y="384"/>
                    </a:cubicBezTo>
                    <a:lnTo>
                      <a:pt x="1" y="9897"/>
                    </a:lnTo>
                    <a:cubicBezTo>
                      <a:pt x="1" y="9968"/>
                      <a:pt x="9" y="9992"/>
                      <a:pt x="23" y="9992"/>
                    </a:cubicBezTo>
                    <a:cubicBezTo>
                      <a:pt x="50" y="9992"/>
                      <a:pt x="102" y="9897"/>
                      <a:pt x="160" y="9897"/>
                    </a:cubicBezTo>
                    <a:lnTo>
                      <a:pt x="875" y="9897"/>
                    </a:lnTo>
                    <a:cubicBezTo>
                      <a:pt x="934" y="9897"/>
                      <a:pt x="986" y="9992"/>
                      <a:pt x="1014" y="9992"/>
                    </a:cubicBezTo>
                    <a:cubicBezTo>
                      <a:pt x="1029" y="9992"/>
                      <a:pt x="1037" y="9968"/>
                      <a:pt x="1037" y="9897"/>
                    </a:cubicBezTo>
                    <a:lnTo>
                      <a:pt x="1037" y="384"/>
                    </a:lnTo>
                    <a:cubicBezTo>
                      <a:pt x="1037" y="171"/>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4"/>
              <p:cNvSpPr/>
              <p:nvPr/>
            </p:nvSpPr>
            <p:spPr>
              <a:xfrm>
                <a:off x="3813375" y="4934850"/>
                <a:ext cx="25250" cy="176550"/>
              </a:xfrm>
              <a:custGeom>
                <a:rect b="b" l="l" r="r" t="t"/>
                <a:pathLst>
                  <a:path extrusionOk="0" h="7062" w="1010">
                    <a:moveTo>
                      <a:pt x="162" y="1"/>
                    </a:moveTo>
                    <a:cubicBezTo>
                      <a:pt x="72" y="1"/>
                      <a:pt x="1" y="173"/>
                      <a:pt x="1" y="384"/>
                    </a:cubicBezTo>
                    <a:lnTo>
                      <a:pt x="1" y="6967"/>
                    </a:lnTo>
                    <a:cubicBezTo>
                      <a:pt x="1" y="7038"/>
                      <a:pt x="9" y="7062"/>
                      <a:pt x="23" y="7062"/>
                    </a:cubicBezTo>
                    <a:cubicBezTo>
                      <a:pt x="51" y="7062"/>
                      <a:pt x="103" y="6967"/>
                      <a:pt x="162" y="6967"/>
                    </a:cubicBezTo>
                    <a:lnTo>
                      <a:pt x="850" y="6967"/>
                    </a:lnTo>
                    <a:cubicBezTo>
                      <a:pt x="908" y="6967"/>
                      <a:pt x="960" y="7062"/>
                      <a:pt x="987" y="7062"/>
                    </a:cubicBezTo>
                    <a:cubicBezTo>
                      <a:pt x="1001" y="7062"/>
                      <a:pt x="1009" y="7038"/>
                      <a:pt x="1009" y="6967"/>
                    </a:cubicBezTo>
                    <a:lnTo>
                      <a:pt x="1009" y="384"/>
                    </a:lnTo>
                    <a:cubicBezTo>
                      <a:pt x="1009" y="173"/>
                      <a:pt x="938" y="1"/>
                      <a:pt x="8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4"/>
              <p:cNvSpPr/>
              <p:nvPr/>
            </p:nvSpPr>
            <p:spPr>
              <a:xfrm>
                <a:off x="386392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4"/>
              <p:cNvSpPr/>
              <p:nvPr/>
            </p:nvSpPr>
            <p:spPr>
              <a:xfrm>
                <a:off x="3912425" y="4849100"/>
                <a:ext cx="25225" cy="262300"/>
              </a:xfrm>
              <a:custGeom>
                <a:rect b="b" l="l" r="r" t="t"/>
                <a:pathLst>
                  <a:path extrusionOk="0" h="10492" w="1009">
                    <a:moveTo>
                      <a:pt x="160" y="0"/>
                    </a:moveTo>
                    <a:cubicBezTo>
                      <a:pt x="72" y="0"/>
                      <a:pt x="1" y="171"/>
                      <a:pt x="1" y="384"/>
                    </a:cubicBezTo>
                    <a:lnTo>
                      <a:pt x="1" y="10397"/>
                    </a:lnTo>
                    <a:cubicBezTo>
                      <a:pt x="1" y="10468"/>
                      <a:pt x="8" y="10492"/>
                      <a:pt x="22" y="10492"/>
                    </a:cubicBezTo>
                    <a:cubicBezTo>
                      <a:pt x="50" y="10492"/>
                      <a:pt x="101" y="10397"/>
                      <a:pt x="160" y="10397"/>
                    </a:cubicBezTo>
                    <a:lnTo>
                      <a:pt x="848" y="10397"/>
                    </a:lnTo>
                    <a:cubicBezTo>
                      <a:pt x="907" y="10397"/>
                      <a:pt x="959"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4"/>
              <p:cNvSpPr/>
              <p:nvPr/>
            </p:nvSpPr>
            <p:spPr>
              <a:xfrm>
                <a:off x="3961925" y="4951125"/>
                <a:ext cx="25225" cy="160275"/>
              </a:xfrm>
              <a:custGeom>
                <a:rect b="b" l="l" r="r" t="t"/>
                <a:pathLst>
                  <a:path extrusionOk="0" h="6411" w="1009">
                    <a:moveTo>
                      <a:pt x="160" y="0"/>
                    </a:moveTo>
                    <a:cubicBezTo>
                      <a:pt x="72" y="0"/>
                      <a:pt x="1" y="173"/>
                      <a:pt x="1" y="384"/>
                    </a:cubicBezTo>
                    <a:lnTo>
                      <a:pt x="1" y="6316"/>
                    </a:lnTo>
                    <a:cubicBezTo>
                      <a:pt x="1" y="6387"/>
                      <a:pt x="9" y="6411"/>
                      <a:pt x="22" y="6411"/>
                    </a:cubicBezTo>
                    <a:cubicBezTo>
                      <a:pt x="50" y="6411"/>
                      <a:pt x="101" y="6316"/>
                      <a:pt x="160" y="6316"/>
                    </a:cubicBezTo>
                    <a:lnTo>
                      <a:pt x="848" y="6316"/>
                    </a:lnTo>
                    <a:cubicBezTo>
                      <a:pt x="907" y="6316"/>
                      <a:pt x="959" y="6411"/>
                      <a:pt x="987" y="6411"/>
                    </a:cubicBezTo>
                    <a:cubicBezTo>
                      <a:pt x="1001" y="6411"/>
                      <a:pt x="1009" y="6387"/>
                      <a:pt x="1009" y="6316"/>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4"/>
              <p:cNvSpPr/>
              <p:nvPr/>
            </p:nvSpPr>
            <p:spPr>
              <a:xfrm>
                <a:off x="40114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7"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4"/>
              <p:cNvSpPr/>
              <p:nvPr/>
            </p:nvSpPr>
            <p:spPr>
              <a:xfrm>
                <a:off x="406060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3" y="9149"/>
                      <a:pt x="162" y="9149"/>
                    </a:cubicBezTo>
                    <a:lnTo>
                      <a:pt x="875" y="9149"/>
                    </a:lnTo>
                    <a:cubicBezTo>
                      <a:pt x="935" y="9149"/>
                      <a:pt x="987" y="9244"/>
                      <a:pt x="1015" y="9244"/>
                    </a:cubicBezTo>
                    <a:cubicBezTo>
                      <a:pt x="1029" y="9244"/>
                      <a:pt x="1037" y="9220"/>
                      <a:pt x="1037"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4"/>
              <p:cNvSpPr/>
              <p:nvPr/>
            </p:nvSpPr>
            <p:spPr>
              <a:xfrm>
                <a:off x="4109100" y="4850325"/>
                <a:ext cx="27925" cy="261075"/>
              </a:xfrm>
              <a:custGeom>
                <a:rect b="b" l="l" r="r" t="t"/>
                <a:pathLst>
                  <a:path extrusionOk="0" h="10443" w="1117">
                    <a:moveTo>
                      <a:pt x="160" y="1"/>
                    </a:moveTo>
                    <a:cubicBezTo>
                      <a:pt x="72" y="1"/>
                      <a:pt x="0" y="173"/>
                      <a:pt x="0" y="386"/>
                    </a:cubicBezTo>
                    <a:lnTo>
                      <a:pt x="0" y="10348"/>
                    </a:lnTo>
                    <a:cubicBezTo>
                      <a:pt x="0" y="10419"/>
                      <a:pt x="8"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6"/>
                    </a:lnTo>
                    <a:cubicBezTo>
                      <a:pt x="1117" y="173"/>
                      <a:pt x="1045"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4"/>
              <p:cNvSpPr/>
              <p:nvPr/>
            </p:nvSpPr>
            <p:spPr>
              <a:xfrm>
                <a:off x="4157900" y="4666325"/>
                <a:ext cx="29325" cy="445075"/>
              </a:xfrm>
              <a:custGeom>
                <a:rect b="b" l="l" r="r" t="t"/>
                <a:pathLst>
                  <a:path extrusionOk="0" h="17803" w="1173">
                    <a:moveTo>
                      <a:pt x="160" y="0"/>
                    </a:moveTo>
                    <a:cubicBezTo>
                      <a:pt x="72" y="0"/>
                      <a:pt x="1" y="171"/>
                      <a:pt x="1" y="383"/>
                    </a:cubicBezTo>
                    <a:lnTo>
                      <a:pt x="1" y="17708"/>
                    </a:lnTo>
                    <a:cubicBezTo>
                      <a:pt x="1" y="17779"/>
                      <a:pt x="9" y="17803"/>
                      <a:pt x="23" y="17803"/>
                    </a:cubicBezTo>
                    <a:cubicBezTo>
                      <a:pt x="50" y="17803"/>
                      <a:pt x="102" y="17708"/>
                      <a:pt x="160" y="17708"/>
                    </a:cubicBezTo>
                    <a:lnTo>
                      <a:pt x="1011" y="17708"/>
                    </a:lnTo>
                    <a:cubicBezTo>
                      <a:pt x="1071" y="17708"/>
                      <a:pt x="1123" y="17803"/>
                      <a:pt x="1151" y="17803"/>
                    </a:cubicBezTo>
                    <a:cubicBezTo>
                      <a:pt x="1165" y="17803"/>
                      <a:pt x="1172" y="17779"/>
                      <a:pt x="1172" y="17708"/>
                    </a:cubicBezTo>
                    <a:lnTo>
                      <a:pt x="1172" y="383"/>
                    </a:lnTo>
                    <a:cubicBezTo>
                      <a:pt x="1172" y="171"/>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4"/>
              <p:cNvSpPr/>
              <p:nvPr/>
            </p:nvSpPr>
            <p:spPr>
              <a:xfrm>
                <a:off x="42088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4"/>
              <p:cNvSpPr/>
              <p:nvPr/>
            </p:nvSpPr>
            <p:spPr>
              <a:xfrm>
                <a:off x="4256925" y="4887700"/>
                <a:ext cx="29300" cy="223700"/>
              </a:xfrm>
              <a:custGeom>
                <a:rect b="b" l="l" r="r" t="t"/>
                <a:pathLst>
                  <a:path extrusionOk="0" h="8948" w="1172">
                    <a:moveTo>
                      <a:pt x="161" y="0"/>
                    </a:moveTo>
                    <a:cubicBezTo>
                      <a:pt x="72" y="0"/>
                      <a:pt x="0" y="171"/>
                      <a:pt x="0" y="383"/>
                    </a:cubicBezTo>
                    <a:lnTo>
                      <a:pt x="0" y="8853"/>
                    </a:lnTo>
                    <a:cubicBezTo>
                      <a:pt x="0" y="8924"/>
                      <a:pt x="8" y="8948"/>
                      <a:pt x="22" y="8948"/>
                    </a:cubicBezTo>
                    <a:cubicBezTo>
                      <a:pt x="50" y="8948"/>
                      <a:pt x="101" y="8853"/>
                      <a:pt x="161" y="8853"/>
                    </a:cubicBezTo>
                    <a:lnTo>
                      <a:pt x="1010" y="8853"/>
                    </a:lnTo>
                    <a:cubicBezTo>
                      <a:pt x="1070" y="8853"/>
                      <a:pt x="1122" y="8948"/>
                      <a:pt x="1150" y="8948"/>
                    </a:cubicBezTo>
                    <a:cubicBezTo>
                      <a:pt x="1164" y="8948"/>
                      <a:pt x="1172" y="8924"/>
                      <a:pt x="1172" y="8853"/>
                    </a:cubicBezTo>
                    <a:lnTo>
                      <a:pt x="1172" y="383"/>
                    </a:lnTo>
                    <a:cubicBezTo>
                      <a:pt x="1172" y="171"/>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4"/>
              <p:cNvSpPr/>
              <p:nvPr/>
            </p:nvSpPr>
            <p:spPr>
              <a:xfrm>
                <a:off x="430715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5" y="4167"/>
                      <a:pt x="1067" y="4262"/>
                      <a:pt x="1095" y="4262"/>
                    </a:cubicBezTo>
                    <a:cubicBezTo>
                      <a:pt x="1109" y="4262"/>
                      <a:pt x="1117" y="4238"/>
                      <a:pt x="1117" y="4167"/>
                    </a:cubicBezTo>
                    <a:lnTo>
                      <a:pt x="1117" y="385"/>
                    </a:lnTo>
                    <a:cubicBezTo>
                      <a:pt x="1117" y="172"/>
                      <a:pt x="1045"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4"/>
              <p:cNvSpPr/>
              <p:nvPr/>
            </p:nvSpPr>
            <p:spPr>
              <a:xfrm>
                <a:off x="4357650" y="4861600"/>
                <a:ext cx="25875" cy="249800"/>
              </a:xfrm>
              <a:custGeom>
                <a:rect b="b" l="l" r="r" t="t"/>
                <a:pathLst>
                  <a:path extrusionOk="0" h="9992" w="1035">
                    <a:moveTo>
                      <a:pt x="160" y="1"/>
                    </a:moveTo>
                    <a:cubicBezTo>
                      <a:pt x="72" y="1"/>
                      <a:pt x="1" y="173"/>
                      <a:pt x="1" y="386"/>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4"/>
              <p:cNvSpPr/>
              <p:nvPr/>
            </p:nvSpPr>
            <p:spPr>
              <a:xfrm>
                <a:off x="50971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4"/>
              <p:cNvSpPr/>
              <p:nvPr/>
            </p:nvSpPr>
            <p:spPr>
              <a:xfrm>
                <a:off x="5150075" y="4934850"/>
                <a:ext cx="25225" cy="176550"/>
              </a:xfrm>
              <a:custGeom>
                <a:rect b="b" l="l" r="r" t="t"/>
                <a:pathLst>
                  <a:path extrusionOk="0" h="7062" w="1009">
                    <a:moveTo>
                      <a:pt x="160" y="1"/>
                    </a:moveTo>
                    <a:cubicBezTo>
                      <a:pt x="72" y="1"/>
                      <a:pt x="1" y="173"/>
                      <a:pt x="1" y="384"/>
                    </a:cubicBezTo>
                    <a:lnTo>
                      <a:pt x="1" y="6967"/>
                    </a:lnTo>
                    <a:cubicBezTo>
                      <a:pt x="1" y="7038"/>
                      <a:pt x="9" y="7062"/>
                      <a:pt x="22" y="7062"/>
                    </a:cubicBezTo>
                    <a:cubicBezTo>
                      <a:pt x="50" y="7062"/>
                      <a:pt x="101" y="6967"/>
                      <a:pt x="160" y="6967"/>
                    </a:cubicBezTo>
                    <a:lnTo>
                      <a:pt x="848" y="6967"/>
                    </a:lnTo>
                    <a:cubicBezTo>
                      <a:pt x="907" y="6967"/>
                      <a:pt x="959" y="7062"/>
                      <a:pt x="987" y="7062"/>
                    </a:cubicBezTo>
                    <a:cubicBezTo>
                      <a:pt x="1001" y="7062"/>
                      <a:pt x="1009" y="7038"/>
                      <a:pt x="1009" y="6967"/>
                    </a:cubicBezTo>
                    <a:lnTo>
                      <a:pt x="1009" y="384"/>
                    </a:lnTo>
                    <a:cubicBezTo>
                      <a:pt x="1009" y="173"/>
                      <a:pt x="936" y="1"/>
                      <a:pt x="8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4"/>
              <p:cNvSpPr/>
              <p:nvPr/>
            </p:nvSpPr>
            <p:spPr>
              <a:xfrm>
                <a:off x="520057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4"/>
              <p:cNvSpPr/>
              <p:nvPr/>
            </p:nvSpPr>
            <p:spPr>
              <a:xfrm>
                <a:off x="52490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4"/>
              <p:cNvSpPr/>
              <p:nvPr/>
            </p:nvSpPr>
            <p:spPr>
              <a:xfrm>
                <a:off x="52985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1" y="6314"/>
                      <a:pt x="160" y="6314"/>
                    </a:cubicBezTo>
                    <a:lnTo>
                      <a:pt x="848" y="6314"/>
                    </a:lnTo>
                    <a:cubicBezTo>
                      <a:pt x="908" y="6314"/>
                      <a:pt x="959" y="6409"/>
                      <a:pt x="987" y="6409"/>
                    </a:cubicBezTo>
                    <a:cubicBezTo>
                      <a:pt x="1001" y="6409"/>
                      <a:pt x="1009" y="6385"/>
                      <a:pt x="1009" y="6314"/>
                    </a:cubicBezTo>
                    <a:lnTo>
                      <a:pt x="1009" y="383"/>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4"/>
              <p:cNvSpPr/>
              <p:nvPr/>
            </p:nvSpPr>
            <p:spPr>
              <a:xfrm>
                <a:off x="534807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8"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4"/>
              <p:cNvSpPr/>
              <p:nvPr/>
            </p:nvSpPr>
            <p:spPr>
              <a:xfrm>
                <a:off x="5050700" y="4861600"/>
                <a:ext cx="25925" cy="249800"/>
              </a:xfrm>
              <a:custGeom>
                <a:rect b="b" l="l" r="r" t="t"/>
                <a:pathLst>
                  <a:path extrusionOk="0" h="9992" w="1037">
                    <a:moveTo>
                      <a:pt x="162" y="1"/>
                    </a:moveTo>
                    <a:cubicBezTo>
                      <a:pt x="72" y="1"/>
                      <a:pt x="1" y="171"/>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1"/>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4"/>
              <p:cNvSpPr/>
              <p:nvPr/>
            </p:nvSpPr>
            <p:spPr>
              <a:xfrm>
                <a:off x="67803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4"/>
              <p:cNvSpPr/>
              <p:nvPr/>
            </p:nvSpPr>
            <p:spPr>
              <a:xfrm>
                <a:off x="6485350" y="4850325"/>
                <a:ext cx="27950" cy="261075"/>
              </a:xfrm>
              <a:custGeom>
                <a:rect b="b" l="l" r="r" t="t"/>
                <a:pathLst>
                  <a:path extrusionOk="0" h="10443" w="1118">
                    <a:moveTo>
                      <a:pt x="162" y="1"/>
                    </a:moveTo>
                    <a:cubicBezTo>
                      <a:pt x="72" y="1"/>
                      <a:pt x="1" y="173"/>
                      <a:pt x="1" y="384"/>
                    </a:cubicBezTo>
                    <a:lnTo>
                      <a:pt x="1" y="10348"/>
                    </a:lnTo>
                    <a:cubicBezTo>
                      <a:pt x="1" y="10419"/>
                      <a:pt x="9" y="10443"/>
                      <a:pt x="23" y="10443"/>
                    </a:cubicBezTo>
                    <a:cubicBezTo>
                      <a:pt x="51" y="10443"/>
                      <a:pt x="103" y="10348"/>
                      <a:pt x="162" y="10348"/>
                    </a:cubicBezTo>
                    <a:lnTo>
                      <a:pt x="958" y="10348"/>
                    </a:lnTo>
                    <a:cubicBezTo>
                      <a:pt x="1016" y="10348"/>
                      <a:pt x="1068" y="10443"/>
                      <a:pt x="1095" y="10443"/>
                    </a:cubicBezTo>
                    <a:cubicBezTo>
                      <a:pt x="1109" y="10443"/>
                      <a:pt x="1117" y="10419"/>
                      <a:pt x="1117" y="10348"/>
                    </a:cubicBezTo>
                    <a:lnTo>
                      <a:pt x="1117" y="384"/>
                    </a:lnTo>
                    <a:cubicBezTo>
                      <a:pt x="1117" y="173"/>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24"/>
              <p:cNvSpPr/>
              <p:nvPr/>
            </p:nvSpPr>
            <p:spPr>
              <a:xfrm>
                <a:off x="6534200" y="4666275"/>
                <a:ext cx="29275" cy="445125"/>
              </a:xfrm>
              <a:custGeom>
                <a:rect b="b" l="l" r="r" t="t"/>
                <a:pathLst>
                  <a:path extrusionOk="0" h="17805" w="1171">
                    <a:moveTo>
                      <a:pt x="160" y="0"/>
                    </a:moveTo>
                    <a:cubicBezTo>
                      <a:pt x="72" y="0"/>
                      <a:pt x="1" y="173"/>
                      <a:pt x="1" y="385"/>
                    </a:cubicBezTo>
                    <a:lnTo>
                      <a:pt x="1" y="17710"/>
                    </a:lnTo>
                    <a:cubicBezTo>
                      <a:pt x="1" y="17781"/>
                      <a:pt x="9" y="17805"/>
                      <a:pt x="23" y="17805"/>
                    </a:cubicBezTo>
                    <a:cubicBezTo>
                      <a:pt x="50" y="17805"/>
                      <a:pt x="102" y="17710"/>
                      <a:pt x="160" y="17710"/>
                    </a:cubicBezTo>
                    <a:lnTo>
                      <a:pt x="1011" y="17710"/>
                    </a:lnTo>
                    <a:cubicBezTo>
                      <a:pt x="1070" y="17710"/>
                      <a:pt x="1121" y="17805"/>
                      <a:pt x="1149" y="17805"/>
                    </a:cubicBezTo>
                    <a:cubicBezTo>
                      <a:pt x="1163" y="17805"/>
                      <a:pt x="1171" y="17781"/>
                      <a:pt x="1171" y="17710"/>
                    </a:cubicBezTo>
                    <a:lnTo>
                      <a:pt x="1171" y="385"/>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24"/>
              <p:cNvSpPr/>
              <p:nvPr/>
            </p:nvSpPr>
            <p:spPr>
              <a:xfrm>
                <a:off x="6585050" y="4894150"/>
                <a:ext cx="26600" cy="217250"/>
              </a:xfrm>
              <a:custGeom>
                <a:rect b="b" l="l" r="r" t="t"/>
                <a:pathLst>
                  <a:path extrusionOk="0" h="8690" w="1064">
                    <a:moveTo>
                      <a:pt x="162" y="1"/>
                    </a:moveTo>
                    <a:cubicBezTo>
                      <a:pt x="74" y="1"/>
                      <a:pt x="0" y="173"/>
                      <a:pt x="0" y="384"/>
                    </a:cubicBezTo>
                    <a:lnTo>
                      <a:pt x="0" y="8595"/>
                    </a:lnTo>
                    <a:cubicBezTo>
                      <a:pt x="0" y="8666"/>
                      <a:pt x="8" y="8690"/>
                      <a:pt x="22" y="8690"/>
                    </a:cubicBezTo>
                    <a:cubicBezTo>
                      <a:pt x="51" y="8690"/>
                      <a:pt x="103" y="8595"/>
                      <a:pt x="162" y="8595"/>
                    </a:cubicBezTo>
                    <a:lnTo>
                      <a:pt x="902" y="8595"/>
                    </a:lnTo>
                    <a:cubicBezTo>
                      <a:pt x="962" y="8595"/>
                      <a:pt x="1014" y="8690"/>
                      <a:pt x="1042" y="8690"/>
                    </a:cubicBezTo>
                    <a:cubicBezTo>
                      <a:pt x="1056" y="8690"/>
                      <a:pt x="1064" y="8666"/>
                      <a:pt x="1064" y="8595"/>
                    </a:cubicBezTo>
                    <a:lnTo>
                      <a:pt x="1064" y="384"/>
                    </a:lnTo>
                    <a:cubicBezTo>
                      <a:pt x="1064" y="173"/>
                      <a:pt x="992"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24"/>
              <p:cNvSpPr/>
              <p:nvPr/>
            </p:nvSpPr>
            <p:spPr>
              <a:xfrm>
                <a:off x="6633225" y="4887650"/>
                <a:ext cx="29300" cy="223750"/>
              </a:xfrm>
              <a:custGeom>
                <a:rect b="b" l="l" r="r" t="t"/>
                <a:pathLst>
                  <a:path extrusionOk="0" h="8950" w="1172">
                    <a:moveTo>
                      <a:pt x="160" y="0"/>
                    </a:moveTo>
                    <a:cubicBezTo>
                      <a:pt x="72" y="0"/>
                      <a:pt x="0" y="173"/>
                      <a:pt x="0" y="383"/>
                    </a:cubicBezTo>
                    <a:lnTo>
                      <a:pt x="0" y="8855"/>
                    </a:lnTo>
                    <a:cubicBezTo>
                      <a:pt x="0" y="8926"/>
                      <a:pt x="8" y="8950"/>
                      <a:pt x="22" y="8950"/>
                    </a:cubicBezTo>
                    <a:cubicBezTo>
                      <a:pt x="50" y="8950"/>
                      <a:pt x="101" y="8855"/>
                      <a:pt x="160" y="8855"/>
                    </a:cubicBezTo>
                    <a:lnTo>
                      <a:pt x="1010" y="8855"/>
                    </a:lnTo>
                    <a:cubicBezTo>
                      <a:pt x="1069" y="8855"/>
                      <a:pt x="1121" y="8950"/>
                      <a:pt x="1149" y="8950"/>
                    </a:cubicBezTo>
                    <a:cubicBezTo>
                      <a:pt x="1163" y="8950"/>
                      <a:pt x="1172" y="8926"/>
                      <a:pt x="1172" y="8855"/>
                    </a:cubicBezTo>
                    <a:lnTo>
                      <a:pt x="1172" y="383"/>
                    </a:lnTo>
                    <a:cubicBezTo>
                      <a:pt x="1172" y="173"/>
                      <a:pt x="1098"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24"/>
              <p:cNvSpPr/>
              <p:nvPr/>
            </p:nvSpPr>
            <p:spPr>
              <a:xfrm>
                <a:off x="6683350" y="5004850"/>
                <a:ext cx="28000" cy="106550"/>
              </a:xfrm>
              <a:custGeom>
                <a:rect b="b" l="l" r="r" t="t"/>
                <a:pathLst>
                  <a:path extrusionOk="0" h="4262" w="1120">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9" y="4262"/>
                      <a:pt x="1097" y="4262"/>
                    </a:cubicBezTo>
                    <a:cubicBezTo>
                      <a:pt x="1111" y="4262"/>
                      <a:pt x="1119" y="4238"/>
                      <a:pt x="1119" y="4167"/>
                    </a:cubicBezTo>
                    <a:lnTo>
                      <a:pt x="1119" y="385"/>
                    </a:lnTo>
                    <a:cubicBezTo>
                      <a:pt x="1119"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24"/>
              <p:cNvSpPr/>
              <p:nvPr/>
            </p:nvSpPr>
            <p:spPr>
              <a:xfrm>
                <a:off x="673390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24"/>
              <p:cNvSpPr/>
              <p:nvPr/>
            </p:nvSpPr>
            <p:spPr>
              <a:xfrm>
                <a:off x="549320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1" y="12659"/>
                      <a:pt x="1233" y="12754"/>
                      <a:pt x="1261" y="12754"/>
                    </a:cubicBezTo>
                    <a:cubicBezTo>
                      <a:pt x="1275" y="12754"/>
                      <a:pt x="1283" y="12730"/>
                      <a:pt x="1283" y="12659"/>
                    </a:cubicBezTo>
                    <a:lnTo>
                      <a:pt x="1283" y="383"/>
                    </a:lnTo>
                    <a:cubicBezTo>
                      <a:pt x="1283" y="171"/>
                      <a:pt x="1210"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4"/>
              <p:cNvSpPr/>
              <p:nvPr/>
            </p:nvSpPr>
            <p:spPr>
              <a:xfrm>
                <a:off x="5546125" y="4934900"/>
                <a:ext cx="25225" cy="176525"/>
              </a:xfrm>
              <a:custGeom>
                <a:rect b="b" l="l" r="r" t="t"/>
                <a:pathLst>
                  <a:path extrusionOk="0" h="7061" w="1009">
                    <a:moveTo>
                      <a:pt x="160" y="0"/>
                    </a:moveTo>
                    <a:cubicBezTo>
                      <a:pt x="72" y="0"/>
                      <a:pt x="1" y="171"/>
                      <a:pt x="1" y="384"/>
                    </a:cubicBezTo>
                    <a:lnTo>
                      <a:pt x="1" y="6967"/>
                    </a:lnTo>
                    <a:cubicBezTo>
                      <a:pt x="1" y="7037"/>
                      <a:pt x="9" y="7061"/>
                      <a:pt x="22" y="7061"/>
                    </a:cubicBezTo>
                    <a:cubicBezTo>
                      <a:pt x="50" y="7061"/>
                      <a:pt x="101" y="6967"/>
                      <a:pt x="160" y="6967"/>
                    </a:cubicBezTo>
                    <a:lnTo>
                      <a:pt x="848" y="6967"/>
                    </a:lnTo>
                    <a:cubicBezTo>
                      <a:pt x="907" y="6967"/>
                      <a:pt x="959" y="7061"/>
                      <a:pt x="987" y="7061"/>
                    </a:cubicBezTo>
                    <a:cubicBezTo>
                      <a:pt x="1001" y="7061"/>
                      <a:pt x="1009" y="7037"/>
                      <a:pt x="1009" y="696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4"/>
              <p:cNvSpPr/>
              <p:nvPr/>
            </p:nvSpPr>
            <p:spPr>
              <a:xfrm>
                <a:off x="55966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4"/>
              <p:cNvSpPr/>
              <p:nvPr/>
            </p:nvSpPr>
            <p:spPr>
              <a:xfrm>
                <a:off x="564512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4"/>
              <p:cNvSpPr/>
              <p:nvPr/>
            </p:nvSpPr>
            <p:spPr>
              <a:xfrm>
                <a:off x="5694575" y="4951175"/>
                <a:ext cx="25250" cy="160225"/>
              </a:xfrm>
              <a:custGeom>
                <a:rect b="b" l="l" r="r" t="t"/>
                <a:pathLst>
                  <a:path extrusionOk="0" h="6409" w="1010">
                    <a:moveTo>
                      <a:pt x="162" y="0"/>
                    </a:moveTo>
                    <a:cubicBezTo>
                      <a:pt x="74" y="0"/>
                      <a:pt x="1" y="171"/>
                      <a:pt x="1" y="383"/>
                    </a:cubicBezTo>
                    <a:lnTo>
                      <a:pt x="1" y="6314"/>
                    </a:lnTo>
                    <a:cubicBezTo>
                      <a:pt x="1" y="6385"/>
                      <a:pt x="9" y="6409"/>
                      <a:pt x="23" y="6409"/>
                    </a:cubicBezTo>
                    <a:cubicBezTo>
                      <a:pt x="51" y="6409"/>
                      <a:pt x="103" y="6314"/>
                      <a:pt x="162" y="6314"/>
                    </a:cubicBezTo>
                    <a:lnTo>
                      <a:pt x="850" y="6314"/>
                    </a:lnTo>
                    <a:cubicBezTo>
                      <a:pt x="908" y="6314"/>
                      <a:pt x="960" y="6409"/>
                      <a:pt x="987" y="6409"/>
                    </a:cubicBezTo>
                    <a:cubicBezTo>
                      <a:pt x="1001" y="6409"/>
                      <a:pt x="1009" y="6385"/>
                      <a:pt x="1009" y="6314"/>
                    </a:cubicBezTo>
                    <a:lnTo>
                      <a:pt x="1009" y="383"/>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4"/>
              <p:cNvSpPr/>
              <p:nvPr/>
            </p:nvSpPr>
            <p:spPr>
              <a:xfrm>
                <a:off x="57441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6" y="5469"/>
                      <a:pt x="958"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4"/>
              <p:cNvSpPr/>
              <p:nvPr/>
            </p:nvSpPr>
            <p:spPr>
              <a:xfrm>
                <a:off x="5793300" y="4880300"/>
                <a:ext cx="25875" cy="231100"/>
              </a:xfrm>
              <a:custGeom>
                <a:rect b="b" l="l" r="r" t="t"/>
                <a:pathLst>
                  <a:path extrusionOk="0" h="9244" w="1035">
                    <a:moveTo>
                      <a:pt x="160" y="1"/>
                    </a:moveTo>
                    <a:cubicBezTo>
                      <a:pt x="72" y="1"/>
                      <a:pt x="1" y="173"/>
                      <a:pt x="1" y="386"/>
                    </a:cubicBezTo>
                    <a:lnTo>
                      <a:pt x="1" y="9149"/>
                    </a:lnTo>
                    <a:cubicBezTo>
                      <a:pt x="1" y="9220"/>
                      <a:pt x="9" y="9244"/>
                      <a:pt x="23" y="9244"/>
                    </a:cubicBezTo>
                    <a:cubicBezTo>
                      <a:pt x="50" y="9244"/>
                      <a:pt x="102" y="9149"/>
                      <a:pt x="160" y="9149"/>
                    </a:cubicBezTo>
                    <a:lnTo>
                      <a:pt x="875" y="9149"/>
                    </a:lnTo>
                    <a:cubicBezTo>
                      <a:pt x="934" y="9149"/>
                      <a:pt x="985" y="9244"/>
                      <a:pt x="1013" y="9244"/>
                    </a:cubicBezTo>
                    <a:cubicBezTo>
                      <a:pt x="1027" y="9244"/>
                      <a:pt x="1035" y="9220"/>
                      <a:pt x="1035"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4"/>
              <p:cNvSpPr/>
              <p:nvPr/>
            </p:nvSpPr>
            <p:spPr>
              <a:xfrm>
                <a:off x="5841800" y="4850325"/>
                <a:ext cx="27950" cy="261075"/>
              </a:xfrm>
              <a:custGeom>
                <a:rect b="b" l="l" r="r" t="t"/>
                <a:pathLst>
                  <a:path extrusionOk="0" h="10443" w="1118">
                    <a:moveTo>
                      <a:pt x="162" y="1"/>
                    </a:moveTo>
                    <a:cubicBezTo>
                      <a:pt x="72" y="1"/>
                      <a:pt x="1" y="173"/>
                      <a:pt x="1" y="384"/>
                    </a:cubicBezTo>
                    <a:lnTo>
                      <a:pt x="1" y="10348"/>
                    </a:lnTo>
                    <a:cubicBezTo>
                      <a:pt x="1" y="10419"/>
                      <a:pt x="8" y="10443"/>
                      <a:pt x="22" y="10443"/>
                    </a:cubicBezTo>
                    <a:cubicBezTo>
                      <a:pt x="50" y="10443"/>
                      <a:pt x="102" y="10348"/>
                      <a:pt x="162"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4"/>
              <p:cNvSpPr/>
              <p:nvPr/>
            </p:nvSpPr>
            <p:spPr>
              <a:xfrm>
                <a:off x="5890625" y="4666275"/>
                <a:ext cx="29300" cy="445125"/>
              </a:xfrm>
              <a:custGeom>
                <a:rect b="b" l="l" r="r" t="t"/>
                <a:pathLst>
                  <a:path extrusionOk="0" h="17805" w="1172">
                    <a:moveTo>
                      <a:pt x="161" y="0"/>
                    </a:moveTo>
                    <a:cubicBezTo>
                      <a:pt x="72" y="0"/>
                      <a:pt x="0" y="173"/>
                      <a:pt x="0" y="385"/>
                    </a:cubicBezTo>
                    <a:lnTo>
                      <a:pt x="0" y="17710"/>
                    </a:lnTo>
                    <a:cubicBezTo>
                      <a:pt x="0" y="17781"/>
                      <a:pt x="8" y="17805"/>
                      <a:pt x="22" y="17805"/>
                    </a:cubicBezTo>
                    <a:cubicBezTo>
                      <a:pt x="50" y="17805"/>
                      <a:pt x="101" y="17710"/>
                      <a:pt x="161"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4"/>
              <p:cNvSpPr/>
              <p:nvPr/>
            </p:nvSpPr>
            <p:spPr>
              <a:xfrm>
                <a:off x="59415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4"/>
              <p:cNvSpPr/>
              <p:nvPr/>
            </p:nvSpPr>
            <p:spPr>
              <a:xfrm>
                <a:off x="5989625" y="4887650"/>
                <a:ext cx="29300" cy="223750"/>
              </a:xfrm>
              <a:custGeom>
                <a:rect b="b" l="l" r="r" t="t"/>
                <a:pathLst>
                  <a:path extrusionOk="0" h="8950" w="1172">
                    <a:moveTo>
                      <a:pt x="161" y="0"/>
                    </a:moveTo>
                    <a:cubicBezTo>
                      <a:pt x="72" y="0"/>
                      <a:pt x="0" y="173"/>
                      <a:pt x="0" y="383"/>
                    </a:cubicBezTo>
                    <a:lnTo>
                      <a:pt x="0" y="8855"/>
                    </a:lnTo>
                    <a:cubicBezTo>
                      <a:pt x="0" y="8926"/>
                      <a:pt x="8" y="8950"/>
                      <a:pt x="22" y="8950"/>
                    </a:cubicBezTo>
                    <a:cubicBezTo>
                      <a:pt x="50" y="8950"/>
                      <a:pt x="102" y="8855"/>
                      <a:pt x="161" y="8855"/>
                    </a:cubicBezTo>
                    <a:lnTo>
                      <a:pt x="1012" y="8855"/>
                    </a:lnTo>
                    <a:cubicBezTo>
                      <a:pt x="1071" y="8855"/>
                      <a:pt x="1122" y="8950"/>
                      <a:pt x="1150" y="8950"/>
                    </a:cubicBezTo>
                    <a:cubicBezTo>
                      <a:pt x="1164" y="8950"/>
                      <a:pt x="1172" y="8926"/>
                      <a:pt x="1172" y="8855"/>
                    </a:cubicBezTo>
                    <a:lnTo>
                      <a:pt x="1172" y="383"/>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4"/>
              <p:cNvSpPr/>
              <p:nvPr/>
            </p:nvSpPr>
            <p:spPr>
              <a:xfrm>
                <a:off x="6039800" y="5004850"/>
                <a:ext cx="27950" cy="106550"/>
              </a:xfrm>
              <a:custGeom>
                <a:rect b="b" l="l" r="r" t="t"/>
                <a:pathLst>
                  <a:path extrusionOk="0" h="4262" w="1118">
                    <a:moveTo>
                      <a:pt x="160" y="0"/>
                    </a:moveTo>
                    <a:cubicBezTo>
                      <a:pt x="72" y="0"/>
                      <a:pt x="1" y="172"/>
                      <a:pt x="1" y="385"/>
                    </a:cubicBezTo>
                    <a:lnTo>
                      <a:pt x="1" y="4167"/>
                    </a:lnTo>
                    <a:cubicBezTo>
                      <a:pt x="1" y="4238"/>
                      <a:pt x="9" y="4262"/>
                      <a:pt x="22" y="4262"/>
                    </a:cubicBezTo>
                    <a:cubicBezTo>
                      <a:pt x="50" y="4262"/>
                      <a:pt x="101" y="4167"/>
                      <a:pt x="160"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4"/>
              <p:cNvSpPr/>
              <p:nvPr/>
            </p:nvSpPr>
            <p:spPr>
              <a:xfrm>
                <a:off x="6090300" y="4861600"/>
                <a:ext cx="25925" cy="249800"/>
              </a:xfrm>
              <a:custGeom>
                <a:rect b="b" l="l" r="r" t="t"/>
                <a:pathLst>
                  <a:path extrusionOk="0" h="9992" w="1037">
                    <a:moveTo>
                      <a:pt x="162" y="1"/>
                    </a:moveTo>
                    <a:cubicBezTo>
                      <a:pt x="74" y="1"/>
                      <a:pt x="1" y="173"/>
                      <a:pt x="1" y="384"/>
                    </a:cubicBezTo>
                    <a:lnTo>
                      <a:pt x="1" y="9897"/>
                    </a:lnTo>
                    <a:cubicBezTo>
                      <a:pt x="1" y="9968"/>
                      <a:pt x="9" y="9992"/>
                      <a:pt x="23" y="9992"/>
                    </a:cubicBezTo>
                    <a:cubicBezTo>
                      <a:pt x="51" y="9992"/>
                      <a:pt x="102" y="9897"/>
                      <a:pt x="162" y="9897"/>
                    </a:cubicBezTo>
                    <a:lnTo>
                      <a:pt x="877" y="9897"/>
                    </a:lnTo>
                    <a:cubicBezTo>
                      <a:pt x="936" y="9897"/>
                      <a:pt x="987" y="9992"/>
                      <a:pt x="1015" y="9992"/>
                    </a:cubicBezTo>
                    <a:cubicBezTo>
                      <a:pt x="1029" y="9992"/>
                      <a:pt x="1037" y="9968"/>
                      <a:pt x="1037" y="9897"/>
                    </a:cubicBezTo>
                    <a:lnTo>
                      <a:pt x="1037" y="384"/>
                    </a:lnTo>
                    <a:cubicBezTo>
                      <a:pt x="1037" y="173"/>
                      <a:pt x="96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4"/>
              <p:cNvSpPr/>
              <p:nvPr/>
            </p:nvSpPr>
            <p:spPr>
              <a:xfrm>
                <a:off x="5396250" y="5004850"/>
                <a:ext cx="27950" cy="106550"/>
              </a:xfrm>
              <a:custGeom>
                <a:rect b="b" l="l" r="r" t="t"/>
                <a:pathLst>
                  <a:path extrusionOk="0" h="4262" w="1118">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4"/>
              <p:cNvSpPr/>
              <p:nvPr/>
            </p:nvSpPr>
            <p:spPr>
              <a:xfrm>
                <a:off x="544675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4" y="9897"/>
                      <a:pt x="986" y="9992"/>
                      <a:pt x="1014" y="9992"/>
                    </a:cubicBezTo>
                    <a:cubicBezTo>
                      <a:pt x="1029" y="9992"/>
                      <a:pt x="1037" y="9968"/>
                      <a:pt x="1037" y="9897"/>
                    </a:cubicBezTo>
                    <a:lnTo>
                      <a:pt x="1037" y="384"/>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4"/>
              <p:cNvSpPr/>
              <p:nvPr/>
            </p:nvSpPr>
            <p:spPr>
              <a:xfrm>
                <a:off x="6186250" y="4792550"/>
                <a:ext cx="32100" cy="318850"/>
              </a:xfrm>
              <a:custGeom>
                <a:rect b="b" l="l" r="r" t="t"/>
                <a:pathLst>
                  <a:path extrusionOk="0" h="12754" w="1284">
                    <a:moveTo>
                      <a:pt x="162" y="0"/>
                    </a:moveTo>
                    <a:cubicBezTo>
                      <a:pt x="72" y="0"/>
                      <a:pt x="0" y="171"/>
                      <a:pt x="0" y="383"/>
                    </a:cubicBezTo>
                    <a:lnTo>
                      <a:pt x="0" y="12659"/>
                    </a:lnTo>
                    <a:cubicBezTo>
                      <a:pt x="0" y="12730"/>
                      <a:pt x="8" y="12754"/>
                      <a:pt x="22" y="12754"/>
                    </a:cubicBezTo>
                    <a:cubicBezTo>
                      <a:pt x="50" y="12754"/>
                      <a:pt x="102" y="12659"/>
                      <a:pt x="162" y="12659"/>
                    </a:cubicBezTo>
                    <a:lnTo>
                      <a:pt x="1124" y="12659"/>
                    </a:lnTo>
                    <a:cubicBezTo>
                      <a:pt x="1183" y="12659"/>
                      <a:pt x="1234" y="12754"/>
                      <a:pt x="1262" y="12754"/>
                    </a:cubicBezTo>
                    <a:cubicBezTo>
                      <a:pt x="1276" y="12754"/>
                      <a:pt x="1284" y="12730"/>
                      <a:pt x="1284" y="12659"/>
                    </a:cubicBezTo>
                    <a:lnTo>
                      <a:pt x="1284" y="383"/>
                    </a:lnTo>
                    <a:cubicBezTo>
                      <a:pt x="1284"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4"/>
              <p:cNvSpPr/>
              <p:nvPr/>
            </p:nvSpPr>
            <p:spPr>
              <a:xfrm>
                <a:off x="623917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4"/>
              <p:cNvSpPr/>
              <p:nvPr/>
            </p:nvSpPr>
            <p:spPr>
              <a:xfrm>
                <a:off x="62897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5" y="4752"/>
                    </a:lnTo>
                    <a:cubicBezTo>
                      <a:pt x="825" y="4752"/>
                      <a:pt x="877" y="4847"/>
                      <a:pt x="905" y="4847"/>
                    </a:cubicBezTo>
                    <a:cubicBezTo>
                      <a:pt x="919" y="4847"/>
                      <a:pt x="927" y="4823"/>
                      <a:pt x="927" y="4752"/>
                    </a:cubicBezTo>
                    <a:lnTo>
                      <a:pt x="927" y="383"/>
                    </a:lnTo>
                    <a:cubicBezTo>
                      <a:pt x="927" y="171"/>
                      <a:pt x="855" y="0"/>
                      <a:pt x="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4"/>
              <p:cNvSpPr/>
              <p:nvPr/>
            </p:nvSpPr>
            <p:spPr>
              <a:xfrm>
                <a:off x="6338175" y="4849100"/>
                <a:ext cx="25250" cy="262300"/>
              </a:xfrm>
              <a:custGeom>
                <a:rect b="b" l="l" r="r" t="t"/>
                <a:pathLst>
                  <a:path extrusionOk="0" h="10492" w="1010">
                    <a:moveTo>
                      <a:pt x="162" y="0"/>
                    </a:moveTo>
                    <a:cubicBezTo>
                      <a:pt x="72" y="0"/>
                      <a:pt x="1" y="171"/>
                      <a:pt x="1" y="384"/>
                    </a:cubicBezTo>
                    <a:lnTo>
                      <a:pt x="1" y="10397"/>
                    </a:lnTo>
                    <a:cubicBezTo>
                      <a:pt x="1" y="10468"/>
                      <a:pt x="9" y="10492"/>
                      <a:pt x="23" y="10492"/>
                    </a:cubicBezTo>
                    <a:cubicBezTo>
                      <a:pt x="50" y="10492"/>
                      <a:pt x="102" y="10397"/>
                      <a:pt x="162" y="10397"/>
                    </a:cubicBezTo>
                    <a:lnTo>
                      <a:pt x="850" y="10397"/>
                    </a:lnTo>
                    <a:cubicBezTo>
                      <a:pt x="908" y="10397"/>
                      <a:pt x="960" y="10492"/>
                      <a:pt x="987" y="10492"/>
                    </a:cubicBezTo>
                    <a:cubicBezTo>
                      <a:pt x="1001" y="10492"/>
                      <a:pt x="1009" y="10468"/>
                      <a:pt x="1009" y="1039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4"/>
              <p:cNvSpPr/>
              <p:nvPr/>
            </p:nvSpPr>
            <p:spPr>
              <a:xfrm>
                <a:off x="6387675" y="4951125"/>
                <a:ext cx="25250" cy="160275"/>
              </a:xfrm>
              <a:custGeom>
                <a:rect b="b" l="l" r="r" t="t"/>
                <a:pathLst>
                  <a:path extrusionOk="0" h="6411" w="1010">
                    <a:moveTo>
                      <a:pt x="162" y="0"/>
                    </a:moveTo>
                    <a:cubicBezTo>
                      <a:pt x="74" y="0"/>
                      <a:pt x="1" y="173"/>
                      <a:pt x="1" y="384"/>
                    </a:cubicBezTo>
                    <a:lnTo>
                      <a:pt x="1" y="6316"/>
                    </a:lnTo>
                    <a:cubicBezTo>
                      <a:pt x="1" y="6387"/>
                      <a:pt x="9" y="6411"/>
                      <a:pt x="23" y="6411"/>
                    </a:cubicBezTo>
                    <a:cubicBezTo>
                      <a:pt x="51" y="6411"/>
                      <a:pt x="103" y="6316"/>
                      <a:pt x="162" y="6316"/>
                    </a:cubicBezTo>
                    <a:lnTo>
                      <a:pt x="850" y="6316"/>
                    </a:lnTo>
                    <a:cubicBezTo>
                      <a:pt x="908" y="6316"/>
                      <a:pt x="960" y="6411"/>
                      <a:pt x="987" y="6411"/>
                    </a:cubicBezTo>
                    <a:cubicBezTo>
                      <a:pt x="1001" y="6411"/>
                      <a:pt x="1009" y="6387"/>
                      <a:pt x="1009" y="6316"/>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4"/>
              <p:cNvSpPr/>
              <p:nvPr/>
            </p:nvSpPr>
            <p:spPr>
              <a:xfrm>
                <a:off x="6437175" y="4972300"/>
                <a:ext cx="25250" cy="139100"/>
              </a:xfrm>
              <a:custGeom>
                <a:rect b="b" l="l" r="r" t="t"/>
                <a:pathLst>
                  <a:path extrusionOk="0" h="5564" w="1010">
                    <a:moveTo>
                      <a:pt x="162" y="0"/>
                    </a:moveTo>
                    <a:cubicBezTo>
                      <a:pt x="74"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4"/>
              <p:cNvSpPr/>
              <p:nvPr/>
            </p:nvSpPr>
            <p:spPr>
              <a:xfrm>
                <a:off x="6139850" y="4861600"/>
                <a:ext cx="25875" cy="249800"/>
              </a:xfrm>
              <a:custGeom>
                <a:rect b="b" l="l" r="r" t="t"/>
                <a:pathLst>
                  <a:path extrusionOk="0" h="9992" w="1035">
                    <a:moveTo>
                      <a:pt x="160" y="1"/>
                    </a:moveTo>
                    <a:cubicBezTo>
                      <a:pt x="72" y="1"/>
                      <a:pt x="1" y="173"/>
                      <a:pt x="1" y="384"/>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4"/>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4"/>
              <p:cNvSpPr/>
              <p:nvPr/>
            </p:nvSpPr>
            <p:spPr>
              <a:xfrm>
                <a:off x="683322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4"/>
              <p:cNvSpPr/>
              <p:nvPr/>
            </p:nvSpPr>
            <p:spPr>
              <a:xfrm>
                <a:off x="688377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4"/>
              <p:cNvSpPr/>
              <p:nvPr/>
            </p:nvSpPr>
            <p:spPr>
              <a:xfrm>
                <a:off x="69322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4"/>
              <p:cNvSpPr/>
              <p:nvPr/>
            </p:nvSpPr>
            <p:spPr>
              <a:xfrm>
                <a:off x="69817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4"/>
              <p:cNvSpPr/>
              <p:nvPr/>
            </p:nvSpPr>
            <p:spPr>
              <a:xfrm>
                <a:off x="7031275" y="4972300"/>
                <a:ext cx="25250" cy="139100"/>
              </a:xfrm>
              <a:custGeom>
                <a:rect b="b" l="l" r="r" t="t"/>
                <a:pathLst>
                  <a:path extrusionOk="0" h="5564" w="1010">
                    <a:moveTo>
                      <a:pt x="160" y="0"/>
                    </a:moveTo>
                    <a:cubicBezTo>
                      <a:pt x="72" y="0"/>
                      <a:pt x="1" y="173"/>
                      <a:pt x="1" y="384"/>
                    </a:cubicBezTo>
                    <a:lnTo>
                      <a:pt x="1" y="5469"/>
                    </a:lnTo>
                    <a:cubicBezTo>
                      <a:pt x="1" y="5540"/>
                      <a:pt x="9" y="5564"/>
                      <a:pt x="22" y="5564"/>
                    </a:cubicBezTo>
                    <a:cubicBezTo>
                      <a:pt x="50" y="5564"/>
                      <a:pt x="102" y="5469"/>
                      <a:pt x="160" y="5469"/>
                    </a:cubicBezTo>
                    <a:lnTo>
                      <a:pt x="848" y="5469"/>
                    </a:lnTo>
                    <a:cubicBezTo>
                      <a:pt x="908" y="5469"/>
                      <a:pt x="959" y="5564"/>
                      <a:pt x="987" y="5564"/>
                    </a:cubicBezTo>
                    <a:cubicBezTo>
                      <a:pt x="1001" y="5564"/>
                      <a:pt x="1009" y="5540"/>
                      <a:pt x="1009" y="5469"/>
                    </a:cubicBezTo>
                    <a:lnTo>
                      <a:pt x="1009" y="384"/>
                    </a:lnTo>
                    <a:cubicBezTo>
                      <a:pt x="1009" y="173"/>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4"/>
              <p:cNvSpPr/>
              <p:nvPr/>
            </p:nvSpPr>
            <p:spPr>
              <a:xfrm>
                <a:off x="7080450" y="4880300"/>
                <a:ext cx="25925" cy="231100"/>
              </a:xfrm>
              <a:custGeom>
                <a:rect b="b" l="l" r="r" t="t"/>
                <a:pathLst>
                  <a:path extrusionOk="0" h="9244" w="1037">
                    <a:moveTo>
                      <a:pt x="162" y="1"/>
                    </a:moveTo>
                    <a:cubicBezTo>
                      <a:pt x="72" y="1"/>
                      <a:pt x="1" y="173"/>
                      <a:pt x="1" y="386"/>
                    </a:cubicBezTo>
                    <a:lnTo>
                      <a:pt x="1" y="9149"/>
                    </a:lnTo>
                    <a:cubicBezTo>
                      <a:pt x="1" y="9220"/>
                      <a:pt x="9" y="9244"/>
                      <a:pt x="23" y="9244"/>
                    </a:cubicBezTo>
                    <a:cubicBezTo>
                      <a:pt x="51" y="9244"/>
                      <a:pt x="102" y="9149"/>
                      <a:pt x="162" y="9149"/>
                    </a:cubicBezTo>
                    <a:lnTo>
                      <a:pt x="875" y="9149"/>
                    </a:lnTo>
                    <a:cubicBezTo>
                      <a:pt x="935" y="9149"/>
                      <a:pt x="987" y="9244"/>
                      <a:pt x="1015" y="9244"/>
                    </a:cubicBezTo>
                    <a:cubicBezTo>
                      <a:pt x="1029" y="9244"/>
                      <a:pt x="1037" y="9220"/>
                      <a:pt x="1037" y="9149"/>
                    </a:cubicBezTo>
                    <a:lnTo>
                      <a:pt x="1037" y="386"/>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4"/>
              <p:cNvSpPr/>
              <p:nvPr/>
            </p:nvSpPr>
            <p:spPr>
              <a:xfrm>
                <a:off x="7128950" y="4850325"/>
                <a:ext cx="27950" cy="261075"/>
              </a:xfrm>
              <a:custGeom>
                <a:rect b="b" l="l" r="r" t="t"/>
                <a:pathLst>
                  <a:path extrusionOk="0" h="10443" w="1118">
                    <a:moveTo>
                      <a:pt x="160" y="1"/>
                    </a:moveTo>
                    <a:cubicBezTo>
                      <a:pt x="72" y="1"/>
                      <a:pt x="1" y="173"/>
                      <a:pt x="1" y="384"/>
                    </a:cubicBezTo>
                    <a:lnTo>
                      <a:pt x="1" y="10348"/>
                    </a:lnTo>
                    <a:cubicBezTo>
                      <a:pt x="1" y="10419"/>
                      <a:pt x="9"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4"/>
              <p:cNvSpPr/>
              <p:nvPr/>
            </p:nvSpPr>
            <p:spPr>
              <a:xfrm>
                <a:off x="7177775" y="4666275"/>
                <a:ext cx="29300" cy="445125"/>
              </a:xfrm>
              <a:custGeom>
                <a:rect b="b" l="l" r="r" t="t"/>
                <a:pathLst>
                  <a:path extrusionOk="0" h="17805" w="1172">
                    <a:moveTo>
                      <a:pt x="160" y="0"/>
                    </a:moveTo>
                    <a:cubicBezTo>
                      <a:pt x="72" y="0"/>
                      <a:pt x="0" y="173"/>
                      <a:pt x="0" y="385"/>
                    </a:cubicBezTo>
                    <a:lnTo>
                      <a:pt x="0" y="17710"/>
                    </a:lnTo>
                    <a:cubicBezTo>
                      <a:pt x="0" y="17781"/>
                      <a:pt x="8" y="17805"/>
                      <a:pt x="22" y="17805"/>
                    </a:cubicBezTo>
                    <a:cubicBezTo>
                      <a:pt x="50" y="17805"/>
                      <a:pt x="101" y="17710"/>
                      <a:pt x="160"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4"/>
              <p:cNvSpPr/>
              <p:nvPr/>
            </p:nvSpPr>
            <p:spPr>
              <a:xfrm>
                <a:off x="722865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4" name="Google Shape;1324;p24"/>
            <p:cNvSpPr/>
            <p:nvPr/>
          </p:nvSpPr>
          <p:spPr>
            <a:xfrm>
              <a:off x="-53637" y="110400"/>
              <a:ext cx="9251275" cy="1790550"/>
            </a:xfrm>
            <a:custGeom>
              <a:rect b="b" l="l" r="r" t="t"/>
              <a:pathLst>
                <a:path extrusionOk="0" h="71622" w="370051">
                  <a:moveTo>
                    <a:pt x="0" y="71622"/>
                  </a:moveTo>
                  <a:lnTo>
                    <a:pt x="71271" y="41779"/>
                  </a:lnTo>
                  <a:lnTo>
                    <a:pt x="124286" y="66005"/>
                  </a:lnTo>
                  <a:lnTo>
                    <a:pt x="194856" y="34406"/>
                  </a:lnTo>
                  <a:lnTo>
                    <a:pt x="228209" y="47397"/>
                  </a:lnTo>
                  <a:lnTo>
                    <a:pt x="263670" y="28789"/>
                  </a:lnTo>
                  <a:lnTo>
                    <a:pt x="306854" y="54068"/>
                  </a:lnTo>
                  <a:lnTo>
                    <a:pt x="370051" y="0"/>
                  </a:lnTo>
                </a:path>
              </a:pathLst>
            </a:custGeom>
            <a:noFill/>
            <a:ln cap="flat" cmpd="sng" w="38100">
              <a:solidFill>
                <a:schemeClr val="dk2"/>
              </a:solidFill>
              <a:prstDash val="solid"/>
              <a:round/>
              <a:headEnd len="med" w="med" type="none"/>
              <a:tailEnd len="med" w="med" type="none"/>
            </a:ln>
          </p:spPr>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3" name="Shape 1693"/>
        <p:cNvGrpSpPr/>
        <p:nvPr/>
      </p:nvGrpSpPr>
      <p:grpSpPr>
        <a:xfrm>
          <a:off x="0" y="0"/>
          <a:ext cx="0" cy="0"/>
          <a:chOff x="0" y="0"/>
          <a:chExt cx="0" cy="0"/>
        </a:xfrm>
      </p:grpSpPr>
      <p:sp>
        <p:nvSpPr>
          <p:cNvPr id="1694" name="Google Shape;1694;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Tools Used</a:t>
            </a:r>
            <a:endParaRPr/>
          </a:p>
        </p:txBody>
      </p:sp>
      <p:sp>
        <p:nvSpPr>
          <p:cNvPr id="1695" name="Google Shape;1695;p33"/>
          <p:cNvSpPr txBox="1"/>
          <p:nvPr>
            <p:ph idx="1" type="subTitle"/>
          </p:nvPr>
        </p:nvSpPr>
        <p:spPr>
          <a:xfrm>
            <a:off x="719999" y="1697873"/>
            <a:ext cx="2396100" cy="1069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Computer </a:t>
            </a:r>
            <a:endParaRPr/>
          </a:p>
          <a:p>
            <a:pPr indent="-304800" lvl="0" marL="457200" rtl="0" algn="l">
              <a:spcBef>
                <a:spcPts val="0"/>
              </a:spcBef>
              <a:spcAft>
                <a:spcPts val="0"/>
              </a:spcAft>
              <a:buSzPts val="1200"/>
              <a:buChar char="●"/>
            </a:pPr>
            <a:r>
              <a:rPr lang="en"/>
              <a:t>Python</a:t>
            </a:r>
            <a:endParaRPr/>
          </a:p>
          <a:p>
            <a:pPr indent="-304800" lvl="0" marL="457200" rtl="0" algn="l">
              <a:spcBef>
                <a:spcPts val="0"/>
              </a:spcBef>
              <a:spcAft>
                <a:spcPts val="0"/>
              </a:spcAft>
              <a:buSzPts val="1200"/>
              <a:buChar char="●"/>
            </a:pPr>
            <a:r>
              <a:rPr lang="en"/>
              <a:t>Jupyter Notebook</a:t>
            </a:r>
            <a:endParaRPr/>
          </a:p>
        </p:txBody>
      </p:sp>
      <p:sp>
        <p:nvSpPr>
          <p:cNvPr id="1696" name="Google Shape;1696;p33"/>
          <p:cNvSpPr txBox="1"/>
          <p:nvPr>
            <p:ph idx="2" type="subTitle"/>
          </p:nvPr>
        </p:nvSpPr>
        <p:spPr>
          <a:xfrm>
            <a:off x="3373950" y="1697882"/>
            <a:ext cx="2396100" cy="1069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Python libraries - sklearn, Random forest.</a:t>
            </a:r>
            <a:endParaRPr/>
          </a:p>
          <a:p>
            <a:pPr indent="0" lvl="0" marL="0" rtl="0" algn="l">
              <a:spcBef>
                <a:spcPts val="0"/>
              </a:spcBef>
              <a:spcAft>
                <a:spcPts val="0"/>
              </a:spcAft>
              <a:buNone/>
            </a:pPr>
            <a:r>
              <a:t/>
            </a:r>
            <a:endParaRPr/>
          </a:p>
        </p:txBody>
      </p:sp>
      <p:sp>
        <p:nvSpPr>
          <p:cNvPr id="1697" name="Google Shape;1697;p33"/>
          <p:cNvSpPr txBox="1"/>
          <p:nvPr>
            <p:ph idx="3" type="subTitle"/>
          </p:nvPr>
        </p:nvSpPr>
        <p:spPr>
          <a:xfrm>
            <a:off x="719999" y="3276572"/>
            <a:ext cx="2396100" cy="1069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Numpy</a:t>
            </a:r>
            <a:endParaRPr/>
          </a:p>
          <a:p>
            <a:pPr indent="-304800" lvl="0" marL="457200" rtl="0" algn="l">
              <a:spcBef>
                <a:spcPts val="0"/>
              </a:spcBef>
              <a:spcAft>
                <a:spcPts val="0"/>
              </a:spcAft>
              <a:buSzPts val="1200"/>
              <a:buChar char="●"/>
            </a:pPr>
            <a:r>
              <a:rPr lang="en"/>
              <a:t>Pandas</a:t>
            </a:r>
            <a:endParaRPr/>
          </a:p>
          <a:p>
            <a:pPr indent="-304800" lvl="0" marL="457200" rtl="0" algn="l">
              <a:spcBef>
                <a:spcPts val="0"/>
              </a:spcBef>
              <a:spcAft>
                <a:spcPts val="0"/>
              </a:spcAft>
              <a:buSzPts val="1200"/>
              <a:buChar char="●"/>
            </a:pPr>
            <a:r>
              <a:rPr lang="en"/>
              <a:t>Matplotlib</a:t>
            </a:r>
            <a:endParaRPr/>
          </a:p>
          <a:p>
            <a:pPr indent="-304800" lvl="0" marL="457200" rtl="0" algn="l">
              <a:spcBef>
                <a:spcPts val="0"/>
              </a:spcBef>
              <a:spcAft>
                <a:spcPts val="0"/>
              </a:spcAft>
              <a:buSzPts val="1200"/>
              <a:buChar char="●"/>
            </a:pPr>
            <a:r>
              <a:rPr lang="en"/>
              <a:t>Seaborn</a:t>
            </a:r>
            <a:endParaRPr/>
          </a:p>
          <a:p>
            <a:pPr indent="-304800" lvl="0" marL="457200" rtl="0" algn="l">
              <a:spcBef>
                <a:spcPts val="0"/>
              </a:spcBef>
              <a:spcAft>
                <a:spcPts val="0"/>
              </a:spcAft>
              <a:buSzPts val="1200"/>
              <a:buChar char="●"/>
            </a:pPr>
            <a:r>
              <a:rPr lang="en"/>
              <a:t>Pandas profiling</a:t>
            </a:r>
            <a:endParaRPr/>
          </a:p>
        </p:txBody>
      </p:sp>
      <p:sp>
        <p:nvSpPr>
          <p:cNvPr id="1698" name="Google Shape;1698;p33"/>
          <p:cNvSpPr txBox="1"/>
          <p:nvPr>
            <p:ph idx="4" type="subTitle"/>
          </p:nvPr>
        </p:nvSpPr>
        <p:spPr>
          <a:xfrm>
            <a:off x="3373950" y="3276572"/>
            <a:ext cx="2396100" cy="1069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Random Forest</a:t>
            </a:r>
            <a:endParaRPr/>
          </a:p>
          <a:p>
            <a:pPr indent="-304800" lvl="0" marL="457200" rtl="0" algn="l">
              <a:spcBef>
                <a:spcPts val="0"/>
              </a:spcBef>
              <a:spcAft>
                <a:spcPts val="0"/>
              </a:spcAft>
              <a:buSzPts val="1200"/>
              <a:buChar char="●"/>
            </a:pPr>
            <a:r>
              <a:rPr lang="en"/>
              <a:t>Ensemble</a:t>
            </a:r>
            <a:endParaRPr/>
          </a:p>
          <a:p>
            <a:pPr indent="-304800" lvl="0" marL="457200" rtl="0" algn="l">
              <a:spcBef>
                <a:spcPts val="0"/>
              </a:spcBef>
              <a:spcAft>
                <a:spcPts val="0"/>
              </a:spcAft>
              <a:buSzPts val="1200"/>
              <a:buChar char="●"/>
            </a:pPr>
            <a:r>
              <a:rPr lang="en"/>
              <a:t>LSTM</a:t>
            </a:r>
            <a:endParaRPr/>
          </a:p>
        </p:txBody>
      </p:sp>
      <p:sp>
        <p:nvSpPr>
          <p:cNvPr id="1699" name="Google Shape;1699;p33"/>
          <p:cNvSpPr txBox="1"/>
          <p:nvPr>
            <p:ph idx="7" type="subTitle"/>
          </p:nvPr>
        </p:nvSpPr>
        <p:spPr>
          <a:xfrm>
            <a:off x="720149" y="1328650"/>
            <a:ext cx="23958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Main Tools</a:t>
            </a:r>
            <a:endParaRPr/>
          </a:p>
        </p:txBody>
      </p:sp>
      <p:sp>
        <p:nvSpPr>
          <p:cNvPr id="1700" name="Google Shape;1700;p33"/>
          <p:cNvSpPr txBox="1"/>
          <p:nvPr>
            <p:ph idx="8" type="subTitle"/>
          </p:nvPr>
        </p:nvSpPr>
        <p:spPr>
          <a:xfrm>
            <a:off x="3373950" y="1404855"/>
            <a:ext cx="23958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Feature Engineering</a:t>
            </a:r>
            <a:endParaRPr/>
          </a:p>
        </p:txBody>
      </p:sp>
      <p:sp>
        <p:nvSpPr>
          <p:cNvPr id="1701" name="Google Shape;1701;p33"/>
          <p:cNvSpPr txBox="1"/>
          <p:nvPr>
            <p:ph idx="9" type="subTitle"/>
          </p:nvPr>
        </p:nvSpPr>
        <p:spPr>
          <a:xfrm>
            <a:off x="6028051" y="1404855"/>
            <a:ext cx="23958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Presentation and report</a:t>
            </a:r>
            <a:endParaRPr/>
          </a:p>
        </p:txBody>
      </p:sp>
      <p:sp>
        <p:nvSpPr>
          <p:cNvPr id="1702" name="Google Shape;1702;p33"/>
          <p:cNvSpPr txBox="1"/>
          <p:nvPr>
            <p:ph idx="5" type="subTitle"/>
          </p:nvPr>
        </p:nvSpPr>
        <p:spPr>
          <a:xfrm>
            <a:off x="6027901" y="1697882"/>
            <a:ext cx="2396100" cy="1069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Google slides</a:t>
            </a:r>
            <a:endParaRPr/>
          </a:p>
          <a:p>
            <a:pPr indent="-304800" lvl="0" marL="457200" rtl="0" algn="l">
              <a:spcBef>
                <a:spcPts val="0"/>
              </a:spcBef>
              <a:spcAft>
                <a:spcPts val="0"/>
              </a:spcAft>
              <a:buSzPts val="1200"/>
              <a:buChar char="●"/>
            </a:pPr>
            <a:r>
              <a:rPr lang="en"/>
              <a:t>Microsoft Office</a:t>
            </a:r>
            <a:endParaRPr/>
          </a:p>
          <a:p>
            <a:pPr indent="-304800" lvl="0" marL="457200" rtl="0" algn="l">
              <a:spcBef>
                <a:spcPts val="0"/>
              </a:spcBef>
              <a:spcAft>
                <a:spcPts val="0"/>
              </a:spcAft>
              <a:buSzPts val="1200"/>
              <a:buChar char="●"/>
            </a:pPr>
            <a:r>
              <a:rPr lang="en"/>
              <a:t>Gmail</a:t>
            </a:r>
            <a:endParaRPr/>
          </a:p>
          <a:p>
            <a:pPr indent="-304800" lvl="0" marL="457200" rtl="0" algn="l">
              <a:spcBef>
                <a:spcPts val="0"/>
              </a:spcBef>
              <a:spcAft>
                <a:spcPts val="0"/>
              </a:spcAft>
              <a:buSzPts val="1200"/>
              <a:buChar char="●"/>
            </a:pPr>
            <a:r>
              <a:rPr lang="en"/>
              <a:t>Google drive</a:t>
            </a:r>
            <a:endParaRPr/>
          </a:p>
        </p:txBody>
      </p:sp>
      <p:sp>
        <p:nvSpPr>
          <p:cNvPr id="1703" name="Google Shape;1703;p33"/>
          <p:cNvSpPr txBox="1"/>
          <p:nvPr>
            <p:ph idx="6" type="subTitle"/>
          </p:nvPr>
        </p:nvSpPr>
        <p:spPr>
          <a:xfrm>
            <a:off x="6027901" y="3276572"/>
            <a:ext cx="2396100" cy="1069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Streamlit</a:t>
            </a:r>
            <a:endParaRPr/>
          </a:p>
          <a:p>
            <a:pPr indent="-304800" lvl="0" marL="457200" rtl="0" algn="l">
              <a:spcBef>
                <a:spcPts val="0"/>
              </a:spcBef>
              <a:spcAft>
                <a:spcPts val="0"/>
              </a:spcAft>
              <a:buSzPts val="1200"/>
              <a:buChar char="●"/>
            </a:pPr>
            <a:r>
              <a:rPr lang="en"/>
              <a:t>Dashplot</a:t>
            </a:r>
            <a:endParaRPr/>
          </a:p>
        </p:txBody>
      </p:sp>
      <p:sp>
        <p:nvSpPr>
          <p:cNvPr id="1704" name="Google Shape;1704;p33"/>
          <p:cNvSpPr txBox="1"/>
          <p:nvPr>
            <p:ph idx="13" type="subTitle"/>
          </p:nvPr>
        </p:nvSpPr>
        <p:spPr>
          <a:xfrm>
            <a:off x="719999" y="2904443"/>
            <a:ext cx="23961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EDA</a:t>
            </a:r>
            <a:endParaRPr/>
          </a:p>
        </p:txBody>
      </p:sp>
      <p:sp>
        <p:nvSpPr>
          <p:cNvPr id="1705" name="Google Shape;1705;p33"/>
          <p:cNvSpPr txBox="1"/>
          <p:nvPr>
            <p:ph idx="14" type="subTitle"/>
          </p:nvPr>
        </p:nvSpPr>
        <p:spPr>
          <a:xfrm>
            <a:off x="3373950" y="2904443"/>
            <a:ext cx="23958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Modelling</a:t>
            </a:r>
            <a:endParaRPr/>
          </a:p>
        </p:txBody>
      </p:sp>
      <p:sp>
        <p:nvSpPr>
          <p:cNvPr id="1706" name="Google Shape;1706;p33"/>
          <p:cNvSpPr txBox="1"/>
          <p:nvPr>
            <p:ph idx="15" type="subTitle"/>
          </p:nvPr>
        </p:nvSpPr>
        <p:spPr>
          <a:xfrm>
            <a:off x="6028051" y="2904443"/>
            <a:ext cx="23958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Model Deployment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0" name="Shape 1710"/>
        <p:cNvGrpSpPr/>
        <p:nvPr/>
      </p:nvGrpSpPr>
      <p:grpSpPr>
        <a:xfrm>
          <a:off x="0" y="0"/>
          <a:ext cx="0" cy="0"/>
          <a:chOff x="0" y="0"/>
          <a:chExt cx="0" cy="0"/>
        </a:xfrm>
      </p:grpSpPr>
      <p:sp>
        <p:nvSpPr>
          <p:cNvPr id="1711" name="Google Shape;1711;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 Implimentation Timeline</a:t>
            </a:r>
            <a:endParaRPr/>
          </a:p>
        </p:txBody>
      </p:sp>
      <p:sp>
        <p:nvSpPr>
          <p:cNvPr id="1712" name="Google Shape;1712;p34"/>
          <p:cNvSpPr txBox="1"/>
          <p:nvPr/>
        </p:nvSpPr>
        <p:spPr>
          <a:xfrm flipH="1">
            <a:off x="696625" y="186257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Work Sans"/>
                <a:ea typeface="Work Sans"/>
                <a:cs typeface="Work Sans"/>
                <a:sym typeface="Work Sans"/>
              </a:rPr>
              <a:t>Data Collection and Preparation (Web </a:t>
            </a:r>
            <a:r>
              <a:rPr b="1" lang="en" sz="1200">
                <a:solidFill>
                  <a:schemeClr val="dk1"/>
                </a:solidFill>
                <a:latin typeface="Work Sans"/>
                <a:ea typeface="Work Sans"/>
                <a:cs typeface="Work Sans"/>
                <a:sym typeface="Work Sans"/>
              </a:rPr>
              <a:t>Scraping</a:t>
            </a:r>
            <a:r>
              <a:rPr b="1" lang="en" sz="1200">
                <a:solidFill>
                  <a:schemeClr val="dk1"/>
                </a:solidFill>
                <a:latin typeface="Work Sans"/>
                <a:ea typeface="Work Sans"/>
                <a:cs typeface="Work Sans"/>
                <a:sym typeface="Work Sans"/>
              </a:rPr>
              <a:t>).</a:t>
            </a:r>
            <a:endParaRPr b="1" sz="1200">
              <a:solidFill>
                <a:schemeClr val="dk1"/>
              </a:solidFill>
              <a:latin typeface="Work Sans"/>
              <a:ea typeface="Work Sans"/>
              <a:cs typeface="Work Sans"/>
              <a:sym typeface="Work Sans"/>
            </a:endParaRPr>
          </a:p>
        </p:txBody>
      </p:sp>
      <p:sp>
        <p:nvSpPr>
          <p:cNvPr id="1713" name="Google Shape;1713;p34"/>
          <p:cNvSpPr txBox="1"/>
          <p:nvPr/>
        </p:nvSpPr>
        <p:spPr>
          <a:xfrm flipH="1">
            <a:off x="2660525" y="186257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Work Sans"/>
                <a:ea typeface="Work Sans"/>
                <a:cs typeface="Work Sans"/>
                <a:sym typeface="Work Sans"/>
              </a:rPr>
              <a:t>Data</a:t>
            </a:r>
            <a:r>
              <a:rPr b="1" lang="en" sz="1200">
                <a:solidFill>
                  <a:schemeClr val="dk1"/>
                </a:solidFill>
                <a:latin typeface="Work Sans"/>
                <a:ea typeface="Work Sans"/>
                <a:cs typeface="Work Sans"/>
                <a:sym typeface="Work Sans"/>
              </a:rPr>
              <a:t> Preprocessing and Cleaning.</a:t>
            </a:r>
            <a:endParaRPr b="1" sz="1200">
              <a:solidFill>
                <a:schemeClr val="dk1"/>
              </a:solidFill>
              <a:latin typeface="Work Sans"/>
              <a:ea typeface="Work Sans"/>
              <a:cs typeface="Work Sans"/>
              <a:sym typeface="Work Sans"/>
            </a:endParaRPr>
          </a:p>
        </p:txBody>
      </p:sp>
      <p:sp>
        <p:nvSpPr>
          <p:cNvPr id="1714" name="Google Shape;1714;p34"/>
          <p:cNvSpPr txBox="1"/>
          <p:nvPr/>
        </p:nvSpPr>
        <p:spPr>
          <a:xfrm flipH="1">
            <a:off x="4624425" y="186257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Work Sans"/>
                <a:ea typeface="Work Sans"/>
                <a:cs typeface="Work Sans"/>
                <a:sym typeface="Work Sans"/>
              </a:rPr>
              <a:t>Exploratory Data Analysis and Data Division.</a:t>
            </a:r>
            <a:endParaRPr b="1" sz="1200">
              <a:solidFill>
                <a:schemeClr val="dk1"/>
              </a:solidFill>
              <a:latin typeface="Work Sans"/>
              <a:ea typeface="Work Sans"/>
              <a:cs typeface="Work Sans"/>
              <a:sym typeface="Work Sans"/>
            </a:endParaRPr>
          </a:p>
        </p:txBody>
      </p:sp>
      <p:sp>
        <p:nvSpPr>
          <p:cNvPr id="1715" name="Google Shape;1715;p34"/>
          <p:cNvSpPr txBox="1"/>
          <p:nvPr/>
        </p:nvSpPr>
        <p:spPr>
          <a:xfrm flipH="1">
            <a:off x="6588325" y="186257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Work Sans"/>
                <a:ea typeface="Work Sans"/>
                <a:cs typeface="Work Sans"/>
                <a:sym typeface="Work Sans"/>
              </a:rPr>
              <a:t>Data </a:t>
            </a:r>
            <a:endParaRPr b="1" sz="1200">
              <a:solidFill>
                <a:schemeClr val="dk1"/>
              </a:solidFill>
              <a:latin typeface="Work Sans"/>
              <a:ea typeface="Work Sans"/>
              <a:cs typeface="Work Sans"/>
              <a:sym typeface="Work Sans"/>
            </a:endParaRPr>
          </a:p>
          <a:p>
            <a:pPr indent="0" lvl="0" marL="0" rtl="0" algn="ctr">
              <a:spcBef>
                <a:spcPts val="0"/>
              </a:spcBef>
              <a:spcAft>
                <a:spcPts val="0"/>
              </a:spcAft>
              <a:buNone/>
            </a:pPr>
            <a:r>
              <a:rPr b="1" lang="en" sz="1200">
                <a:solidFill>
                  <a:schemeClr val="dk1"/>
                </a:solidFill>
                <a:latin typeface="Work Sans"/>
                <a:ea typeface="Work Sans"/>
                <a:cs typeface="Work Sans"/>
                <a:sym typeface="Work Sans"/>
              </a:rPr>
              <a:t>Visualization.</a:t>
            </a:r>
            <a:endParaRPr b="1" sz="1200">
              <a:solidFill>
                <a:schemeClr val="dk1"/>
              </a:solidFill>
              <a:latin typeface="Work Sans"/>
              <a:ea typeface="Work Sans"/>
              <a:cs typeface="Work Sans"/>
              <a:sym typeface="Work Sans"/>
            </a:endParaRPr>
          </a:p>
        </p:txBody>
      </p:sp>
      <p:sp>
        <p:nvSpPr>
          <p:cNvPr id="1716" name="Google Shape;1716;p34"/>
          <p:cNvSpPr txBox="1"/>
          <p:nvPr/>
        </p:nvSpPr>
        <p:spPr>
          <a:xfrm flipH="1">
            <a:off x="696625" y="3535100"/>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Work Sans"/>
                <a:ea typeface="Work Sans"/>
                <a:cs typeface="Work Sans"/>
                <a:sym typeface="Work Sans"/>
              </a:rPr>
              <a:t>Feature Engineering, </a:t>
            </a:r>
            <a:r>
              <a:rPr b="1" lang="en" sz="1200">
                <a:solidFill>
                  <a:schemeClr val="dk1"/>
                </a:solidFill>
                <a:latin typeface="Work Sans"/>
                <a:ea typeface="Work Sans"/>
                <a:cs typeface="Work Sans"/>
                <a:sym typeface="Work Sans"/>
              </a:rPr>
              <a:t>selection</a:t>
            </a:r>
            <a:r>
              <a:rPr b="1" lang="en" sz="1200">
                <a:solidFill>
                  <a:schemeClr val="dk1"/>
                </a:solidFill>
                <a:latin typeface="Work Sans"/>
                <a:ea typeface="Work Sans"/>
                <a:cs typeface="Work Sans"/>
                <a:sym typeface="Work Sans"/>
              </a:rPr>
              <a:t> and Importance.</a:t>
            </a:r>
            <a:endParaRPr b="1" sz="1200">
              <a:solidFill>
                <a:schemeClr val="dk1"/>
              </a:solidFill>
              <a:latin typeface="Work Sans"/>
              <a:ea typeface="Work Sans"/>
              <a:cs typeface="Work Sans"/>
              <a:sym typeface="Work Sans"/>
            </a:endParaRPr>
          </a:p>
        </p:txBody>
      </p:sp>
      <p:sp>
        <p:nvSpPr>
          <p:cNvPr id="1717" name="Google Shape;1717;p34"/>
          <p:cNvSpPr txBox="1"/>
          <p:nvPr/>
        </p:nvSpPr>
        <p:spPr>
          <a:xfrm flipH="1">
            <a:off x="2660525" y="3535100"/>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Work Sans"/>
                <a:ea typeface="Work Sans"/>
                <a:cs typeface="Work Sans"/>
                <a:sym typeface="Work Sans"/>
              </a:rPr>
              <a:t>Model Selection and Model Development.</a:t>
            </a:r>
            <a:endParaRPr b="1" sz="1200">
              <a:solidFill>
                <a:schemeClr val="dk1"/>
              </a:solidFill>
              <a:latin typeface="Work Sans"/>
              <a:ea typeface="Work Sans"/>
              <a:cs typeface="Work Sans"/>
              <a:sym typeface="Work Sans"/>
            </a:endParaRPr>
          </a:p>
        </p:txBody>
      </p:sp>
      <p:sp>
        <p:nvSpPr>
          <p:cNvPr id="1718" name="Google Shape;1718;p34"/>
          <p:cNvSpPr txBox="1"/>
          <p:nvPr/>
        </p:nvSpPr>
        <p:spPr>
          <a:xfrm flipH="1">
            <a:off x="4624425" y="3535100"/>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Work Sans"/>
                <a:ea typeface="Work Sans"/>
                <a:cs typeface="Work Sans"/>
                <a:sym typeface="Work Sans"/>
              </a:rPr>
              <a:t>Model Evaluation and refining.</a:t>
            </a:r>
            <a:endParaRPr b="1" sz="1200">
              <a:solidFill>
                <a:schemeClr val="dk1"/>
              </a:solidFill>
              <a:latin typeface="Work Sans"/>
              <a:ea typeface="Work Sans"/>
              <a:cs typeface="Work Sans"/>
              <a:sym typeface="Work Sans"/>
            </a:endParaRPr>
          </a:p>
        </p:txBody>
      </p:sp>
      <p:sp>
        <p:nvSpPr>
          <p:cNvPr id="1719" name="Google Shape;1719;p34"/>
          <p:cNvSpPr txBox="1"/>
          <p:nvPr/>
        </p:nvSpPr>
        <p:spPr>
          <a:xfrm flipH="1">
            <a:off x="6588325" y="3535100"/>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Work Sans"/>
                <a:ea typeface="Work Sans"/>
                <a:cs typeface="Work Sans"/>
                <a:sym typeface="Work Sans"/>
              </a:rPr>
              <a:t>Model Deployment or Hosting.</a:t>
            </a:r>
            <a:endParaRPr b="1" sz="1200">
              <a:solidFill>
                <a:schemeClr val="dk1"/>
              </a:solidFill>
              <a:latin typeface="Work Sans"/>
              <a:ea typeface="Work Sans"/>
              <a:cs typeface="Work Sans"/>
              <a:sym typeface="Work Sans"/>
            </a:endParaRPr>
          </a:p>
        </p:txBody>
      </p:sp>
      <p:sp>
        <p:nvSpPr>
          <p:cNvPr id="1720" name="Google Shape;1720;p34"/>
          <p:cNvSpPr/>
          <p:nvPr/>
        </p:nvSpPr>
        <p:spPr>
          <a:xfrm>
            <a:off x="1518625" y="3031400"/>
            <a:ext cx="184800" cy="184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4"/>
          <p:cNvSpPr/>
          <p:nvPr/>
        </p:nvSpPr>
        <p:spPr>
          <a:xfrm>
            <a:off x="3482525" y="3031400"/>
            <a:ext cx="184800" cy="184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4"/>
          <p:cNvSpPr/>
          <p:nvPr/>
        </p:nvSpPr>
        <p:spPr>
          <a:xfrm>
            <a:off x="5446425" y="3031400"/>
            <a:ext cx="184800" cy="184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4"/>
          <p:cNvSpPr/>
          <p:nvPr/>
        </p:nvSpPr>
        <p:spPr>
          <a:xfrm>
            <a:off x="7410325" y="3031400"/>
            <a:ext cx="184800" cy="184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4"/>
          <p:cNvSpPr/>
          <p:nvPr/>
        </p:nvSpPr>
        <p:spPr>
          <a:xfrm>
            <a:off x="1518625" y="1358875"/>
            <a:ext cx="184800" cy="184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4"/>
          <p:cNvSpPr/>
          <p:nvPr/>
        </p:nvSpPr>
        <p:spPr>
          <a:xfrm>
            <a:off x="3482525" y="1358875"/>
            <a:ext cx="184800" cy="184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4"/>
          <p:cNvSpPr/>
          <p:nvPr/>
        </p:nvSpPr>
        <p:spPr>
          <a:xfrm>
            <a:off x="5446488" y="1358875"/>
            <a:ext cx="184800" cy="184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4"/>
          <p:cNvSpPr/>
          <p:nvPr/>
        </p:nvSpPr>
        <p:spPr>
          <a:xfrm>
            <a:off x="7410475" y="1358875"/>
            <a:ext cx="184800" cy="184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28" name="Google Shape;1728;p34"/>
          <p:cNvCxnSpPr>
            <a:stCxn id="1724" idx="4"/>
            <a:endCxn id="1712" idx="0"/>
          </p:cNvCxnSpPr>
          <p:nvPr/>
        </p:nvCxnSpPr>
        <p:spPr>
          <a:xfrm>
            <a:off x="1611025" y="1543675"/>
            <a:ext cx="0" cy="318900"/>
          </a:xfrm>
          <a:prstGeom prst="straightConnector1">
            <a:avLst/>
          </a:prstGeom>
          <a:noFill/>
          <a:ln cap="flat" cmpd="sng" w="19050">
            <a:solidFill>
              <a:schemeClr val="dk2"/>
            </a:solidFill>
            <a:prstDash val="solid"/>
            <a:round/>
            <a:headEnd len="med" w="med" type="none"/>
            <a:tailEnd len="med" w="med" type="none"/>
          </a:ln>
        </p:spPr>
      </p:cxnSp>
      <p:cxnSp>
        <p:nvCxnSpPr>
          <p:cNvPr id="1729" name="Google Shape;1729;p34"/>
          <p:cNvCxnSpPr>
            <a:stCxn id="1724" idx="6"/>
            <a:endCxn id="1725" idx="2"/>
          </p:cNvCxnSpPr>
          <p:nvPr/>
        </p:nvCxnSpPr>
        <p:spPr>
          <a:xfrm>
            <a:off x="1703425" y="1451275"/>
            <a:ext cx="1779000" cy="0"/>
          </a:xfrm>
          <a:prstGeom prst="straightConnector1">
            <a:avLst/>
          </a:prstGeom>
          <a:noFill/>
          <a:ln cap="flat" cmpd="sng" w="19050">
            <a:solidFill>
              <a:schemeClr val="dk2"/>
            </a:solidFill>
            <a:prstDash val="solid"/>
            <a:round/>
            <a:headEnd len="med" w="med" type="none"/>
            <a:tailEnd len="med" w="med" type="none"/>
          </a:ln>
        </p:spPr>
      </p:cxnSp>
      <p:cxnSp>
        <p:nvCxnSpPr>
          <p:cNvPr id="1730" name="Google Shape;1730;p34"/>
          <p:cNvCxnSpPr>
            <a:stCxn id="1725" idx="4"/>
            <a:endCxn id="1713" idx="0"/>
          </p:cNvCxnSpPr>
          <p:nvPr/>
        </p:nvCxnSpPr>
        <p:spPr>
          <a:xfrm>
            <a:off x="3574925" y="1543675"/>
            <a:ext cx="0" cy="318900"/>
          </a:xfrm>
          <a:prstGeom prst="straightConnector1">
            <a:avLst/>
          </a:prstGeom>
          <a:noFill/>
          <a:ln cap="flat" cmpd="sng" w="19050">
            <a:solidFill>
              <a:schemeClr val="dk2"/>
            </a:solidFill>
            <a:prstDash val="solid"/>
            <a:round/>
            <a:headEnd len="med" w="med" type="none"/>
            <a:tailEnd len="med" w="med" type="none"/>
          </a:ln>
        </p:spPr>
      </p:cxnSp>
      <p:cxnSp>
        <p:nvCxnSpPr>
          <p:cNvPr id="1731" name="Google Shape;1731;p34"/>
          <p:cNvCxnSpPr>
            <a:stCxn id="1720" idx="4"/>
            <a:endCxn id="1716" idx="0"/>
          </p:cNvCxnSpPr>
          <p:nvPr/>
        </p:nvCxnSpPr>
        <p:spPr>
          <a:xfrm>
            <a:off x="1611025" y="3216200"/>
            <a:ext cx="0" cy="318900"/>
          </a:xfrm>
          <a:prstGeom prst="straightConnector1">
            <a:avLst/>
          </a:prstGeom>
          <a:noFill/>
          <a:ln cap="flat" cmpd="sng" w="19050">
            <a:solidFill>
              <a:schemeClr val="dk2"/>
            </a:solidFill>
            <a:prstDash val="solid"/>
            <a:round/>
            <a:headEnd len="med" w="med" type="none"/>
            <a:tailEnd len="med" w="med" type="none"/>
          </a:ln>
        </p:spPr>
      </p:cxnSp>
      <p:cxnSp>
        <p:nvCxnSpPr>
          <p:cNvPr id="1732" name="Google Shape;1732;p34"/>
          <p:cNvCxnSpPr>
            <a:stCxn id="1720" idx="6"/>
            <a:endCxn id="1721" idx="2"/>
          </p:cNvCxnSpPr>
          <p:nvPr/>
        </p:nvCxnSpPr>
        <p:spPr>
          <a:xfrm>
            <a:off x="1703425" y="3123800"/>
            <a:ext cx="1779000" cy="0"/>
          </a:xfrm>
          <a:prstGeom prst="straightConnector1">
            <a:avLst/>
          </a:prstGeom>
          <a:noFill/>
          <a:ln cap="flat" cmpd="sng" w="19050">
            <a:solidFill>
              <a:schemeClr val="dk2"/>
            </a:solidFill>
            <a:prstDash val="solid"/>
            <a:round/>
            <a:headEnd len="med" w="med" type="none"/>
            <a:tailEnd len="med" w="med" type="none"/>
          </a:ln>
        </p:spPr>
      </p:cxnSp>
      <p:cxnSp>
        <p:nvCxnSpPr>
          <p:cNvPr id="1733" name="Google Shape;1733;p34"/>
          <p:cNvCxnSpPr>
            <a:stCxn id="1721" idx="4"/>
            <a:endCxn id="1717" idx="0"/>
          </p:cNvCxnSpPr>
          <p:nvPr/>
        </p:nvCxnSpPr>
        <p:spPr>
          <a:xfrm>
            <a:off x="3574925" y="3216200"/>
            <a:ext cx="0" cy="318900"/>
          </a:xfrm>
          <a:prstGeom prst="straightConnector1">
            <a:avLst/>
          </a:prstGeom>
          <a:noFill/>
          <a:ln cap="flat" cmpd="sng" w="19050">
            <a:solidFill>
              <a:schemeClr val="dk2"/>
            </a:solidFill>
            <a:prstDash val="solid"/>
            <a:round/>
            <a:headEnd len="med" w="med" type="none"/>
            <a:tailEnd len="med" w="med" type="none"/>
          </a:ln>
        </p:spPr>
      </p:cxnSp>
      <p:cxnSp>
        <p:nvCxnSpPr>
          <p:cNvPr id="1734" name="Google Shape;1734;p34"/>
          <p:cNvCxnSpPr>
            <a:stCxn id="1721" idx="6"/>
            <a:endCxn id="1722" idx="2"/>
          </p:cNvCxnSpPr>
          <p:nvPr/>
        </p:nvCxnSpPr>
        <p:spPr>
          <a:xfrm>
            <a:off x="3667325" y="3123800"/>
            <a:ext cx="1779000" cy="0"/>
          </a:xfrm>
          <a:prstGeom prst="straightConnector1">
            <a:avLst/>
          </a:prstGeom>
          <a:noFill/>
          <a:ln cap="flat" cmpd="sng" w="19050">
            <a:solidFill>
              <a:schemeClr val="dk2"/>
            </a:solidFill>
            <a:prstDash val="solid"/>
            <a:round/>
            <a:headEnd len="med" w="med" type="none"/>
            <a:tailEnd len="med" w="med" type="none"/>
          </a:ln>
        </p:spPr>
      </p:cxnSp>
      <p:cxnSp>
        <p:nvCxnSpPr>
          <p:cNvPr id="1735" name="Google Shape;1735;p34"/>
          <p:cNvCxnSpPr>
            <a:stCxn id="1722" idx="6"/>
            <a:endCxn id="1723" idx="2"/>
          </p:cNvCxnSpPr>
          <p:nvPr/>
        </p:nvCxnSpPr>
        <p:spPr>
          <a:xfrm>
            <a:off x="5631225" y="3123800"/>
            <a:ext cx="1779000" cy="0"/>
          </a:xfrm>
          <a:prstGeom prst="straightConnector1">
            <a:avLst/>
          </a:prstGeom>
          <a:noFill/>
          <a:ln cap="flat" cmpd="sng" w="19050">
            <a:solidFill>
              <a:schemeClr val="dk2"/>
            </a:solidFill>
            <a:prstDash val="solid"/>
            <a:round/>
            <a:headEnd len="med" w="med" type="none"/>
            <a:tailEnd len="med" w="med" type="none"/>
          </a:ln>
        </p:spPr>
      </p:cxnSp>
      <p:cxnSp>
        <p:nvCxnSpPr>
          <p:cNvPr id="1736" name="Google Shape;1736;p34"/>
          <p:cNvCxnSpPr>
            <a:stCxn id="1722" idx="4"/>
            <a:endCxn id="1718" idx="0"/>
          </p:cNvCxnSpPr>
          <p:nvPr/>
        </p:nvCxnSpPr>
        <p:spPr>
          <a:xfrm>
            <a:off x="5538825" y="3216200"/>
            <a:ext cx="0" cy="318900"/>
          </a:xfrm>
          <a:prstGeom prst="straightConnector1">
            <a:avLst/>
          </a:prstGeom>
          <a:noFill/>
          <a:ln cap="flat" cmpd="sng" w="19050">
            <a:solidFill>
              <a:schemeClr val="dk2"/>
            </a:solidFill>
            <a:prstDash val="solid"/>
            <a:round/>
            <a:headEnd len="med" w="med" type="none"/>
            <a:tailEnd len="med" w="med" type="none"/>
          </a:ln>
        </p:spPr>
      </p:cxnSp>
      <p:cxnSp>
        <p:nvCxnSpPr>
          <p:cNvPr id="1737" name="Google Shape;1737;p34"/>
          <p:cNvCxnSpPr>
            <a:stCxn id="1723" idx="4"/>
            <a:endCxn id="1719" idx="0"/>
          </p:cNvCxnSpPr>
          <p:nvPr/>
        </p:nvCxnSpPr>
        <p:spPr>
          <a:xfrm>
            <a:off x="7502725" y="3216200"/>
            <a:ext cx="0" cy="318900"/>
          </a:xfrm>
          <a:prstGeom prst="straightConnector1">
            <a:avLst/>
          </a:prstGeom>
          <a:noFill/>
          <a:ln cap="flat" cmpd="sng" w="19050">
            <a:solidFill>
              <a:schemeClr val="dk2"/>
            </a:solidFill>
            <a:prstDash val="solid"/>
            <a:round/>
            <a:headEnd len="med" w="med" type="none"/>
            <a:tailEnd len="med" w="med" type="none"/>
          </a:ln>
        </p:spPr>
      </p:cxnSp>
      <p:cxnSp>
        <p:nvCxnSpPr>
          <p:cNvPr id="1738" name="Google Shape;1738;p34"/>
          <p:cNvCxnSpPr>
            <a:stCxn id="1725" idx="6"/>
            <a:endCxn id="1726" idx="2"/>
          </p:cNvCxnSpPr>
          <p:nvPr/>
        </p:nvCxnSpPr>
        <p:spPr>
          <a:xfrm>
            <a:off x="3667325" y="1451275"/>
            <a:ext cx="1779300" cy="0"/>
          </a:xfrm>
          <a:prstGeom prst="straightConnector1">
            <a:avLst/>
          </a:prstGeom>
          <a:noFill/>
          <a:ln cap="flat" cmpd="sng" w="19050">
            <a:solidFill>
              <a:schemeClr val="dk2"/>
            </a:solidFill>
            <a:prstDash val="solid"/>
            <a:round/>
            <a:headEnd len="med" w="med" type="none"/>
            <a:tailEnd len="med" w="med" type="none"/>
          </a:ln>
        </p:spPr>
      </p:cxnSp>
      <p:cxnSp>
        <p:nvCxnSpPr>
          <p:cNvPr id="1739" name="Google Shape;1739;p34"/>
          <p:cNvCxnSpPr>
            <a:stCxn id="1726" idx="6"/>
            <a:endCxn id="1727" idx="2"/>
          </p:cNvCxnSpPr>
          <p:nvPr/>
        </p:nvCxnSpPr>
        <p:spPr>
          <a:xfrm>
            <a:off x="5631288" y="1451275"/>
            <a:ext cx="1779300" cy="0"/>
          </a:xfrm>
          <a:prstGeom prst="straightConnector1">
            <a:avLst/>
          </a:prstGeom>
          <a:noFill/>
          <a:ln cap="flat" cmpd="sng" w="19050">
            <a:solidFill>
              <a:schemeClr val="dk2"/>
            </a:solidFill>
            <a:prstDash val="solid"/>
            <a:round/>
            <a:headEnd len="med" w="med" type="none"/>
            <a:tailEnd len="med" w="med" type="none"/>
          </a:ln>
        </p:spPr>
      </p:cxnSp>
      <p:cxnSp>
        <p:nvCxnSpPr>
          <p:cNvPr id="1740" name="Google Shape;1740;p34"/>
          <p:cNvCxnSpPr>
            <a:stCxn id="1726" idx="4"/>
            <a:endCxn id="1714" idx="0"/>
          </p:cNvCxnSpPr>
          <p:nvPr/>
        </p:nvCxnSpPr>
        <p:spPr>
          <a:xfrm>
            <a:off x="5538888" y="1543675"/>
            <a:ext cx="0" cy="318900"/>
          </a:xfrm>
          <a:prstGeom prst="straightConnector1">
            <a:avLst/>
          </a:prstGeom>
          <a:noFill/>
          <a:ln cap="flat" cmpd="sng" w="19050">
            <a:solidFill>
              <a:schemeClr val="dk2"/>
            </a:solidFill>
            <a:prstDash val="solid"/>
            <a:round/>
            <a:headEnd len="med" w="med" type="none"/>
            <a:tailEnd len="med" w="med" type="none"/>
          </a:ln>
        </p:spPr>
      </p:cxnSp>
      <p:cxnSp>
        <p:nvCxnSpPr>
          <p:cNvPr id="1741" name="Google Shape;1741;p34"/>
          <p:cNvCxnSpPr>
            <a:stCxn id="1727" idx="4"/>
            <a:endCxn id="1715" idx="0"/>
          </p:cNvCxnSpPr>
          <p:nvPr/>
        </p:nvCxnSpPr>
        <p:spPr>
          <a:xfrm>
            <a:off x="7502875" y="1543675"/>
            <a:ext cx="0" cy="318900"/>
          </a:xfrm>
          <a:prstGeom prst="straightConnector1">
            <a:avLst/>
          </a:prstGeom>
          <a:noFill/>
          <a:ln cap="flat" cmpd="sng" w="19050">
            <a:solidFill>
              <a:schemeClr val="dk2"/>
            </a:solidFill>
            <a:prstDash val="solid"/>
            <a:round/>
            <a:headEnd len="med" w="med" type="none"/>
            <a:tailEnd len="med" w="med" type="none"/>
          </a:ln>
        </p:spPr>
      </p:cxnSp>
      <p:cxnSp>
        <p:nvCxnSpPr>
          <p:cNvPr id="1742" name="Google Shape;1742;p34"/>
          <p:cNvCxnSpPr>
            <a:stCxn id="1727" idx="6"/>
            <a:endCxn id="1720" idx="2"/>
          </p:cNvCxnSpPr>
          <p:nvPr/>
        </p:nvCxnSpPr>
        <p:spPr>
          <a:xfrm flipH="1">
            <a:off x="1518775" y="1451275"/>
            <a:ext cx="6076500" cy="1672500"/>
          </a:xfrm>
          <a:prstGeom prst="bentConnector5">
            <a:avLst>
              <a:gd fmla="val -13512" name="adj1"/>
              <a:gd fmla="val 81876" name="adj2"/>
              <a:gd fmla="val 113236" name="adj3"/>
            </a:avLst>
          </a:prstGeom>
          <a:noFill/>
          <a:ln cap="flat" cmpd="sng" w="19050">
            <a:solidFill>
              <a:schemeClr val="dk2"/>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6" name="Shape 1746"/>
        <p:cNvGrpSpPr/>
        <p:nvPr/>
      </p:nvGrpSpPr>
      <p:grpSpPr>
        <a:xfrm>
          <a:off x="0" y="0"/>
          <a:ext cx="0" cy="0"/>
          <a:chOff x="0" y="0"/>
          <a:chExt cx="0" cy="0"/>
        </a:xfrm>
      </p:grpSpPr>
      <p:sp>
        <p:nvSpPr>
          <p:cNvPr id="1747" name="Google Shape;1747;p35"/>
          <p:cNvSpPr/>
          <p:nvPr/>
        </p:nvSpPr>
        <p:spPr>
          <a:xfrm>
            <a:off x="4399400" y="3546902"/>
            <a:ext cx="4048441" cy="1008634"/>
          </a:xfrm>
          <a:custGeom>
            <a:rect b="b" l="l" r="r" t="t"/>
            <a:pathLst>
              <a:path extrusionOk="0" h="68990" w="147659">
                <a:moveTo>
                  <a:pt x="4883" y="0"/>
                </a:moveTo>
                <a:lnTo>
                  <a:pt x="0" y="2039"/>
                </a:lnTo>
                <a:lnTo>
                  <a:pt x="0" y="68989"/>
                </a:lnTo>
                <a:lnTo>
                  <a:pt x="147659" y="68989"/>
                </a:lnTo>
                <a:lnTo>
                  <a:pt x="147659" y="21458"/>
                </a:lnTo>
                <a:lnTo>
                  <a:pt x="140380" y="17333"/>
                </a:lnTo>
                <a:lnTo>
                  <a:pt x="138378" y="20519"/>
                </a:lnTo>
                <a:lnTo>
                  <a:pt x="136704" y="24179"/>
                </a:lnTo>
                <a:lnTo>
                  <a:pt x="135170" y="24595"/>
                </a:lnTo>
                <a:lnTo>
                  <a:pt x="131962" y="19395"/>
                </a:lnTo>
                <a:lnTo>
                  <a:pt x="130706" y="21458"/>
                </a:lnTo>
                <a:lnTo>
                  <a:pt x="125405" y="21458"/>
                </a:lnTo>
                <a:lnTo>
                  <a:pt x="124568" y="24179"/>
                </a:lnTo>
                <a:lnTo>
                  <a:pt x="118430" y="28280"/>
                </a:lnTo>
                <a:lnTo>
                  <a:pt x="116338" y="26789"/>
                </a:lnTo>
                <a:lnTo>
                  <a:pt x="115084" y="31890"/>
                </a:lnTo>
                <a:lnTo>
                  <a:pt x="113408" y="29970"/>
                </a:lnTo>
                <a:lnTo>
                  <a:pt x="112711" y="31890"/>
                </a:lnTo>
                <a:lnTo>
                  <a:pt x="111037" y="27587"/>
                </a:lnTo>
                <a:lnTo>
                  <a:pt x="107690" y="39753"/>
                </a:lnTo>
                <a:lnTo>
                  <a:pt x="106155" y="38565"/>
                </a:lnTo>
                <a:lnTo>
                  <a:pt x="104481" y="39753"/>
                </a:lnTo>
                <a:lnTo>
                  <a:pt x="103226" y="34667"/>
                </a:lnTo>
                <a:lnTo>
                  <a:pt x="102527" y="42083"/>
                </a:lnTo>
                <a:lnTo>
                  <a:pt x="100017" y="41064"/>
                </a:lnTo>
                <a:lnTo>
                  <a:pt x="98483" y="49776"/>
                </a:lnTo>
                <a:lnTo>
                  <a:pt x="95414" y="32495"/>
                </a:lnTo>
                <a:lnTo>
                  <a:pt x="93043" y="29970"/>
                </a:lnTo>
                <a:lnTo>
                  <a:pt x="91369" y="25046"/>
                </a:lnTo>
                <a:lnTo>
                  <a:pt x="90671" y="37298"/>
                </a:lnTo>
                <a:lnTo>
                  <a:pt x="87741" y="30859"/>
                </a:lnTo>
                <a:lnTo>
                  <a:pt x="85928" y="22028"/>
                </a:lnTo>
                <a:lnTo>
                  <a:pt x="83279" y="24421"/>
                </a:lnTo>
                <a:lnTo>
                  <a:pt x="80068" y="24595"/>
                </a:lnTo>
                <a:lnTo>
                  <a:pt x="77977" y="21264"/>
                </a:lnTo>
                <a:lnTo>
                  <a:pt x="74908" y="19667"/>
                </a:lnTo>
                <a:lnTo>
                  <a:pt x="72398" y="15846"/>
                </a:lnTo>
                <a:lnTo>
                  <a:pt x="70445" y="14189"/>
                </a:lnTo>
                <a:lnTo>
                  <a:pt x="68911" y="10423"/>
                </a:lnTo>
                <a:lnTo>
                  <a:pt x="67794" y="15846"/>
                </a:lnTo>
                <a:lnTo>
                  <a:pt x="65981" y="16814"/>
                </a:lnTo>
                <a:lnTo>
                  <a:pt x="63191" y="34038"/>
                </a:lnTo>
                <a:lnTo>
                  <a:pt x="61935" y="29301"/>
                </a:lnTo>
                <a:lnTo>
                  <a:pt x="58308" y="27803"/>
                </a:lnTo>
                <a:lnTo>
                  <a:pt x="57053" y="23621"/>
                </a:lnTo>
                <a:lnTo>
                  <a:pt x="53984" y="22041"/>
                </a:lnTo>
                <a:lnTo>
                  <a:pt x="51334" y="18866"/>
                </a:lnTo>
                <a:lnTo>
                  <a:pt x="46417" y="26065"/>
                </a:lnTo>
                <a:lnTo>
                  <a:pt x="44743" y="23658"/>
                </a:lnTo>
                <a:lnTo>
                  <a:pt x="42232" y="20745"/>
                </a:lnTo>
                <a:lnTo>
                  <a:pt x="40558" y="24386"/>
                </a:lnTo>
                <a:lnTo>
                  <a:pt x="36096" y="18853"/>
                </a:lnTo>
                <a:lnTo>
                  <a:pt x="26085" y="23621"/>
                </a:lnTo>
                <a:lnTo>
                  <a:pt x="23295" y="10018"/>
                </a:lnTo>
                <a:lnTo>
                  <a:pt x="15622" y="10423"/>
                </a:lnTo>
                <a:lnTo>
                  <a:pt x="10044" y="2622"/>
                </a:lnTo>
                <a:lnTo>
                  <a:pt x="48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Collection</a:t>
            </a:r>
            <a:endParaRPr/>
          </a:p>
        </p:txBody>
      </p:sp>
      <p:sp>
        <p:nvSpPr>
          <p:cNvPr id="1749" name="Google Shape;1749;p35"/>
          <p:cNvSpPr txBox="1"/>
          <p:nvPr>
            <p:ph idx="1" type="body"/>
          </p:nvPr>
        </p:nvSpPr>
        <p:spPr>
          <a:xfrm>
            <a:off x="-17700" y="1387463"/>
            <a:ext cx="4095000" cy="34479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SzPts val="1400"/>
              <a:buChar char="●"/>
            </a:pPr>
            <a:r>
              <a:rPr b="1" lang="en" sz="1400"/>
              <a:t>Selenium Automation:</a:t>
            </a:r>
            <a:r>
              <a:rPr lang="en" sz="1400"/>
              <a:t> Automated web actions using Selenium framework.</a:t>
            </a:r>
            <a:endParaRPr sz="1400"/>
          </a:p>
          <a:p>
            <a:pPr indent="-317500" lvl="0" marL="457200" rtl="0" algn="just">
              <a:spcBef>
                <a:spcPts val="0"/>
              </a:spcBef>
              <a:spcAft>
                <a:spcPts val="0"/>
              </a:spcAft>
              <a:buSzPts val="1400"/>
              <a:buChar char="●"/>
            </a:pPr>
            <a:r>
              <a:rPr b="1" lang="en" sz="1400"/>
              <a:t>Data Extraction:</a:t>
            </a:r>
            <a:r>
              <a:rPr lang="en" sz="1400"/>
              <a:t> Directly extracted datasets from UTTAMIS website tables.</a:t>
            </a:r>
            <a:endParaRPr sz="1400"/>
          </a:p>
          <a:p>
            <a:pPr indent="-317500" lvl="0" marL="457200" rtl="0" algn="just">
              <a:spcBef>
                <a:spcPts val="0"/>
              </a:spcBef>
              <a:spcAft>
                <a:spcPts val="0"/>
              </a:spcAft>
              <a:buSzPts val="1400"/>
              <a:buChar char="●"/>
            </a:pPr>
            <a:r>
              <a:rPr b="1" lang="en" sz="1400"/>
              <a:t>Dynamic Content Handling:</a:t>
            </a:r>
            <a:r>
              <a:rPr lang="en" sz="1400"/>
              <a:t> Overcame challenges posed by dynamic website content.</a:t>
            </a:r>
            <a:endParaRPr sz="1400"/>
          </a:p>
          <a:p>
            <a:pPr indent="-317500" lvl="0" marL="457200" rtl="0" algn="just">
              <a:spcBef>
                <a:spcPts val="0"/>
              </a:spcBef>
              <a:spcAft>
                <a:spcPts val="0"/>
              </a:spcAft>
              <a:buSzPts val="1400"/>
              <a:buChar char="●"/>
            </a:pPr>
            <a:r>
              <a:rPr b="1" lang="en" sz="1400"/>
              <a:t>Programmatic Navigation: </a:t>
            </a:r>
            <a:r>
              <a:rPr lang="en" sz="1400"/>
              <a:t>Programmed framework for site navigation and data capture.</a:t>
            </a:r>
            <a:endParaRPr sz="1400"/>
          </a:p>
          <a:p>
            <a:pPr indent="-317500" lvl="0" marL="457200" rtl="0" algn="just">
              <a:spcBef>
                <a:spcPts val="0"/>
              </a:spcBef>
              <a:spcAft>
                <a:spcPts val="0"/>
              </a:spcAft>
              <a:buSzPts val="1400"/>
              <a:buChar char="●"/>
            </a:pPr>
            <a:r>
              <a:rPr b="1" lang="en" sz="1400"/>
              <a:t>Data Structuring:</a:t>
            </a:r>
            <a:r>
              <a:rPr lang="en" sz="1400"/>
              <a:t> Organized extracted data, often as DataFrames.</a:t>
            </a:r>
            <a:endParaRPr sz="1400"/>
          </a:p>
          <a:p>
            <a:pPr indent="-317500" lvl="0" marL="457200" rtl="0" algn="just">
              <a:spcBef>
                <a:spcPts val="0"/>
              </a:spcBef>
              <a:spcAft>
                <a:spcPts val="0"/>
              </a:spcAft>
              <a:buSzPts val="1400"/>
              <a:buChar char="●"/>
            </a:pPr>
            <a:r>
              <a:rPr b="1" lang="en" sz="1400"/>
              <a:t>Smooth Extraction:</a:t>
            </a:r>
            <a:r>
              <a:rPr lang="en" sz="1400"/>
              <a:t> Ensured seamless data retrieval, including CAPTCHA and load time management.</a:t>
            </a:r>
            <a:endParaRPr sz="1400"/>
          </a:p>
        </p:txBody>
      </p:sp>
      <p:sp>
        <p:nvSpPr>
          <p:cNvPr id="1750" name="Google Shape;1750;p35"/>
          <p:cNvSpPr/>
          <p:nvPr/>
        </p:nvSpPr>
        <p:spPr>
          <a:xfrm>
            <a:off x="4399400" y="1880513"/>
            <a:ext cx="4049145" cy="2675300"/>
          </a:xfrm>
          <a:custGeom>
            <a:rect b="b" l="l" r="r" t="t"/>
            <a:pathLst>
              <a:path extrusionOk="0" h="83226" w="125965">
                <a:moveTo>
                  <a:pt x="9335" y="4010"/>
                </a:moveTo>
                <a:lnTo>
                  <a:pt x="9335" y="9327"/>
                </a:lnTo>
                <a:lnTo>
                  <a:pt x="4018" y="9327"/>
                </a:lnTo>
                <a:lnTo>
                  <a:pt x="4018" y="4010"/>
                </a:lnTo>
                <a:close/>
                <a:moveTo>
                  <a:pt x="9380" y="4007"/>
                </a:moveTo>
                <a:lnTo>
                  <a:pt x="14696" y="4010"/>
                </a:lnTo>
                <a:lnTo>
                  <a:pt x="14696" y="9327"/>
                </a:lnTo>
                <a:lnTo>
                  <a:pt x="9380" y="9327"/>
                </a:lnTo>
                <a:lnTo>
                  <a:pt x="9380" y="4007"/>
                </a:lnTo>
                <a:close/>
                <a:moveTo>
                  <a:pt x="14744" y="4007"/>
                </a:moveTo>
                <a:lnTo>
                  <a:pt x="20060" y="4010"/>
                </a:lnTo>
                <a:lnTo>
                  <a:pt x="20060" y="9327"/>
                </a:lnTo>
                <a:lnTo>
                  <a:pt x="14744" y="9327"/>
                </a:lnTo>
                <a:lnTo>
                  <a:pt x="14744" y="4007"/>
                </a:lnTo>
                <a:close/>
                <a:moveTo>
                  <a:pt x="20105" y="4007"/>
                </a:moveTo>
                <a:lnTo>
                  <a:pt x="25422" y="4010"/>
                </a:lnTo>
                <a:lnTo>
                  <a:pt x="25422" y="9327"/>
                </a:lnTo>
                <a:lnTo>
                  <a:pt x="20105" y="9327"/>
                </a:lnTo>
                <a:lnTo>
                  <a:pt x="20105" y="4007"/>
                </a:lnTo>
                <a:close/>
                <a:moveTo>
                  <a:pt x="25470" y="4007"/>
                </a:moveTo>
                <a:lnTo>
                  <a:pt x="30783" y="4010"/>
                </a:lnTo>
                <a:lnTo>
                  <a:pt x="30783" y="9327"/>
                </a:lnTo>
                <a:lnTo>
                  <a:pt x="25470" y="9327"/>
                </a:lnTo>
                <a:lnTo>
                  <a:pt x="25470" y="4007"/>
                </a:lnTo>
                <a:close/>
                <a:moveTo>
                  <a:pt x="30831" y="4007"/>
                </a:moveTo>
                <a:lnTo>
                  <a:pt x="36147" y="4010"/>
                </a:lnTo>
                <a:lnTo>
                  <a:pt x="36147" y="9327"/>
                </a:lnTo>
                <a:lnTo>
                  <a:pt x="30831" y="9327"/>
                </a:lnTo>
                <a:lnTo>
                  <a:pt x="30831" y="4007"/>
                </a:lnTo>
                <a:close/>
                <a:moveTo>
                  <a:pt x="36192" y="4007"/>
                </a:moveTo>
                <a:lnTo>
                  <a:pt x="41509" y="4010"/>
                </a:lnTo>
                <a:lnTo>
                  <a:pt x="41509" y="9327"/>
                </a:lnTo>
                <a:lnTo>
                  <a:pt x="36192" y="9327"/>
                </a:lnTo>
                <a:lnTo>
                  <a:pt x="36192" y="4007"/>
                </a:lnTo>
                <a:close/>
                <a:moveTo>
                  <a:pt x="41557" y="4007"/>
                </a:moveTo>
                <a:lnTo>
                  <a:pt x="46873" y="4010"/>
                </a:lnTo>
                <a:lnTo>
                  <a:pt x="46873" y="9327"/>
                </a:lnTo>
                <a:lnTo>
                  <a:pt x="41557" y="9327"/>
                </a:lnTo>
                <a:lnTo>
                  <a:pt x="41557" y="4007"/>
                </a:lnTo>
                <a:close/>
                <a:moveTo>
                  <a:pt x="46918" y="4007"/>
                </a:moveTo>
                <a:lnTo>
                  <a:pt x="52234" y="4010"/>
                </a:lnTo>
                <a:lnTo>
                  <a:pt x="52234" y="9327"/>
                </a:lnTo>
                <a:lnTo>
                  <a:pt x="46918" y="9327"/>
                </a:lnTo>
                <a:lnTo>
                  <a:pt x="46918" y="4007"/>
                </a:lnTo>
                <a:close/>
                <a:moveTo>
                  <a:pt x="52283" y="4007"/>
                </a:moveTo>
                <a:lnTo>
                  <a:pt x="57599" y="4010"/>
                </a:lnTo>
                <a:lnTo>
                  <a:pt x="57599" y="9327"/>
                </a:lnTo>
                <a:lnTo>
                  <a:pt x="52283" y="9327"/>
                </a:lnTo>
                <a:lnTo>
                  <a:pt x="52283" y="4007"/>
                </a:lnTo>
                <a:close/>
                <a:moveTo>
                  <a:pt x="57644" y="4007"/>
                </a:moveTo>
                <a:lnTo>
                  <a:pt x="62960" y="4010"/>
                </a:lnTo>
                <a:lnTo>
                  <a:pt x="62960" y="9327"/>
                </a:lnTo>
                <a:lnTo>
                  <a:pt x="57644" y="9327"/>
                </a:lnTo>
                <a:lnTo>
                  <a:pt x="57644" y="4007"/>
                </a:lnTo>
                <a:close/>
                <a:moveTo>
                  <a:pt x="63008" y="4007"/>
                </a:moveTo>
                <a:lnTo>
                  <a:pt x="68321" y="4010"/>
                </a:lnTo>
                <a:lnTo>
                  <a:pt x="68321" y="9327"/>
                </a:lnTo>
                <a:lnTo>
                  <a:pt x="63008" y="9327"/>
                </a:lnTo>
                <a:lnTo>
                  <a:pt x="63008" y="4007"/>
                </a:lnTo>
                <a:close/>
                <a:moveTo>
                  <a:pt x="68370" y="4007"/>
                </a:moveTo>
                <a:lnTo>
                  <a:pt x="73686" y="4010"/>
                </a:lnTo>
                <a:lnTo>
                  <a:pt x="73686" y="9327"/>
                </a:lnTo>
                <a:lnTo>
                  <a:pt x="68370" y="9327"/>
                </a:lnTo>
                <a:lnTo>
                  <a:pt x="68370" y="4007"/>
                </a:lnTo>
                <a:close/>
                <a:moveTo>
                  <a:pt x="73731" y="4007"/>
                </a:moveTo>
                <a:lnTo>
                  <a:pt x="79047" y="4010"/>
                </a:lnTo>
                <a:lnTo>
                  <a:pt x="79047" y="9327"/>
                </a:lnTo>
                <a:lnTo>
                  <a:pt x="73731" y="9327"/>
                </a:lnTo>
                <a:lnTo>
                  <a:pt x="73731" y="4007"/>
                </a:lnTo>
                <a:close/>
                <a:moveTo>
                  <a:pt x="79095" y="4007"/>
                </a:moveTo>
                <a:lnTo>
                  <a:pt x="84412" y="4010"/>
                </a:lnTo>
                <a:lnTo>
                  <a:pt x="84412" y="9327"/>
                </a:lnTo>
                <a:lnTo>
                  <a:pt x="79095" y="9327"/>
                </a:lnTo>
                <a:lnTo>
                  <a:pt x="79095" y="4007"/>
                </a:lnTo>
                <a:close/>
                <a:moveTo>
                  <a:pt x="84457" y="4007"/>
                </a:moveTo>
                <a:lnTo>
                  <a:pt x="89773" y="4010"/>
                </a:lnTo>
                <a:lnTo>
                  <a:pt x="89773" y="9327"/>
                </a:lnTo>
                <a:lnTo>
                  <a:pt x="84457" y="9327"/>
                </a:lnTo>
                <a:lnTo>
                  <a:pt x="84457" y="4007"/>
                </a:lnTo>
                <a:close/>
                <a:moveTo>
                  <a:pt x="89821" y="4007"/>
                </a:moveTo>
                <a:lnTo>
                  <a:pt x="95134" y="4010"/>
                </a:lnTo>
                <a:lnTo>
                  <a:pt x="95134" y="9327"/>
                </a:lnTo>
                <a:lnTo>
                  <a:pt x="89821" y="9327"/>
                </a:lnTo>
                <a:lnTo>
                  <a:pt x="89821" y="4007"/>
                </a:lnTo>
                <a:close/>
                <a:moveTo>
                  <a:pt x="95182" y="4007"/>
                </a:moveTo>
                <a:lnTo>
                  <a:pt x="100499" y="4010"/>
                </a:lnTo>
                <a:lnTo>
                  <a:pt x="100499" y="9327"/>
                </a:lnTo>
                <a:lnTo>
                  <a:pt x="95182" y="9327"/>
                </a:lnTo>
                <a:lnTo>
                  <a:pt x="95182" y="4007"/>
                </a:lnTo>
                <a:close/>
                <a:moveTo>
                  <a:pt x="100544" y="4007"/>
                </a:moveTo>
                <a:lnTo>
                  <a:pt x="105860" y="4010"/>
                </a:lnTo>
                <a:lnTo>
                  <a:pt x="105860" y="9327"/>
                </a:lnTo>
                <a:lnTo>
                  <a:pt x="100544" y="9327"/>
                </a:lnTo>
                <a:lnTo>
                  <a:pt x="100544" y="4007"/>
                </a:lnTo>
                <a:close/>
                <a:moveTo>
                  <a:pt x="105908" y="4007"/>
                </a:moveTo>
                <a:lnTo>
                  <a:pt x="111221" y="4010"/>
                </a:lnTo>
                <a:lnTo>
                  <a:pt x="111221" y="9327"/>
                </a:lnTo>
                <a:lnTo>
                  <a:pt x="105908" y="9327"/>
                </a:lnTo>
                <a:lnTo>
                  <a:pt x="105908" y="4007"/>
                </a:lnTo>
                <a:close/>
                <a:moveTo>
                  <a:pt x="116586" y="4007"/>
                </a:moveTo>
                <a:lnTo>
                  <a:pt x="116586" y="9327"/>
                </a:lnTo>
                <a:lnTo>
                  <a:pt x="111269" y="9327"/>
                </a:lnTo>
                <a:lnTo>
                  <a:pt x="111269" y="4007"/>
                </a:lnTo>
                <a:close/>
                <a:moveTo>
                  <a:pt x="121950" y="4007"/>
                </a:moveTo>
                <a:lnTo>
                  <a:pt x="121950" y="9327"/>
                </a:lnTo>
                <a:lnTo>
                  <a:pt x="116634" y="9327"/>
                </a:lnTo>
                <a:lnTo>
                  <a:pt x="116634" y="4007"/>
                </a:lnTo>
                <a:close/>
                <a:moveTo>
                  <a:pt x="9335" y="9372"/>
                </a:moveTo>
                <a:lnTo>
                  <a:pt x="9335" y="14688"/>
                </a:lnTo>
                <a:lnTo>
                  <a:pt x="4018" y="14688"/>
                </a:lnTo>
                <a:lnTo>
                  <a:pt x="4018" y="9372"/>
                </a:lnTo>
                <a:close/>
                <a:moveTo>
                  <a:pt x="14699" y="9372"/>
                </a:moveTo>
                <a:lnTo>
                  <a:pt x="14696" y="14688"/>
                </a:lnTo>
                <a:lnTo>
                  <a:pt x="9380" y="14688"/>
                </a:lnTo>
                <a:lnTo>
                  <a:pt x="9380" y="9372"/>
                </a:lnTo>
                <a:close/>
                <a:moveTo>
                  <a:pt x="20060" y="9372"/>
                </a:moveTo>
                <a:lnTo>
                  <a:pt x="20057" y="14688"/>
                </a:lnTo>
                <a:lnTo>
                  <a:pt x="14744" y="14688"/>
                </a:lnTo>
                <a:lnTo>
                  <a:pt x="14744" y="9372"/>
                </a:lnTo>
                <a:close/>
                <a:moveTo>
                  <a:pt x="25422" y="9372"/>
                </a:moveTo>
                <a:lnTo>
                  <a:pt x="25422" y="14688"/>
                </a:lnTo>
                <a:lnTo>
                  <a:pt x="20105" y="14688"/>
                </a:lnTo>
                <a:lnTo>
                  <a:pt x="20105" y="9372"/>
                </a:lnTo>
                <a:close/>
                <a:moveTo>
                  <a:pt x="30786" y="9372"/>
                </a:moveTo>
                <a:lnTo>
                  <a:pt x="30783" y="14688"/>
                </a:lnTo>
                <a:lnTo>
                  <a:pt x="25470" y="14688"/>
                </a:lnTo>
                <a:lnTo>
                  <a:pt x="25470" y="9372"/>
                </a:lnTo>
                <a:close/>
                <a:moveTo>
                  <a:pt x="36147" y="9372"/>
                </a:moveTo>
                <a:lnTo>
                  <a:pt x="36147" y="14688"/>
                </a:lnTo>
                <a:lnTo>
                  <a:pt x="30831" y="14688"/>
                </a:lnTo>
                <a:lnTo>
                  <a:pt x="30831" y="9372"/>
                </a:lnTo>
                <a:close/>
                <a:moveTo>
                  <a:pt x="41512" y="9372"/>
                </a:moveTo>
                <a:lnTo>
                  <a:pt x="41509" y="14688"/>
                </a:lnTo>
                <a:lnTo>
                  <a:pt x="36192" y="14688"/>
                </a:lnTo>
                <a:lnTo>
                  <a:pt x="36192" y="9372"/>
                </a:lnTo>
                <a:close/>
                <a:moveTo>
                  <a:pt x="46873" y="9372"/>
                </a:moveTo>
                <a:lnTo>
                  <a:pt x="46873" y="14688"/>
                </a:lnTo>
                <a:lnTo>
                  <a:pt x="41557" y="14688"/>
                </a:lnTo>
                <a:lnTo>
                  <a:pt x="41557" y="9372"/>
                </a:lnTo>
                <a:close/>
                <a:moveTo>
                  <a:pt x="52234" y="9372"/>
                </a:moveTo>
                <a:lnTo>
                  <a:pt x="52234" y="14688"/>
                </a:lnTo>
                <a:lnTo>
                  <a:pt x="46918" y="14688"/>
                </a:lnTo>
                <a:lnTo>
                  <a:pt x="46918" y="9372"/>
                </a:lnTo>
                <a:close/>
                <a:moveTo>
                  <a:pt x="57599" y="9372"/>
                </a:moveTo>
                <a:lnTo>
                  <a:pt x="57599" y="14688"/>
                </a:lnTo>
                <a:lnTo>
                  <a:pt x="52283" y="14688"/>
                </a:lnTo>
                <a:lnTo>
                  <a:pt x="52283" y="9372"/>
                </a:lnTo>
                <a:close/>
                <a:moveTo>
                  <a:pt x="62960" y="9372"/>
                </a:moveTo>
                <a:lnTo>
                  <a:pt x="62960" y="14688"/>
                </a:lnTo>
                <a:lnTo>
                  <a:pt x="57644" y="14688"/>
                </a:lnTo>
                <a:lnTo>
                  <a:pt x="57644" y="9372"/>
                </a:lnTo>
                <a:close/>
                <a:moveTo>
                  <a:pt x="68325" y="9372"/>
                </a:moveTo>
                <a:lnTo>
                  <a:pt x="68325" y="14688"/>
                </a:lnTo>
                <a:lnTo>
                  <a:pt x="63008" y="14688"/>
                </a:lnTo>
                <a:lnTo>
                  <a:pt x="63008" y="9372"/>
                </a:lnTo>
                <a:close/>
                <a:moveTo>
                  <a:pt x="73686" y="9372"/>
                </a:moveTo>
                <a:lnTo>
                  <a:pt x="73686" y="14688"/>
                </a:lnTo>
                <a:lnTo>
                  <a:pt x="68370" y="14688"/>
                </a:lnTo>
                <a:lnTo>
                  <a:pt x="68370" y="9372"/>
                </a:lnTo>
                <a:close/>
                <a:moveTo>
                  <a:pt x="79047" y="9372"/>
                </a:moveTo>
                <a:lnTo>
                  <a:pt x="79050" y="14688"/>
                </a:lnTo>
                <a:lnTo>
                  <a:pt x="73731" y="14688"/>
                </a:lnTo>
                <a:lnTo>
                  <a:pt x="73731" y="9372"/>
                </a:lnTo>
                <a:close/>
                <a:moveTo>
                  <a:pt x="84412" y="9372"/>
                </a:moveTo>
                <a:lnTo>
                  <a:pt x="84415" y="14688"/>
                </a:lnTo>
                <a:lnTo>
                  <a:pt x="79095" y="14688"/>
                </a:lnTo>
                <a:lnTo>
                  <a:pt x="79095" y="9372"/>
                </a:lnTo>
                <a:close/>
                <a:moveTo>
                  <a:pt x="89773" y="9372"/>
                </a:moveTo>
                <a:lnTo>
                  <a:pt x="89776" y="14688"/>
                </a:lnTo>
                <a:lnTo>
                  <a:pt x="84457" y="14688"/>
                </a:lnTo>
                <a:lnTo>
                  <a:pt x="84457" y="9372"/>
                </a:lnTo>
                <a:close/>
                <a:moveTo>
                  <a:pt x="95137" y="9372"/>
                </a:moveTo>
                <a:lnTo>
                  <a:pt x="95137" y="14688"/>
                </a:lnTo>
                <a:lnTo>
                  <a:pt x="89821" y="14688"/>
                </a:lnTo>
                <a:lnTo>
                  <a:pt x="89821" y="9372"/>
                </a:lnTo>
                <a:close/>
                <a:moveTo>
                  <a:pt x="100499" y="9372"/>
                </a:moveTo>
                <a:lnTo>
                  <a:pt x="100502" y="14688"/>
                </a:lnTo>
                <a:lnTo>
                  <a:pt x="95182" y="14688"/>
                </a:lnTo>
                <a:lnTo>
                  <a:pt x="95182" y="9372"/>
                </a:lnTo>
                <a:close/>
                <a:moveTo>
                  <a:pt x="105863" y="9372"/>
                </a:moveTo>
                <a:lnTo>
                  <a:pt x="105863" y="14688"/>
                </a:lnTo>
                <a:lnTo>
                  <a:pt x="100544" y="14688"/>
                </a:lnTo>
                <a:lnTo>
                  <a:pt x="100544" y="9372"/>
                </a:lnTo>
                <a:close/>
                <a:moveTo>
                  <a:pt x="111224" y="9372"/>
                </a:moveTo>
                <a:lnTo>
                  <a:pt x="111224" y="14688"/>
                </a:lnTo>
                <a:lnTo>
                  <a:pt x="105908" y="14688"/>
                </a:lnTo>
                <a:lnTo>
                  <a:pt x="105908" y="9372"/>
                </a:lnTo>
                <a:close/>
                <a:moveTo>
                  <a:pt x="116586" y="9372"/>
                </a:moveTo>
                <a:lnTo>
                  <a:pt x="116586" y="14688"/>
                </a:lnTo>
                <a:lnTo>
                  <a:pt x="111269" y="14688"/>
                </a:lnTo>
                <a:lnTo>
                  <a:pt x="111269" y="9372"/>
                </a:lnTo>
                <a:close/>
                <a:moveTo>
                  <a:pt x="121950" y="9372"/>
                </a:moveTo>
                <a:lnTo>
                  <a:pt x="121950" y="14691"/>
                </a:lnTo>
                <a:lnTo>
                  <a:pt x="116634" y="14691"/>
                </a:lnTo>
                <a:lnTo>
                  <a:pt x="116634" y="9372"/>
                </a:lnTo>
                <a:close/>
                <a:moveTo>
                  <a:pt x="9335" y="14736"/>
                </a:moveTo>
                <a:lnTo>
                  <a:pt x="9335" y="20049"/>
                </a:lnTo>
                <a:lnTo>
                  <a:pt x="4018" y="20049"/>
                </a:lnTo>
                <a:lnTo>
                  <a:pt x="4018" y="14736"/>
                </a:lnTo>
                <a:close/>
                <a:moveTo>
                  <a:pt x="9380" y="14733"/>
                </a:moveTo>
                <a:lnTo>
                  <a:pt x="14696" y="14736"/>
                </a:lnTo>
                <a:lnTo>
                  <a:pt x="14696" y="20049"/>
                </a:lnTo>
                <a:lnTo>
                  <a:pt x="9380" y="20049"/>
                </a:lnTo>
                <a:lnTo>
                  <a:pt x="9380" y="14733"/>
                </a:lnTo>
                <a:close/>
                <a:moveTo>
                  <a:pt x="20060" y="14733"/>
                </a:moveTo>
                <a:lnTo>
                  <a:pt x="20060" y="20049"/>
                </a:lnTo>
                <a:lnTo>
                  <a:pt x="14744" y="20049"/>
                </a:lnTo>
                <a:lnTo>
                  <a:pt x="14744" y="14733"/>
                </a:lnTo>
                <a:close/>
                <a:moveTo>
                  <a:pt x="25422" y="14733"/>
                </a:moveTo>
                <a:lnTo>
                  <a:pt x="25422" y="20049"/>
                </a:lnTo>
                <a:lnTo>
                  <a:pt x="20105" y="20049"/>
                </a:lnTo>
                <a:lnTo>
                  <a:pt x="20105" y="14733"/>
                </a:lnTo>
                <a:close/>
                <a:moveTo>
                  <a:pt x="30786" y="14733"/>
                </a:moveTo>
                <a:lnTo>
                  <a:pt x="30786" y="20049"/>
                </a:lnTo>
                <a:lnTo>
                  <a:pt x="25470" y="20049"/>
                </a:lnTo>
                <a:lnTo>
                  <a:pt x="25470" y="14733"/>
                </a:lnTo>
                <a:close/>
                <a:moveTo>
                  <a:pt x="36147" y="14733"/>
                </a:moveTo>
                <a:lnTo>
                  <a:pt x="36147" y="20049"/>
                </a:lnTo>
                <a:lnTo>
                  <a:pt x="30831" y="20049"/>
                </a:lnTo>
                <a:lnTo>
                  <a:pt x="30831" y="14733"/>
                </a:lnTo>
                <a:close/>
                <a:moveTo>
                  <a:pt x="41512" y="14733"/>
                </a:moveTo>
                <a:lnTo>
                  <a:pt x="41512" y="20049"/>
                </a:lnTo>
                <a:lnTo>
                  <a:pt x="36192" y="20049"/>
                </a:lnTo>
                <a:lnTo>
                  <a:pt x="36192" y="14733"/>
                </a:lnTo>
                <a:close/>
                <a:moveTo>
                  <a:pt x="46873" y="14733"/>
                </a:moveTo>
                <a:lnTo>
                  <a:pt x="46873" y="20049"/>
                </a:lnTo>
                <a:lnTo>
                  <a:pt x="41557" y="20049"/>
                </a:lnTo>
                <a:lnTo>
                  <a:pt x="41557" y="14733"/>
                </a:lnTo>
                <a:close/>
                <a:moveTo>
                  <a:pt x="52234" y="14733"/>
                </a:moveTo>
                <a:lnTo>
                  <a:pt x="52238" y="20049"/>
                </a:lnTo>
                <a:lnTo>
                  <a:pt x="46918" y="20049"/>
                </a:lnTo>
                <a:lnTo>
                  <a:pt x="46918" y="14733"/>
                </a:lnTo>
                <a:close/>
                <a:moveTo>
                  <a:pt x="57599" y="14733"/>
                </a:moveTo>
                <a:lnTo>
                  <a:pt x="57599" y="20049"/>
                </a:lnTo>
                <a:lnTo>
                  <a:pt x="52283" y="20049"/>
                </a:lnTo>
                <a:lnTo>
                  <a:pt x="52283" y="14733"/>
                </a:lnTo>
                <a:close/>
                <a:moveTo>
                  <a:pt x="62960" y="14733"/>
                </a:moveTo>
                <a:lnTo>
                  <a:pt x="62963" y="20049"/>
                </a:lnTo>
                <a:lnTo>
                  <a:pt x="57644" y="20049"/>
                </a:lnTo>
                <a:lnTo>
                  <a:pt x="57644" y="14733"/>
                </a:lnTo>
                <a:close/>
                <a:moveTo>
                  <a:pt x="68325" y="14733"/>
                </a:moveTo>
                <a:lnTo>
                  <a:pt x="68325" y="20049"/>
                </a:lnTo>
                <a:lnTo>
                  <a:pt x="63008" y="20049"/>
                </a:lnTo>
                <a:lnTo>
                  <a:pt x="63008" y="14733"/>
                </a:lnTo>
                <a:close/>
                <a:moveTo>
                  <a:pt x="73686" y="14733"/>
                </a:moveTo>
                <a:lnTo>
                  <a:pt x="73686" y="20049"/>
                </a:lnTo>
                <a:lnTo>
                  <a:pt x="68370" y="20049"/>
                </a:lnTo>
                <a:lnTo>
                  <a:pt x="68370" y="14733"/>
                </a:lnTo>
                <a:close/>
                <a:moveTo>
                  <a:pt x="79047" y="14733"/>
                </a:moveTo>
                <a:lnTo>
                  <a:pt x="79050" y="20049"/>
                </a:lnTo>
                <a:lnTo>
                  <a:pt x="73731" y="20049"/>
                </a:lnTo>
                <a:lnTo>
                  <a:pt x="73731" y="14733"/>
                </a:lnTo>
                <a:close/>
                <a:moveTo>
                  <a:pt x="84412" y="14733"/>
                </a:moveTo>
                <a:lnTo>
                  <a:pt x="84412" y="20049"/>
                </a:lnTo>
                <a:lnTo>
                  <a:pt x="79095" y="20049"/>
                </a:lnTo>
                <a:lnTo>
                  <a:pt x="79095" y="14733"/>
                </a:lnTo>
                <a:close/>
                <a:moveTo>
                  <a:pt x="89773" y="14733"/>
                </a:moveTo>
                <a:lnTo>
                  <a:pt x="89776" y="20049"/>
                </a:lnTo>
                <a:lnTo>
                  <a:pt x="84457" y="20049"/>
                </a:lnTo>
                <a:lnTo>
                  <a:pt x="84457" y="14733"/>
                </a:lnTo>
                <a:close/>
                <a:moveTo>
                  <a:pt x="95137" y="14733"/>
                </a:moveTo>
                <a:lnTo>
                  <a:pt x="95137" y="20049"/>
                </a:lnTo>
                <a:lnTo>
                  <a:pt x="89821" y="20049"/>
                </a:lnTo>
                <a:lnTo>
                  <a:pt x="89821" y="14733"/>
                </a:lnTo>
                <a:close/>
                <a:moveTo>
                  <a:pt x="100499" y="14733"/>
                </a:moveTo>
                <a:lnTo>
                  <a:pt x="100499" y="20049"/>
                </a:lnTo>
                <a:lnTo>
                  <a:pt x="95182" y="20049"/>
                </a:lnTo>
                <a:lnTo>
                  <a:pt x="95182" y="14733"/>
                </a:lnTo>
                <a:close/>
                <a:moveTo>
                  <a:pt x="105863" y="14733"/>
                </a:moveTo>
                <a:lnTo>
                  <a:pt x="105863" y="20049"/>
                </a:lnTo>
                <a:lnTo>
                  <a:pt x="100547" y="20049"/>
                </a:lnTo>
                <a:lnTo>
                  <a:pt x="100547" y="14733"/>
                </a:lnTo>
                <a:close/>
                <a:moveTo>
                  <a:pt x="111224" y="14733"/>
                </a:moveTo>
                <a:lnTo>
                  <a:pt x="111224" y="20049"/>
                </a:lnTo>
                <a:lnTo>
                  <a:pt x="105908" y="20049"/>
                </a:lnTo>
                <a:lnTo>
                  <a:pt x="105908" y="14733"/>
                </a:lnTo>
                <a:close/>
                <a:moveTo>
                  <a:pt x="116586" y="14733"/>
                </a:moveTo>
                <a:lnTo>
                  <a:pt x="116586" y="20049"/>
                </a:lnTo>
                <a:lnTo>
                  <a:pt x="111269" y="20052"/>
                </a:lnTo>
                <a:lnTo>
                  <a:pt x="111269" y="14733"/>
                </a:lnTo>
                <a:close/>
                <a:moveTo>
                  <a:pt x="121950" y="14733"/>
                </a:moveTo>
                <a:lnTo>
                  <a:pt x="121950" y="20052"/>
                </a:lnTo>
                <a:lnTo>
                  <a:pt x="116634" y="20052"/>
                </a:lnTo>
                <a:lnTo>
                  <a:pt x="116634" y="14733"/>
                </a:lnTo>
                <a:close/>
                <a:moveTo>
                  <a:pt x="9335" y="20097"/>
                </a:moveTo>
                <a:lnTo>
                  <a:pt x="9335" y="25414"/>
                </a:lnTo>
                <a:lnTo>
                  <a:pt x="4018" y="25414"/>
                </a:lnTo>
                <a:lnTo>
                  <a:pt x="4018" y="20097"/>
                </a:lnTo>
                <a:close/>
                <a:moveTo>
                  <a:pt x="14696" y="20097"/>
                </a:moveTo>
                <a:lnTo>
                  <a:pt x="14696" y="25414"/>
                </a:lnTo>
                <a:lnTo>
                  <a:pt x="9380" y="25414"/>
                </a:lnTo>
                <a:lnTo>
                  <a:pt x="9380" y="20097"/>
                </a:lnTo>
                <a:close/>
                <a:moveTo>
                  <a:pt x="20060" y="20097"/>
                </a:moveTo>
                <a:lnTo>
                  <a:pt x="20060" y="25414"/>
                </a:lnTo>
                <a:lnTo>
                  <a:pt x="14744" y="25414"/>
                </a:lnTo>
                <a:lnTo>
                  <a:pt x="14744" y="20097"/>
                </a:lnTo>
                <a:close/>
                <a:moveTo>
                  <a:pt x="25422" y="20097"/>
                </a:moveTo>
                <a:lnTo>
                  <a:pt x="25422" y="25414"/>
                </a:lnTo>
                <a:lnTo>
                  <a:pt x="20105" y="25414"/>
                </a:lnTo>
                <a:lnTo>
                  <a:pt x="20105" y="20097"/>
                </a:lnTo>
                <a:close/>
                <a:moveTo>
                  <a:pt x="30786" y="20097"/>
                </a:moveTo>
                <a:lnTo>
                  <a:pt x="30786" y="25414"/>
                </a:lnTo>
                <a:lnTo>
                  <a:pt x="25470" y="25414"/>
                </a:lnTo>
                <a:lnTo>
                  <a:pt x="25470" y="20097"/>
                </a:lnTo>
                <a:close/>
                <a:moveTo>
                  <a:pt x="36147" y="20097"/>
                </a:moveTo>
                <a:lnTo>
                  <a:pt x="36147" y="25414"/>
                </a:lnTo>
                <a:lnTo>
                  <a:pt x="30831" y="25414"/>
                </a:lnTo>
                <a:lnTo>
                  <a:pt x="30831" y="20097"/>
                </a:lnTo>
                <a:close/>
                <a:moveTo>
                  <a:pt x="41512" y="20097"/>
                </a:moveTo>
                <a:lnTo>
                  <a:pt x="41512" y="25414"/>
                </a:lnTo>
                <a:lnTo>
                  <a:pt x="36192" y="25414"/>
                </a:lnTo>
                <a:lnTo>
                  <a:pt x="36192" y="20097"/>
                </a:lnTo>
                <a:close/>
                <a:moveTo>
                  <a:pt x="46873" y="20097"/>
                </a:moveTo>
                <a:lnTo>
                  <a:pt x="46873" y="25414"/>
                </a:lnTo>
                <a:lnTo>
                  <a:pt x="41557" y="25414"/>
                </a:lnTo>
                <a:lnTo>
                  <a:pt x="41557" y="20097"/>
                </a:lnTo>
                <a:close/>
                <a:moveTo>
                  <a:pt x="52234" y="20097"/>
                </a:moveTo>
                <a:lnTo>
                  <a:pt x="52238" y="25414"/>
                </a:lnTo>
                <a:lnTo>
                  <a:pt x="46918" y="25414"/>
                </a:lnTo>
                <a:lnTo>
                  <a:pt x="46918" y="20097"/>
                </a:lnTo>
                <a:close/>
                <a:moveTo>
                  <a:pt x="57599" y="20097"/>
                </a:moveTo>
                <a:lnTo>
                  <a:pt x="57599" y="25414"/>
                </a:lnTo>
                <a:lnTo>
                  <a:pt x="52283" y="25414"/>
                </a:lnTo>
                <a:lnTo>
                  <a:pt x="52283" y="20097"/>
                </a:lnTo>
                <a:close/>
                <a:moveTo>
                  <a:pt x="62960" y="20097"/>
                </a:moveTo>
                <a:lnTo>
                  <a:pt x="62963" y="25414"/>
                </a:lnTo>
                <a:lnTo>
                  <a:pt x="57644" y="25414"/>
                </a:lnTo>
                <a:lnTo>
                  <a:pt x="57644" y="20097"/>
                </a:lnTo>
                <a:close/>
                <a:moveTo>
                  <a:pt x="68325" y="20097"/>
                </a:moveTo>
                <a:lnTo>
                  <a:pt x="68325" y="25414"/>
                </a:lnTo>
                <a:lnTo>
                  <a:pt x="63008" y="25414"/>
                </a:lnTo>
                <a:lnTo>
                  <a:pt x="63008" y="20097"/>
                </a:lnTo>
                <a:close/>
                <a:moveTo>
                  <a:pt x="73686" y="20097"/>
                </a:moveTo>
                <a:lnTo>
                  <a:pt x="73686" y="25414"/>
                </a:lnTo>
                <a:lnTo>
                  <a:pt x="68370" y="25414"/>
                </a:lnTo>
                <a:lnTo>
                  <a:pt x="68370" y="20097"/>
                </a:lnTo>
                <a:close/>
                <a:moveTo>
                  <a:pt x="79047" y="20097"/>
                </a:moveTo>
                <a:lnTo>
                  <a:pt x="79050" y="25414"/>
                </a:lnTo>
                <a:lnTo>
                  <a:pt x="73731" y="25414"/>
                </a:lnTo>
                <a:lnTo>
                  <a:pt x="73731" y="20097"/>
                </a:lnTo>
                <a:close/>
                <a:moveTo>
                  <a:pt x="84412" y="20097"/>
                </a:moveTo>
                <a:lnTo>
                  <a:pt x="84412" y="25414"/>
                </a:lnTo>
                <a:lnTo>
                  <a:pt x="79095" y="25414"/>
                </a:lnTo>
                <a:lnTo>
                  <a:pt x="79095" y="20097"/>
                </a:lnTo>
                <a:close/>
                <a:moveTo>
                  <a:pt x="89773" y="20097"/>
                </a:moveTo>
                <a:lnTo>
                  <a:pt x="89776" y="25414"/>
                </a:lnTo>
                <a:lnTo>
                  <a:pt x="84457" y="25414"/>
                </a:lnTo>
                <a:lnTo>
                  <a:pt x="84457" y="20097"/>
                </a:lnTo>
                <a:close/>
                <a:moveTo>
                  <a:pt x="95137" y="20097"/>
                </a:moveTo>
                <a:lnTo>
                  <a:pt x="95137" y="25414"/>
                </a:lnTo>
                <a:lnTo>
                  <a:pt x="89821" y="25414"/>
                </a:lnTo>
                <a:lnTo>
                  <a:pt x="89821" y="20097"/>
                </a:lnTo>
                <a:close/>
                <a:moveTo>
                  <a:pt x="100499" y="20097"/>
                </a:moveTo>
                <a:lnTo>
                  <a:pt x="100499" y="25414"/>
                </a:lnTo>
                <a:lnTo>
                  <a:pt x="95182" y="25414"/>
                </a:lnTo>
                <a:lnTo>
                  <a:pt x="95182" y="20097"/>
                </a:lnTo>
                <a:close/>
                <a:moveTo>
                  <a:pt x="105863" y="20097"/>
                </a:moveTo>
                <a:lnTo>
                  <a:pt x="105863" y="25414"/>
                </a:lnTo>
                <a:lnTo>
                  <a:pt x="100547" y="25414"/>
                </a:lnTo>
                <a:lnTo>
                  <a:pt x="100547" y="20097"/>
                </a:lnTo>
                <a:close/>
                <a:moveTo>
                  <a:pt x="111224" y="20097"/>
                </a:moveTo>
                <a:lnTo>
                  <a:pt x="111224" y="25414"/>
                </a:lnTo>
                <a:lnTo>
                  <a:pt x="105908" y="25414"/>
                </a:lnTo>
                <a:lnTo>
                  <a:pt x="105908" y="20097"/>
                </a:lnTo>
                <a:close/>
                <a:moveTo>
                  <a:pt x="116586" y="20097"/>
                </a:moveTo>
                <a:lnTo>
                  <a:pt x="116586" y="25414"/>
                </a:lnTo>
                <a:lnTo>
                  <a:pt x="111269" y="25414"/>
                </a:lnTo>
                <a:lnTo>
                  <a:pt x="111269" y="20097"/>
                </a:lnTo>
                <a:close/>
                <a:moveTo>
                  <a:pt x="121950" y="20097"/>
                </a:moveTo>
                <a:lnTo>
                  <a:pt x="121950" y="25414"/>
                </a:lnTo>
                <a:lnTo>
                  <a:pt x="116634" y="25414"/>
                </a:lnTo>
                <a:lnTo>
                  <a:pt x="116634" y="20097"/>
                </a:lnTo>
                <a:close/>
                <a:moveTo>
                  <a:pt x="9335" y="25459"/>
                </a:moveTo>
                <a:lnTo>
                  <a:pt x="9335" y="30775"/>
                </a:lnTo>
                <a:lnTo>
                  <a:pt x="4018" y="30775"/>
                </a:lnTo>
                <a:lnTo>
                  <a:pt x="4018" y="25459"/>
                </a:lnTo>
                <a:close/>
                <a:moveTo>
                  <a:pt x="14696" y="25459"/>
                </a:moveTo>
                <a:lnTo>
                  <a:pt x="14696" y="30775"/>
                </a:lnTo>
                <a:lnTo>
                  <a:pt x="9380" y="30775"/>
                </a:lnTo>
                <a:lnTo>
                  <a:pt x="9380" y="25459"/>
                </a:lnTo>
                <a:close/>
                <a:moveTo>
                  <a:pt x="20060" y="25459"/>
                </a:moveTo>
                <a:lnTo>
                  <a:pt x="20060" y="30775"/>
                </a:lnTo>
                <a:lnTo>
                  <a:pt x="14744" y="30775"/>
                </a:lnTo>
                <a:lnTo>
                  <a:pt x="14744" y="25459"/>
                </a:lnTo>
                <a:close/>
                <a:moveTo>
                  <a:pt x="25422" y="25459"/>
                </a:moveTo>
                <a:lnTo>
                  <a:pt x="25422" y="30775"/>
                </a:lnTo>
                <a:lnTo>
                  <a:pt x="20105" y="30775"/>
                </a:lnTo>
                <a:lnTo>
                  <a:pt x="20105" y="25459"/>
                </a:lnTo>
                <a:close/>
                <a:moveTo>
                  <a:pt x="30786" y="25459"/>
                </a:moveTo>
                <a:lnTo>
                  <a:pt x="30786" y="30775"/>
                </a:lnTo>
                <a:lnTo>
                  <a:pt x="25470" y="30775"/>
                </a:lnTo>
                <a:lnTo>
                  <a:pt x="25470" y="25459"/>
                </a:lnTo>
                <a:close/>
                <a:moveTo>
                  <a:pt x="36147" y="25459"/>
                </a:moveTo>
                <a:lnTo>
                  <a:pt x="36147" y="30775"/>
                </a:lnTo>
                <a:lnTo>
                  <a:pt x="30831" y="30775"/>
                </a:lnTo>
                <a:lnTo>
                  <a:pt x="30831" y="25459"/>
                </a:lnTo>
                <a:close/>
                <a:moveTo>
                  <a:pt x="41512" y="25459"/>
                </a:moveTo>
                <a:lnTo>
                  <a:pt x="41512" y="30775"/>
                </a:lnTo>
                <a:lnTo>
                  <a:pt x="36192" y="30775"/>
                </a:lnTo>
                <a:lnTo>
                  <a:pt x="36192" y="25459"/>
                </a:lnTo>
                <a:close/>
                <a:moveTo>
                  <a:pt x="46873" y="25459"/>
                </a:moveTo>
                <a:lnTo>
                  <a:pt x="46873" y="30775"/>
                </a:lnTo>
                <a:lnTo>
                  <a:pt x="41557" y="30775"/>
                </a:lnTo>
                <a:lnTo>
                  <a:pt x="41557" y="25459"/>
                </a:lnTo>
                <a:close/>
                <a:moveTo>
                  <a:pt x="52234" y="25459"/>
                </a:moveTo>
                <a:lnTo>
                  <a:pt x="52238" y="30775"/>
                </a:lnTo>
                <a:lnTo>
                  <a:pt x="46918" y="30775"/>
                </a:lnTo>
                <a:lnTo>
                  <a:pt x="46918" y="25459"/>
                </a:lnTo>
                <a:close/>
                <a:moveTo>
                  <a:pt x="57599" y="25459"/>
                </a:moveTo>
                <a:lnTo>
                  <a:pt x="57599" y="30775"/>
                </a:lnTo>
                <a:lnTo>
                  <a:pt x="52283" y="30775"/>
                </a:lnTo>
                <a:lnTo>
                  <a:pt x="52283" y="25459"/>
                </a:lnTo>
                <a:close/>
                <a:moveTo>
                  <a:pt x="62960" y="25459"/>
                </a:moveTo>
                <a:lnTo>
                  <a:pt x="62963" y="30775"/>
                </a:lnTo>
                <a:lnTo>
                  <a:pt x="57644" y="30775"/>
                </a:lnTo>
                <a:lnTo>
                  <a:pt x="57644" y="25459"/>
                </a:lnTo>
                <a:close/>
                <a:moveTo>
                  <a:pt x="68325" y="25459"/>
                </a:moveTo>
                <a:lnTo>
                  <a:pt x="68325" y="30775"/>
                </a:lnTo>
                <a:lnTo>
                  <a:pt x="63008" y="30775"/>
                </a:lnTo>
                <a:lnTo>
                  <a:pt x="63008" y="25459"/>
                </a:lnTo>
                <a:close/>
                <a:moveTo>
                  <a:pt x="73686" y="25459"/>
                </a:moveTo>
                <a:lnTo>
                  <a:pt x="73686" y="30775"/>
                </a:lnTo>
                <a:lnTo>
                  <a:pt x="68370" y="30775"/>
                </a:lnTo>
                <a:lnTo>
                  <a:pt x="68370" y="25459"/>
                </a:lnTo>
                <a:close/>
                <a:moveTo>
                  <a:pt x="79047" y="25459"/>
                </a:moveTo>
                <a:lnTo>
                  <a:pt x="79050" y="30775"/>
                </a:lnTo>
                <a:lnTo>
                  <a:pt x="73731" y="30775"/>
                </a:lnTo>
                <a:lnTo>
                  <a:pt x="73731" y="25459"/>
                </a:lnTo>
                <a:close/>
                <a:moveTo>
                  <a:pt x="84412" y="25459"/>
                </a:moveTo>
                <a:lnTo>
                  <a:pt x="84412" y="30775"/>
                </a:lnTo>
                <a:lnTo>
                  <a:pt x="79095" y="30775"/>
                </a:lnTo>
                <a:lnTo>
                  <a:pt x="79095" y="25459"/>
                </a:lnTo>
                <a:close/>
                <a:moveTo>
                  <a:pt x="89773" y="25459"/>
                </a:moveTo>
                <a:lnTo>
                  <a:pt x="89776" y="30775"/>
                </a:lnTo>
                <a:lnTo>
                  <a:pt x="84457" y="30775"/>
                </a:lnTo>
                <a:lnTo>
                  <a:pt x="84457" y="25459"/>
                </a:lnTo>
                <a:close/>
                <a:moveTo>
                  <a:pt x="95137" y="25459"/>
                </a:moveTo>
                <a:lnTo>
                  <a:pt x="95137" y="30775"/>
                </a:lnTo>
                <a:lnTo>
                  <a:pt x="89821" y="30775"/>
                </a:lnTo>
                <a:lnTo>
                  <a:pt x="89821" y="25459"/>
                </a:lnTo>
                <a:close/>
                <a:moveTo>
                  <a:pt x="100499" y="25459"/>
                </a:moveTo>
                <a:lnTo>
                  <a:pt x="100499" y="30775"/>
                </a:lnTo>
                <a:lnTo>
                  <a:pt x="95182" y="30775"/>
                </a:lnTo>
                <a:lnTo>
                  <a:pt x="95182" y="25459"/>
                </a:lnTo>
                <a:close/>
                <a:moveTo>
                  <a:pt x="105863" y="25459"/>
                </a:moveTo>
                <a:lnTo>
                  <a:pt x="105863" y="30775"/>
                </a:lnTo>
                <a:lnTo>
                  <a:pt x="100547" y="30775"/>
                </a:lnTo>
                <a:lnTo>
                  <a:pt x="100547" y="25459"/>
                </a:lnTo>
                <a:close/>
                <a:moveTo>
                  <a:pt x="111224" y="25459"/>
                </a:moveTo>
                <a:lnTo>
                  <a:pt x="111224" y="30775"/>
                </a:lnTo>
                <a:lnTo>
                  <a:pt x="105908" y="30775"/>
                </a:lnTo>
                <a:lnTo>
                  <a:pt x="105908" y="25459"/>
                </a:lnTo>
                <a:close/>
                <a:moveTo>
                  <a:pt x="116586" y="25459"/>
                </a:moveTo>
                <a:lnTo>
                  <a:pt x="116586" y="30775"/>
                </a:lnTo>
                <a:lnTo>
                  <a:pt x="111269" y="30775"/>
                </a:lnTo>
                <a:lnTo>
                  <a:pt x="111269" y="25459"/>
                </a:lnTo>
                <a:close/>
                <a:moveTo>
                  <a:pt x="121950" y="25459"/>
                </a:moveTo>
                <a:lnTo>
                  <a:pt x="121950" y="30778"/>
                </a:lnTo>
                <a:lnTo>
                  <a:pt x="116634" y="30778"/>
                </a:lnTo>
                <a:lnTo>
                  <a:pt x="116634" y="25459"/>
                </a:lnTo>
                <a:close/>
                <a:moveTo>
                  <a:pt x="20060" y="30820"/>
                </a:moveTo>
                <a:lnTo>
                  <a:pt x="20060" y="36136"/>
                </a:lnTo>
                <a:lnTo>
                  <a:pt x="14744" y="36136"/>
                </a:lnTo>
                <a:lnTo>
                  <a:pt x="14744" y="30820"/>
                </a:lnTo>
                <a:close/>
                <a:moveTo>
                  <a:pt x="25422" y="30820"/>
                </a:moveTo>
                <a:lnTo>
                  <a:pt x="25422" y="36136"/>
                </a:lnTo>
                <a:lnTo>
                  <a:pt x="20105" y="36136"/>
                </a:lnTo>
                <a:lnTo>
                  <a:pt x="20105" y="30820"/>
                </a:lnTo>
                <a:close/>
                <a:moveTo>
                  <a:pt x="30786" y="30820"/>
                </a:moveTo>
                <a:lnTo>
                  <a:pt x="30786" y="36136"/>
                </a:lnTo>
                <a:lnTo>
                  <a:pt x="25470" y="36136"/>
                </a:lnTo>
                <a:lnTo>
                  <a:pt x="25470" y="30820"/>
                </a:lnTo>
                <a:close/>
                <a:moveTo>
                  <a:pt x="36147" y="30820"/>
                </a:moveTo>
                <a:lnTo>
                  <a:pt x="36147" y="36136"/>
                </a:lnTo>
                <a:lnTo>
                  <a:pt x="30831" y="36136"/>
                </a:lnTo>
                <a:lnTo>
                  <a:pt x="30831" y="30820"/>
                </a:lnTo>
                <a:close/>
                <a:moveTo>
                  <a:pt x="41512" y="30820"/>
                </a:moveTo>
                <a:lnTo>
                  <a:pt x="41512" y="36136"/>
                </a:lnTo>
                <a:lnTo>
                  <a:pt x="36192" y="36136"/>
                </a:lnTo>
                <a:lnTo>
                  <a:pt x="36192" y="30820"/>
                </a:lnTo>
                <a:close/>
                <a:moveTo>
                  <a:pt x="46873" y="30820"/>
                </a:moveTo>
                <a:lnTo>
                  <a:pt x="46873" y="36136"/>
                </a:lnTo>
                <a:lnTo>
                  <a:pt x="41557" y="36136"/>
                </a:lnTo>
                <a:lnTo>
                  <a:pt x="41557" y="30820"/>
                </a:lnTo>
                <a:close/>
                <a:moveTo>
                  <a:pt x="52234" y="30820"/>
                </a:moveTo>
                <a:lnTo>
                  <a:pt x="52238" y="36136"/>
                </a:lnTo>
                <a:lnTo>
                  <a:pt x="46918" y="36136"/>
                </a:lnTo>
                <a:lnTo>
                  <a:pt x="46918" y="30820"/>
                </a:lnTo>
                <a:close/>
                <a:moveTo>
                  <a:pt x="57599" y="30820"/>
                </a:moveTo>
                <a:lnTo>
                  <a:pt x="57599" y="36136"/>
                </a:lnTo>
                <a:lnTo>
                  <a:pt x="52283" y="36136"/>
                </a:lnTo>
                <a:lnTo>
                  <a:pt x="52283" y="30820"/>
                </a:lnTo>
                <a:close/>
                <a:moveTo>
                  <a:pt x="62960" y="30820"/>
                </a:moveTo>
                <a:lnTo>
                  <a:pt x="62963" y="36136"/>
                </a:lnTo>
                <a:lnTo>
                  <a:pt x="57644" y="36136"/>
                </a:lnTo>
                <a:lnTo>
                  <a:pt x="57644" y="30820"/>
                </a:lnTo>
                <a:close/>
                <a:moveTo>
                  <a:pt x="68325" y="30820"/>
                </a:moveTo>
                <a:lnTo>
                  <a:pt x="68325" y="36136"/>
                </a:lnTo>
                <a:lnTo>
                  <a:pt x="63008" y="36136"/>
                </a:lnTo>
                <a:lnTo>
                  <a:pt x="63008" y="30820"/>
                </a:lnTo>
                <a:close/>
                <a:moveTo>
                  <a:pt x="73686" y="30820"/>
                </a:moveTo>
                <a:lnTo>
                  <a:pt x="73686" y="36136"/>
                </a:lnTo>
                <a:lnTo>
                  <a:pt x="68370" y="36136"/>
                </a:lnTo>
                <a:lnTo>
                  <a:pt x="68370" y="30820"/>
                </a:lnTo>
                <a:close/>
                <a:moveTo>
                  <a:pt x="79047" y="30820"/>
                </a:moveTo>
                <a:lnTo>
                  <a:pt x="79050" y="36136"/>
                </a:lnTo>
                <a:lnTo>
                  <a:pt x="73731" y="36136"/>
                </a:lnTo>
                <a:lnTo>
                  <a:pt x="73731" y="30820"/>
                </a:lnTo>
                <a:close/>
                <a:moveTo>
                  <a:pt x="84412" y="30820"/>
                </a:moveTo>
                <a:lnTo>
                  <a:pt x="84412" y="36136"/>
                </a:lnTo>
                <a:lnTo>
                  <a:pt x="79095" y="36136"/>
                </a:lnTo>
                <a:lnTo>
                  <a:pt x="79095" y="30820"/>
                </a:lnTo>
                <a:close/>
                <a:moveTo>
                  <a:pt x="89773" y="30820"/>
                </a:moveTo>
                <a:lnTo>
                  <a:pt x="89773" y="36136"/>
                </a:lnTo>
                <a:lnTo>
                  <a:pt x="84457" y="36136"/>
                </a:lnTo>
                <a:lnTo>
                  <a:pt x="84457" y="30820"/>
                </a:lnTo>
                <a:close/>
                <a:moveTo>
                  <a:pt x="95137" y="30820"/>
                </a:moveTo>
                <a:lnTo>
                  <a:pt x="95137" y="36136"/>
                </a:lnTo>
                <a:lnTo>
                  <a:pt x="89821" y="36136"/>
                </a:lnTo>
                <a:lnTo>
                  <a:pt x="89821" y="30820"/>
                </a:lnTo>
                <a:close/>
                <a:moveTo>
                  <a:pt x="100499" y="30820"/>
                </a:moveTo>
                <a:lnTo>
                  <a:pt x="100499" y="36136"/>
                </a:lnTo>
                <a:lnTo>
                  <a:pt x="95182" y="36136"/>
                </a:lnTo>
                <a:lnTo>
                  <a:pt x="95182" y="30820"/>
                </a:lnTo>
                <a:close/>
                <a:moveTo>
                  <a:pt x="105863" y="30820"/>
                </a:moveTo>
                <a:lnTo>
                  <a:pt x="105863" y="36136"/>
                </a:lnTo>
                <a:lnTo>
                  <a:pt x="100547" y="36136"/>
                </a:lnTo>
                <a:lnTo>
                  <a:pt x="100547" y="30820"/>
                </a:lnTo>
                <a:close/>
                <a:moveTo>
                  <a:pt x="111224" y="30820"/>
                </a:moveTo>
                <a:lnTo>
                  <a:pt x="111224" y="36136"/>
                </a:lnTo>
                <a:lnTo>
                  <a:pt x="105908" y="36136"/>
                </a:lnTo>
                <a:lnTo>
                  <a:pt x="105908" y="30820"/>
                </a:lnTo>
                <a:close/>
                <a:moveTo>
                  <a:pt x="9335" y="30823"/>
                </a:moveTo>
                <a:lnTo>
                  <a:pt x="9335" y="36140"/>
                </a:lnTo>
                <a:lnTo>
                  <a:pt x="4018" y="36140"/>
                </a:lnTo>
                <a:lnTo>
                  <a:pt x="4018" y="30823"/>
                </a:lnTo>
                <a:close/>
                <a:moveTo>
                  <a:pt x="9380" y="30820"/>
                </a:moveTo>
                <a:lnTo>
                  <a:pt x="14696" y="30823"/>
                </a:lnTo>
                <a:lnTo>
                  <a:pt x="14696" y="36140"/>
                </a:lnTo>
                <a:lnTo>
                  <a:pt x="9380" y="36140"/>
                </a:lnTo>
                <a:lnTo>
                  <a:pt x="9380" y="30820"/>
                </a:lnTo>
                <a:close/>
                <a:moveTo>
                  <a:pt x="116586" y="30820"/>
                </a:moveTo>
                <a:lnTo>
                  <a:pt x="116586" y="36136"/>
                </a:lnTo>
                <a:lnTo>
                  <a:pt x="111269" y="36140"/>
                </a:lnTo>
                <a:lnTo>
                  <a:pt x="111269" y="30820"/>
                </a:lnTo>
                <a:close/>
                <a:moveTo>
                  <a:pt x="121950" y="30820"/>
                </a:moveTo>
                <a:lnTo>
                  <a:pt x="121950" y="36140"/>
                </a:lnTo>
                <a:lnTo>
                  <a:pt x="116634" y="36140"/>
                </a:lnTo>
                <a:lnTo>
                  <a:pt x="116634" y="30820"/>
                </a:lnTo>
                <a:close/>
                <a:moveTo>
                  <a:pt x="9335" y="36185"/>
                </a:moveTo>
                <a:lnTo>
                  <a:pt x="9335" y="41501"/>
                </a:lnTo>
                <a:lnTo>
                  <a:pt x="4018" y="41501"/>
                </a:lnTo>
                <a:lnTo>
                  <a:pt x="4018" y="36185"/>
                </a:lnTo>
                <a:close/>
                <a:moveTo>
                  <a:pt x="14696" y="36185"/>
                </a:moveTo>
                <a:lnTo>
                  <a:pt x="14696" y="41501"/>
                </a:lnTo>
                <a:lnTo>
                  <a:pt x="9380" y="41501"/>
                </a:lnTo>
                <a:lnTo>
                  <a:pt x="9380" y="36185"/>
                </a:lnTo>
                <a:close/>
                <a:moveTo>
                  <a:pt x="20060" y="36185"/>
                </a:moveTo>
                <a:lnTo>
                  <a:pt x="20060" y="41501"/>
                </a:lnTo>
                <a:lnTo>
                  <a:pt x="14744" y="41501"/>
                </a:lnTo>
                <a:lnTo>
                  <a:pt x="14744" y="36185"/>
                </a:lnTo>
                <a:close/>
                <a:moveTo>
                  <a:pt x="25422" y="36185"/>
                </a:moveTo>
                <a:lnTo>
                  <a:pt x="25422" y="41501"/>
                </a:lnTo>
                <a:lnTo>
                  <a:pt x="20105" y="41501"/>
                </a:lnTo>
                <a:lnTo>
                  <a:pt x="20105" y="36185"/>
                </a:lnTo>
                <a:close/>
                <a:moveTo>
                  <a:pt x="30786" y="36185"/>
                </a:moveTo>
                <a:lnTo>
                  <a:pt x="30786" y="41501"/>
                </a:lnTo>
                <a:lnTo>
                  <a:pt x="25470" y="41501"/>
                </a:lnTo>
                <a:lnTo>
                  <a:pt x="25470" y="36185"/>
                </a:lnTo>
                <a:close/>
                <a:moveTo>
                  <a:pt x="36147" y="36185"/>
                </a:moveTo>
                <a:lnTo>
                  <a:pt x="36147" y="41501"/>
                </a:lnTo>
                <a:lnTo>
                  <a:pt x="30831" y="41501"/>
                </a:lnTo>
                <a:lnTo>
                  <a:pt x="30831" y="36185"/>
                </a:lnTo>
                <a:close/>
                <a:moveTo>
                  <a:pt x="41512" y="36185"/>
                </a:moveTo>
                <a:lnTo>
                  <a:pt x="41512" y="41501"/>
                </a:lnTo>
                <a:lnTo>
                  <a:pt x="36192" y="41501"/>
                </a:lnTo>
                <a:lnTo>
                  <a:pt x="36192" y="36185"/>
                </a:lnTo>
                <a:close/>
                <a:moveTo>
                  <a:pt x="46873" y="36185"/>
                </a:moveTo>
                <a:lnTo>
                  <a:pt x="46873" y="41501"/>
                </a:lnTo>
                <a:lnTo>
                  <a:pt x="41557" y="41501"/>
                </a:lnTo>
                <a:lnTo>
                  <a:pt x="41557" y="36185"/>
                </a:lnTo>
                <a:close/>
                <a:moveTo>
                  <a:pt x="52234" y="36185"/>
                </a:moveTo>
                <a:lnTo>
                  <a:pt x="52238" y="41501"/>
                </a:lnTo>
                <a:lnTo>
                  <a:pt x="46918" y="41501"/>
                </a:lnTo>
                <a:lnTo>
                  <a:pt x="46918" y="36185"/>
                </a:lnTo>
                <a:close/>
                <a:moveTo>
                  <a:pt x="57599" y="36185"/>
                </a:moveTo>
                <a:lnTo>
                  <a:pt x="57599" y="41501"/>
                </a:lnTo>
                <a:lnTo>
                  <a:pt x="52283" y="41501"/>
                </a:lnTo>
                <a:lnTo>
                  <a:pt x="52283" y="36185"/>
                </a:lnTo>
                <a:close/>
                <a:moveTo>
                  <a:pt x="62960" y="36185"/>
                </a:moveTo>
                <a:lnTo>
                  <a:pt x="62963" y="41501"/>
                </a:lnTo>
                <a:lnTo>
                  <a:pt x="57644" y="41501"/>
                </a:lnTo>
                <a:lnTo>
                  <a:pt x="57644" y="36185"/>
                </a:lnTo>
                <a:close/>
                <a:moveTo>
                  <a:pt x="68325" y="36185"/>
                </a:moveTo>
                <a:lnTo>
                  <a:pt x="68325" y="41501"/>
                </a:lnTo>
                <a:lnTo>
                  <a:pt x="63008" y="41501"/>
                </a:lnTo>
                <a:lnTo>
                  <a:pt x="63008" y="36185"/>
                </a:lnTo>
                <a:close/>
                <a:moveTo>
                  <a:pt x="73686" y="36185"/>
                </a:moveTo>
                <a:lnTo>
                  <a:pt x="73686" y="41501"/>
                </a:lnTo>
                <a:lnTo>
                  <a:pt x="68370" y="41501"/>
                </a:lnTo>
                <a:lnTo>
                  <a:pt x="68370" y="36185"/>
                </a:lnTo>
                <a:close/>
                <a:moveTo>
                  <a:pt x="79047" y="36185"/>
                </a:moveTo>
                <a:lnTo>
                  <a:pt x="79047" y="41501"/>
                </a:lnTo>
                <a:lnTo>
                  <a:pt x="73731" y="41501"/>
                </a:lnTo>
                <a:lnTo>
                  <a:pt x="73731" y="36185"/>
                </a:lnTo>
                <a:close/>
                <a:moveTo>
                  <a:pt x="84412" y="36185"/>
                </a:moveTo>
                <a:lnTo>
                  <a:pt x="84412" y="41501"/>
                </a:lnTo>
                <a:lnTo>
                  <a:pt x="79095" y="41501"/>
                </a:lnTo>
                <a:lnTo>
                  <a:pt x="79095" y="36185"/>
                </a:lnTo>
                <a:close/>
                <a:moveTo>
                  <a:pt x="89773" y="36185"/>
                </a:moveTo>
                <a:lnTo>
                  <a:pt x="89773" y="41501"/>
                </a:lnTo>
                <a:lnTo>
                  <a:pt x="84457" y="41501"/>
                </a:lnTo>
                <a:lnTo>
                  <a:pt x="84457" y="36185"/>
                </a:lnTo>
                <a:close/>
                <a:moveTo>
                  <a:pt x="95137" y="36185"/>
                </a:moveTo>
                <a:lnTo>
                  <a:pt x="95137" y="41501"/>
                </a:lnTo>
                <a:lnTo>
                  <a:pt x="89821" y="41501"/>
                </a:lnTo>
                <a:lnTo>
                  <a:pt x="89821" y="36185"/>
                </a:lnTo>
                <a:close/>
                <a:moveTo>
                  <a:pt x="100499" y="36185"/>
                </a:moveTo>
                <a:lnTo>
                  <a:pt x="100499" y="41501"/>
                </a:lnTo>
                <a:lnTo>
                  <a:pt x="95182" y="41501"/>
                </a:lnTo>
                <a:lnTo>
                  <a:pt x="95182" y="36185"/>
                </a:lnTo>
                <a:close/>
                <a:moveTo>
                  <a:pt x="105863" y="36185"/>
                </a:moveTo>
                <a:lnTo>
                  <a:pt x="105863" y="41501"/>
                </a:lnTo>
                <a:lnTo>
                  <a:pt x="100547" y="41501"/>
                </a:lnTo>
                <a:lnTo>
                  <a:pt x="100547" y="36185"/>
                </a:lnTo>
                <a:close/>
                <a:moveTo>
                  <a:pt x="111224" y="36185"/>
                </a:moveTo>
                <a:lnTo>
                  <a:pt x="111224" y="41501"/>
                </a:lnTo>
                <a:lnTo>
                  <a:pt x="105908" y="41501"/>
                </a:lnTo>
                <a:lnTo>
                  <a:pt x="105908" y="36185"/>
                </a:lnTo>
                <a:close/>
                <a:moveTo>
                  <a:pt x="116586" y="36185"/>
                </a:moveTo>
                <a:lnTo>
                  <a:pt x="116586" y="41501"/>
                </a:lnTo>
                <a:lnTo>
                  <a:pt x="111269" y="41501"/>
                </a:lnTo>
                <a:lnTo>
                  <a:pt x="111269" y="36185"/>
                </a:lnTo>
                <a:close/>
                <a:moveTo>
                  <a:pt x="121950" y="36185"/>
                </a:moveTo>
                <a:lnTo>
                  <a:pt x="121950" y="41504"/>
                </a:lnTo>
                <a:lnTo>
                  <a:pt x="116634" y="41504"/>
                </a:lnTo>
                <a:lnTo>
                  <a:pt x="116634" y="36185"/>
                </a:lnTo>
                <a:close/>
                <a:moveTo>
                  <a:pt x="9335" y="41546"/>
                </a:moveTo>
                <a:lnTo>
                  <a:pt x="9335" y="46862"/>
                </a:lnTo>
                <a:lnTo>
                  <a:pt x="4018" y="46862"/>
                </a:lnTo>
                <a:lnTo>
                  <a:pt x="4018" y="41546"/>
                </a:lnTo>
                <a:close/>
                <a:moveTo>
                  <a:pt x="14696" y="41546"/>
                </a:moveTo>
                <a:lnTo>
                  <a:pt x="14696" y="46862"/>
                </a:lnTo>
                <a:lnTo>
                  <a:pt x="9380" y="46862"/>
                </a:lnTo>
                <a:lnTo>
                  <a:pt x="9380" y="41546"/>
                </a:lnTo>
                <a:close/>
                <a:moveTo>
                  <a:pt x="20060" y="41546"/>
                </a:moveTo>
                <a:lnTo>
                  <a:pt x="20060" y="46862"/>
                </a:lnTo>
                <a:lnTo>
                  <a:pt x="14744" y="46862"/>
                </a:lnTo>
                <a:lnTo>
                  <a:pt x="14744" y="41546"/>
                </a:lnTo>
                <a:close/>
                <a:moveTo>
                  <a:pt x="25422" y="41546"/>
                </a:moveTo>
                <a:lnTo>
                  <a:pt x="25422" y="46862"/>
                </a:lnTo>
                <a:lnTo>
                  <a:pt x="20105" y="46862"/>
                </a:lnTo>
                <a:lnTo>
                  <a:pt x="20105" y="41546"/>
                </a:lnTo>
                <a:close/>
                <a:moveTo>
                  <a:pt x="30786" y="41546"/>
                </a:moveTo>
                <a:lnTo>
                  <a:pt x="30786" y="46862"/>
                </a:lnTo>
                <a:lnTo>
                  <a:pt x="25470" y="46862"/>
                </a:lnTo>
                <a:lnTo>
                  <a:pt x="25470" y="41546"/>
                </a:lnTo>
                <a:close/>
                <a:moveTo>
                  <a:pt x="36147" y="41546"/>
                </a:moveTo>
                <a:lnTo>
                  <a:pt x="36147" y="46862"/>
                </a:lnTo>
                <a:lnTo>
                  <a:pt x="30831" y="46862"/>
                </a:lnTo>
                <a:lnTo>
                  <a:pt x="30831" y="41546"/>
                </a:lnTo>
                <a:close/>
                <a:moveTo>
                  <a:pt x="41512" y="41546"/>
                </a:moveTo>
                <a:lnTo>
                  <a:pt x="41512" y="46862"/>
                </a:lnTo>
                <a:lnTo>
                  <a:pt x="36192" y="46862"/>
                </a:lnTo>
                <a:lnTo>
                  <a:pt x="36192" y="41546"/>
                </a:lnTo>
                <a:close/>
                <a:moveTo>
                  <a:pt x="46873" y="41546"/>
                </a:moveTo>
                <a:lnTo>
                  <a:pt x="46873" y="46862"/>
                </a:lnTo>
                <a:lnTo>
                  <a:pt x="41557" y="46862"/>
                </a:lnTo>
                <a:lnTo>
                  <a:pt x="41557" y="41546"/>
                </a:lnTo>
                <a:close/>
                <a:moveTo>
                  <a:pt x="52238" y="41546"/>
                </a:moveTo>
                <a:lnTo>
                  <a:pt x="52238" y="46862"/>
                </a:lnTo>
                <a:lnTo>
                  <a:pt x="46918" y="46862"/>
                </a:lnTo>
                <a:lnTo>
                  <a:pt x="46921" y="41546"/>
                </a:lnTo>
                <a:close/>
                <a:moveTo>
                  <a:pt x="57599" y="41546"/>
                </a:moveTo>
                <a:lnTo>
                  <a:pt x="57599" y="46862"/>
                </a:lnTo>
                <a:lnTo>
                  <a:pt x="52283" y="46862"/>
                </a:lnTo>
                <a:lnTo>
                  <a:pt x="52283" y="41546"/>
                </a:lnTo>
                <a:close/>
                <a:moveTo>
                  <a:pt x="62960" y="41546"/>
                </a:moveTo>
                <a:lnTo>
                  <a:pt x="62960" y="46862"/>
                </a:lnTo>
                <a:lnTo>
                  <a:pt x="57644" y="46862"/>
                </a:lnTo>
                <a:lnTo>
                  <a:pt x="57644" y="41546"/>
                </a:lnTo>
                <a:close/>
                <a:moveTo>
                  <a:pt x="68325" y="41546"/>
                </a:moveTo>
                <a:lnTo>
                  <a:pt x="68325" y="46862"/>
                </a:lnTo>
                <a:lnTo>
                  <a:pt x="63008" y="46862"/>
                </a:lnTo>
                <a:lnTo>
                  <a:pt x="63008" y="41546"/>
                </a:lnTo>
                <a:close/>
                <a:moveTo>
                  <a:pt x="73686" y="41546"/>
                </a:moveTo>
                <a:lnTo>
                  <a:pt x="73686" y="46862"/>
                </a:lnTo>
                <a:lnTo>
                  <a:pt x="68370" y="46862"/>
                </a:lnTo>
                <a:lnTo>
                  <a:pt x="68370" y="41546"/>
                </a:lnTo>
                <a:close/>
                <a:moveTo>
                  <a:pt x="79050" y="41546"/>
                </a:moveTo>
                <a:lnTo>
                  <a:pt x="79050" y="46862"/>
                </a:lnTo>
                <a:lnTo>
                  <a:pt x="73731" y="46862"/>
                </a:lnTo>
                <a:lnTo>
                  <a:pt x="73734" y="41546"/>
                </a:lnTo>
                <a:close/>
                <a:moveTo>
                  <a:pt x="84412" y="41546"/>
                </a:moveTo>
                <a:lnTo>
                  <a:pt x="84412" y="46862"/>
                </a:lnTo>
                <a:lnTo>
                  <a:pt x="79095" y="46862"/>
                </a:lnTo>
                <a:lnTo>
                  <a:pt x="79095" y="41546"/>
                </a:lnTo>
                <a:close/>
                <a:moveTo>
                  <a:pt x="89773" y="41546"/>
                </a:moveTo>
                <a:lnTo>
                  <a:pt x="89773" y="46862"/>
                </a:lnTo>
                <a:lnTo>
                  <a:pt x="84457" y="46862"/>
                </a:lnTo>
                <a:lnTo>
                  <a:pt x="84457" y="41546"/>
                </a:lnTo>
                <a:close/>
                <a:moveTo>
                  <a:pt x="95137" y="41546"/>
                </a:moveTo>
                <a:lnTo>
                  <a:pt x="95137" y="46862"/>
                </a:lnTo>
                <a:lnTo>
                  <a:pt x="89821" y="46862"/>
                </a:lnTo>
                <a:lnTo>
                  <a:pt x="89821" y="41546"/>
                </a:lnTo>
                <a:close/>
                <a:moveTo>
                  <a:pt x="100499" y="41546"/>
                </a:moveTo>
                <a:lnTo>
                  <a:pt x="100499" y="46862"/>
                </a:lnTo>
                <a:lnTo>
                  <a:pt x="95182" y="46862"/>
                </a:lnTo>
                <a:lnTo>
                  <a:pt x="95182" y="41546"/>
                </a:lnTo>
                <a:close/>
                <a:moveTo>
                  <a:pt x="105863" y="41546"/>
                </a:moveTo>
                <a:lnTo>
                  <a:pt x="105863" y="46862"/>
                </a:lnTo>
                <a:lnTo>
                  <a:pt x="100547" y="46862"/>
                </a:lnTo>
                <a:lnTo>
                  <a:pt x="100547" y="41546"/>
                </a:lnTo>
                <a:close/>
                <a:moveTo>
                  <a:pt x="111224" y="41546"/>
                </a:moveTo>
                <a:lnTo>
                  <a:pt x="111224" y="46862"/>
                </a:lnTo>
                <a:lnTo>
                  <a:pt x="105908" y="46862"/>
                </a:lnTo>
                <a:lnTo>
                  <a:pt x="105908" y="41546"/>
                </a:lnTo>
                <a:close/>
                <a:moveTo>
                  <a:pt x="116586" y="41546"/>
                </a:moveTo>
                <a:lnTo>
                  <a:pt x="116586" y="46862"/>
                </a:lnTo>
                <a:lnTo>
                  <a:pt x="111269" y="46865"/>
                </a:lnTo>
                <a:lnTo>
                  <a:pt x="111269" y="41546"/>
                </a:lnTo>
                <a:close/>
                <a:moveTo>
                  <a:pt x="121950" y="41546"/>
                </a:moveTo>
                <a:lnTo>
                  <a:pt x="121950" y="46865"/>
                </a:lnTo>
                <a:lnTo>
                  <a:pt x="116634" y="46865"/>
                </a:lnTo>
                <a:lnTo>
                  <a:pt x="116634" y="41546"/>
                </a:lnTo>
                <a:close/>
                <a:moveTo>
                  <a:pt x="9335" y="46910"/>
                </a:moveTo>
                <a:lnTo>
                  <a:pt x="9335" y="52227"/>
                </a:lnTo>
                <a:lnTo>
                  <a:pt x="4018" y="52227"/>
                </a:lnTo>
                <a:lnTo>
                  <a:pt x="4018" y="46910"/>
                </a:lnTo>
                <a:close/>
                <a:moveTo>
                  <a:pt x="14696" y="46910"/>
                </a:moveTo>
                <a:lnTo>
                  <a:pt x="14696" y="52227"/>
                </a:lnTo>
                <a:lnTo>
                  <a:pt x="9380" y="52227"/>
                </a:lnTo>
                <a:lnTo>
                  <a:pt x="9380" y="46910"/>
                </a:lnTo>
                <a:close/>
                <a:moveTo>
                  <a:pt x="20060" y="46910"/>
                </a:moveTo>
                <a:lnTo>
                  <a:pt x="20060" y="52227"/>
                </a:lnTo>
                <a:lnTo>
                  <a:pt x="14744" y="52227"/>
                </a:lnTo>
                <a:lnTo>
                  <a:pt x="14744" y="46910"/>
                </a:lnTo>
                <a:close/>
                <a:moveTo>
                  <a:pt x="25422" y="46910"/>
                </a:moveTo>
                <a:lnTo>
                  <a:pt x="25422" y="52227"/>
                </a:lnTo>
                <a:lnTo>
                  <a:pt x="20105" y="52227"/>
                </a:lnTo>
                <a:lnTo>
                  <a:pt x="20105" y="46910"/>
                </a:lnTo>
                <a:close/>
                <a:moveTo>
                  <a:pt x="30786" y="46910"/>
                </a:moveTo>
                <a:lnTo>
                  <a:pt x="30786" y="52227"/>
                </a:lnTo>
                <a:lnTo>
                  <a:pt x="25470" y="52227"/>
                </a:lnTo>
                <a:lnTo>
                  <a:pt x="25470" y="46910"/>
                </a:lnTo>
                <a:close/>
                <a:moveTo>
                  <a:pt x="36147" y="46910"/>
                </a:moveTo>
                <a:lnTo>
                  <a:pt x="36147" y="52227"/>
                </a:lnTo>
                <a:lnTo>
                  <a:pt x="30831" y="52227"/>
                </a:lnTo>
                <a:lnTo>
                  <a:pt x="30831" y="46910"/>
                </a:lnTo>
                <a:close/>
                <a:moveTo>
                  <a:pt x="41512" y="46910"/>
                </a:moveTo>
                <a:lnTo>
                  <a:pt x="41512" y="52227"/>
                </a:lnTo>
                <a:lnTo>
                  <a:pt x="36192" y="52227"/>
                </a:lnTo>
                <a:lnTo>
                  <a:pt x="36196" y="46910"/>
                </a:lnTo>
                <a:close/>
                <a:moveTo>
                  <a:pt x="46873" y="46910"/>
                </a:moveTo>
                <a:lnTo>
                  <a:pt x="46873" y="52227"/>
                </a:lnTo>
                <a:lnTo>
                  <a:pt x="41557" y="52227"/>
                </a:lnTo>
                <a:lnTo>
                  <a:pt x="41557" y="46910"/>
                </a:lnTo>
                <a:close/>
                <a:moveTo>
                  <a:pt x="52238" y="46910"/>
                </a:moveTo>
                <a:lnTo>
                  <a:pt x="52238" y="52227"/>
                </a:lnTo>
                <a:lnTo>
                  <a:pt x="46918" y="52227"/>
                </a:lnTo>
                <a:lnTo>
                  <a:pt x="46921" y="46910"/>
                </a:lnTo>
                <a:close/>
                <a:moveTo>
                  <a:pt x="57599" y="46910"/>
                </a:moveTo>
                <a:lnTo>
                  <a:pt x="57599" y="52227"/>
                </a:lnTo>
                <a:lnTo>
                  <a:pt x="52283" y="52227"/>
                </a:lnTo>
                <a:lnTo>
                  <a:pt x="52283" y="46910"/>
                </a:lnTo>
                <a:close/>
                <a:moveTo>
                  <a:pt x="62960" y="46910"/>
                </a:moveTo>
                <a:lnTo>
                  <a:pt x="62960" y="52227"/>
                </a:lnTo>
                <a:lnTo>
                  <a:pt x="57644" y="52227"/>
                </a:lnTo>
                <a:lnTo>
                  <a:pt x="57644" y="46910"/>
                </a:lnTo>
                <a:close/>
                <a:moveTo>
                  <a:pt x="68325" y="46910"/>
                </a:moveTo>
                <a:lnTo>
                  <a:pt x="68325" y="52227"/>
                </a:lnTo>
                <a:lnTo>
                  <a:pt x="63008" y="52227"/>
                </a:lnTo>
                <a:lnTo>
                  <a:pt x="63008" y="46910"/>
                </a:lnTo>
                <a:close/>
                <a:moveTo>
                  <a:pt x="73686" y="46910"/>
                </a:moveTo>
                <a:lnTo>
                  <a:pt x="73686" y="52227"/>
                </a:lnTo>
                <a:lnTo>
                  <a:pt x="68370" y="52227"/>
                </a:lnTo>
                <a:lnTo>
                  <a:pt x="68370" y="46910"/>
                </a:lnTo>
                <a:close/>
                <a:moveTo>
                  <a:pt x="79050" y="46910"/>
                </a:moveTo>
                <a:lnTo>
                  <a:pt x="79050" y="52227"/>
                </a:lnTo>
                <a:lnTo>
                  <a:pt x="73731" y="52227"/>
                </a:lnTo>
                <a:lnTo>
                  <a:pt x="73734" y="46910"/>
                </a:lnTo>
                <a:close/>
                <a:moveTo>
                  <a:pt x="84412" y="46910"/>
                </a:moveTo>
                <a:lnTo>
                  <a:pt x="84412" y="52227"/>
                </a:lnTo>
                <a:lnTo>
                  <a:pt x="79095" y="52227"/>
                </a:lnTo>
                <a:lnTo>
                  <a:pt x="79095" y="46910"/>
                </a:lnTo>
                <a:close/>
                <a:moveTo>
                  <a:pt x="89773" y="46910"/>
                </a:moveTo>
                <a:lnTo>
                  <a:pt x="89773" y="52227"/>
                </a:lnTo>
                <a:lnTo>
                  <a:pt x="84457" y="52227"/>
                </a:lnTo>
                <a:lnTo>
                  <a:pt x="84457" y="46910"/>
                </a:lnTo>
                <a:close/>
                <a:moveTo>
                  <a:pt x="95137" y="46910"/>
                </a:moveTo>
                <a:lnTo>
                  <a:pt x="95137" y="52227"/>
                </a:lnTo>
                <a:lnTo>
                  <a:pt x="89821" y="52227"/>
                </a:lnTo>
                <a:lnTo>
                  <a:pt x="89821" y="46910"/>
                </a:lnTo>
                <a:close/>
                <a:moveTo>
                  <a:pt x="100499" y="46910"/>
                </a:moveTo>
                <a:lnTo>
                  <a:pt x="100499" y="52227"/>
                </a:lnTo>
                <a:lnTo>
                  <a:pt x="95182" y="52227"/>
                </a:lnTo>
                <a:lnTo>
                  <a:pt x="95182" y="46910"/>
                </a:lnTo>
                <a:close/>
                <a:moveTo>
                  <a:pt x="105863" y="46910"/>
                </a:moveTo>
                <a:lnTo>
                  <a:pt x="105863" y="52227"/>
                </a:lnTo>
                <a:lnTo>
                  <a:pt x="100547" y="52227"/>
                </a:lnTo>
                <a:lnTo>
                  <a:pt x="100547" y="46910"/>
                </a:lnTo>
                <a:close/>
                <a:moveTo>
                  <a:pt x="111224" y="46910"/>
                </a:moveTo>
                <a:lnTo>
                  <a:pt x="111224" y="52227"/>
                </a:lnTo>
                <a:lnTo>
                  <a:pt x="105908" y="52227"/>
                </a:lnTo>
                <a:lnTo>
                  <a:pt x="105908" y="46910"/>
                </a:lnTo>
                <a:close/>
                <a:moveTo>
                  <a:pt x="116586" y="46910"/>
                </a:moveTo>
                <a:lnTo>
                  <a:pt x="116586" y="52227"/>
                </a:lnTo>
                <a:lnTo>
                  <a:pt x="111269" y="52227"/>
                </a:lnTo>
                <a:lnTo>
                  <a:pt x="111269" y="46910"/>
                </a:lnTo>
                <a:close/>
                <a:moveTo>
                  <a:pt x="121950" y="46910"/>
                </a:moveTo>
                <a:lnTo>
                  <a:pt x="121950" y="52227"/>
                </a:lnTo>
                <a:lnTo>
                  <a:pt x="116634" y="52227"/>
                </a:lnTo>
                <a:lnTo>
                  <a:pt x="116634" y="46910"/>
                </a:lnTo>
                <a:close/>
                <a:moveTo>
                  <a:pt x="14696" y="52272"/>
                </a:moveTo>
                <a:lnTo>
                  <a:pt x="14696" y="57588"/>
                </a:lnTo>
                <a:lnTo>
                  <a:pt x="9380" y="57588"/>
                </a:lnTo>
                <a:lnTo>
                  <a:pt x="9380" y="52272"/>
                </a:lnTo>
                <a:close/>
                <a:moveTo>
                  <a:pt x="20060" y="52272"/>
                </a:moveTo>
                <a:lnTo>
                  <a:pt x="20060" y="57588"/>
                </a:lnTo>
                <a:lnTo>
                  <a:pt x="14744" y="57588"/>
                </a:lnTo>
                <a:lnTo>
                  <a:pt x="14744" y="52272"/>
                </a:lnTo>
                <a:close/>
                <a:moveTo>
                  <a:pt x="25422" y="52272"/>
                </a:moveTo>
                <a:lnTo>
                  <a:pt x="25422" y="57588"/>
                </a:lnTo>
                <a:lnTo>
                  <a:pt x="20105" y="57588"/>
                </a:lnTo>
                <a:lnTo>
                  <a:pt x="20105" y="52272"/>
                </a:lnTo>
                <a:close/>
                <a:moveTo>
                  <a:pt x="30786" y="52272"/>
                </a:moveTo>
                <a:lnTo>
                  <a:pt x="30786" y="57588"/>
                </a:lnTo>
                <a:lnTo>
                  <a:pt x="25470" y="57588"/>
                </a:lnTo>
                <a:lnTo>
                  <a:pt x="25470" y="52272"/>
                </a:lnTo>
                <a:close/>
                <a:moveTo>
                  <a:pt x="36147" y="52272"/>
                </a:moveTo>
                <a:lnTo>
                  <a:pt x="36147" y="57588"/>
                </a:lnTo>
                <a:lnTo>
                  <a:pt x="30831" y="57588"/>
                </a:lnTo>
                <a:lnTo>
                  <a:pt x="30831" y="52272"/>
                </a:lnTo>
                <a:close/>
                <a:moveTo>
                  <a:pt x="41512" y="52272"/>
                </a:moveTo>
                <a:lnTo>
                  <a:pt x="41512" y="57588"/>
                </a:lnTo>
                <a:lnTo>
                  <a:pt x="36192" y="57588"/>
                </a:lnTo>
                <a:lnTo>
                  <a:pt x="36196" y="52272"/>
                </a:lnTo>
                <a:close/>
                <a:moveTo>
                  <a:pt x="46873" y="52272"/>
                </a:moveTo>
                <a:lnTo>
                  <a:pt x="46873" y="57588"/>
                </a:lnTo>
                <a:lnTo>
                  <a:pt x="41557" y="57588"/>
                </a:lnTo>
                <a:lnTo>
                  <a:pt x="41557" y="52272"/>
                </a:lnTo>
                <a:close/>
                <a:moveTo>
                  <a:pt x="52238" y="52272"/>
                </a:moveTo>
                <a:lnTo>
                  <a:pt x="52238" y="57588"/>
                </a:lnTo>
                <a:lnTo>
                  <a:pt x="46918" y="57588"/>
                </a:lnTo>
                <a:lnTo>
                  <a:pt x="46921" y="52272"/>
                </a:lnTo>
                <a:close/>
                <a:moveTo>
                  <a:pt x="57599" y="52272"/>
                </a:moveTo>
                <a:lnTo>
                  <a:pt x="57599" y="57588"/>
                </a:lnTo>
                <a:lnTo>
                  <a:pt x="52283" y="57588"/>
                </a:lnTo>
                <a:lnTo>
                  <a:pt x="52283" y="52272"/>
                </a:lnTo>
                <a:close/>
                <a:moveTo>
                  <a:pt x="62960" y="52272"/>
                </a:moveTo>
                <a:lnTo>
                  <a:pt x="62960" y="57588"/>
                </a:lnTo>
                <a:lnTo>
                  <a:pt x="57644" y="57588"/>
                </a:lnTo>
                <a:lnTo>
                  <a:pt x="57644" y="52272"/>
                </a:lnTo>
                <a:close/>
                <a:moveTo>
                  <a:pt x="68325" y="52272"/>
                </a:moveTo>
                <a:lnTo>
                  <a:pt x="68325" y="57588"/>
                </a:lnTo>
                <a:lnTo>
                  <a:pt x="63008" y="57588"/>
                </a:lnTo>
                <a:lnTo>
                  <a:pt x="63008" y="52272"/>
                </a:lnTo>
                <a:close/>
                <a:moveTo>
                  <a:pt x="73686" y="52272"/>
                </a:moveTo>
                <a:lnTo>
                  <a:pt x="73686" y="57588"/>
                </a:lnTo>
                <a:lnTo>
                  <a:pt x="68370" y="57588"/>
                </a:lnTo>
                <a:lnTo>
                  <a:pt x="68370" y="52272"/>
                </a:lnTo>
                <a:close/>
                <a:moveTo>
                  <a:pt x="79050" y="52272"/>
                </a:moveTo>
                <a:lnTo>
                  <a:pt x="79050" y="57588"/>
                </a:lnTo>
                <a:lnTo>
                  <a:pt x="73731" y="57588"/>
                </a:lnTo>
                <a:lnTo>
                  <a:pt x="73734" y="52272"/>
                </a:lnTo>
                <a:close/>
                <a:moveTo>
                  <a:pt x="84412" y="52272"/>
                </a:moveTo>
                <a:lnTo>
                  <a:pt x="84412" y="57588"/>
                </a:lnTo>
                <a:lnTo>
                  <a:pt x="79095" y="57588"/>
                </a:lnTo>
                <a:lnTo>
                  <a:pt x="79095" y="52272"/>
                </a:lnTo>
                <a:close/>
                <a:moveTo>
                  <a:pt x="89773" y="52272"/>
                </a:moveTo>
                <a:lnTo>
                  <a:pt x="89773" y="57588"/>
                </a:lnTo>
                <a:lnTo>
                  <a:pt x="84457" y="57588"/>
                </a:lnTo>
                <a:lnTo>
                  <a:pt x="84457" y="52272"/>
                </a:lnTo>
                <a:close/>
                <a:moveTo>
                  <a:pt x="95137" y="52272"/>
                </a:moveTo>
                <a:lnTo>
                  <a:pt x="95137" y="57588"/>
                </a:lnTo>
                <a:lnTo>
                  <a:pt x="89821" y="57588"/>
                </a:lnTo>
                <a:lnTo>
                  <a:pt x="89821" y="52272"/>
                </a:lnTo>
                <a:close/>
                <a:moveTo>
                  <a:pt x="100499" y="52272"/>
                </a:moveTo>
                <a:lnTo>
                  <a:pt x="100499" y="57588"/>
                </a:lnTo>
                <a:lnTo>
                  <a:pt x="95182" y="57588"/>
                </a:lnTo>
                <a:lnTo>
                  <a:pt x="95182" y="52272"/>
                </a:lnTo>
                <a:close/>
                <a:moveTo>
                  <a:pt x="105863" y="52272"/>
                </a:moveTo>
                <a:lnTo>
                  <a:pt x="105863" y="57588"/>
                </a:lnTo>
                <a:lnTo>
                  <a:pt x="100547" y="57588"/>
                </a:lnTo>
                <a:lnTo>
                  <a:pt x="100547" y="52272"/>
                </a:lnTo>
                <a:close/>
                <a:moveTo>
                  <a:pt x="111224" y="52272"/>
                </a:moveTo>
                <a:lnTo>
                  <a:pt x="111224" y="57588"/>
                </a:lnTo>
                <a:lnTo>
                  <a:pt x="105908" y="57588"/>
                </a:lnTo>
                <a:lnTo>
                  <a:pt x="105908" y="52272"/>
                </a:lnTo>
                <a:close/>
                <a:moveTo>
                  <a:pt x="116586" y="52272"/>
                </a:moveTo>
                <a:lnTo>
                  <a:pt x="116586" y="57588"/>
                </a:lnTo>
                <a:lnTo>
                  <a:pt x="111269" y="57588"/>
                </a:lnTo>
                <a:lnTo>
                  <a:pt x="111269" y="52272"/>
                </a:lnTo>
                <a:close/>
                <a:moveTo>
                  <a:pt x="9335" y="52275"/>
                </a:moveTo>
                <a:lnTo>
                  <a:pt x="9335" y="57591"/>
                </a:lnTo>
                <a:lnTo>
                  <a:pt x="4018" y="57591"/>
                </a:lnTo>
                <a:lnTo>
                  <a:pt x="4018" y="52275"/>
                </a:lnTo>
                <a:close/>
                <a:moveTo>
                  <a:pt x="121950" y="52272"/>
                </a:moveTo>
                <a:lnTo>
                  <a:pt x="121950" y="57591"/>
                </a:lnTo>
                <a:lnTo>
                  <a:pt x="116634" y="57591"/>
                </a:lnTo>
                <a:lnTo>
                  <a:pt x="116634" y="52272"/>
                </a:lnTo>
                <a:close/>
                <a:moveTo>
                  <a:pt x="9335" y="57636"/>
                </a:moveTo>
                <a:lnTo>
                  <a:pt x="9335" y="62952"/>
                </a:lnTo>
                <a:lnTo>
                  <a:pt x="4018" y="62952"/>
                </a:lnTo>
                <a:lnTo>
                  <a:pt x="4018" y="57636"/>
                </a:lnTo>
                <a:close/>
                <a:moveTo>
                  <a:pt x="9380" y="57633"/>
                </a:moveTo>
                <a:lnTo>
                  <a:pt x="14696" y="57636"/>
                </a:lnTo>
                <a:lnTo>
                  <a:pt x="14696" y="62952"/>
                </a:lnTo>
                <a:lnTo>
                  <a:pt x="9380" y="62952"/>
                </a:lnTo>
                <a:lnTo>
                  <a:pt x="9380" y="57633"/>
                </a:lnTo>
                <a:close/>
                <a:moveTo>
                  <a:pt x="20060" y="57633"/>
                </a:moveTo>
                <a:lnTo>
                  <a:pt x="20060" y="62952"/>
                </a:lnTo>
                <a:lnTo>
                  <a:pt x="14744" y="62952"/>
                </a:lnTo>
                <a:lnTo>
                  <a:pt x="14744" y="57633"/>
                </a:lnTo>
                <a:close/>
                <a:moveTo>
                  <a:pt x="25422" y="57633"/>
                </a:moveTo>
                <a:lnTo>
                  <a:pt x="25422" y="62952"/>
                </a:lnTo>
                <a:lnTo>
                  <a:pt x="20105" y="62952"/>
                </a:lnTo>
                <a:lnTo>
                  <a:pt x="20105" y="57633"/>
                </a:lnTo>
                <a:close/>
                <a:moveTo>
                  <a:pt x="30786" y="57633"/>
                </a:moveTo>
                <a:lnTo>
                  <a:pt x="30786" y="62952"/>
                </a:lnTo>
                <a:lnTo>
                  <a:pt x="25470" y="62952"/>
                </a:lnTo>
                <a:lnTo>
                  <a:pt x="25470" y="57633"/>
                </a:lnTo>
                <a:close/>
                <a:moveTo>
                  <a:pt x="36147" y="57633"/>
                </a:moveTo>
                <a:lnTo>
                  <a:pt x="36147" y="62952"/>
                </a:lnTo>
                <a:lnTo>
                  <a:pt x="30831" y="62952"/>
                </a:lnTo>
                <a:lnTo>
                  <a:pt x="30831" y="57633"/>
                </a:lnTo>
                <a:close/>
                <a:moveTo>
                  <a:pt x="41512" y="57633"/>
                </a:moveTo>
                <a:lnTo>
                  <a:pt x="41512" y="62952"/>
                </a:lnTo>
                <a:lnTo>
                  <a:pt x="36192" y="62952"/>
                </a:lnTo>
                <a:lnTo>
                  <a:pt x="36196" y="57633"/>
                </a:lnTo>
                <a:close/>
                <a:moveTo>
                  <a:pt x="46873" y="57633"/>
                </a:moveTo>
                <a:lnTo>
                  <a:pt x="46873" y="62952"/>
                </a:lnTo>
                <a:lnTo>
                  <a:pt x="41557" y="62952"/>
                </a:lnTo>
                <a:lnTo>
                  <a:pt x="41557" y="57633"/>
                </a:lnTo>
                <a:close/>
                <a:moveTo>
                  <a:pt x="52238" y="57633"/>
                </a:moveTo>
                <a:lnTo>
                  <a:pt x="52238" y="62952"/>
                </a:lnTo>
                <a:lnTo>
                  <a:pt x="46918" y="62952"/>
                </a:lnTo>
                <a:lnTo>
                  <a:pt x="46918" y="57633"/>
                </a:lnTo>
                <a:close/>
                <a:moveTo>
                  <a:pt x="57599" y="57633"/>
                </a:moveTo>
                <a:lnTo>
                  <a:pt x="57599" y="62952"/>
                </a:lnTo>
                <a:lnTo>
                  <a:pt x="52283" y="62952"/>
                </a:lnTo>
                <a:lnTo>
                  <a:pt x="52283" y="57633"/>
                </a:lnTo>
                <a:close/>
                <a:moveTo>
                  <a:pt x="62960" y="57633"/>
                </a:moveTo>
                <a:lnTo>
                  <a:pt x="62960" y="62952"/>
                </a:lnTo>
                <a:lnTo>
                  <a:pt x="57644" y="62952"/>
                </a:lnTo>
                <a:lnTo>
                  <a:pt x="57644" y="57633"/>
                </a:lnTo>
                <a:close/>
                <a:moveTo>
                  <a:pt x="68325" y="57633"/>
                </a:moveTo>
                <a:lnTo>
                  <a:pt x="68325" y="62952"/>
                </a:lnTo>
                <a:lnTo>
                  <a:pt x="63008" y="62952"/>
                </a:lnTo>
                <a:lnTo>
                  <a:pt x="63008" y="57633"/>
                </a:lnTo>
                <a:close/>
                <a:moveTo>
                  <a:pt x="73686" y="57633"/>
                </a:moveTo>
                <a:lnTo>
                  <a:pt x="73686" y="62952"/>
                </a:lnTo>
                <a:lnTo>
                  <a:pt x="68370" y="62952"/>
                </a:lnTo>
                <a:lnTo>
                  <a:pt x="68370" y="57633"/>
                </a:lnTo>
                <a:close/>
                <a:moveTo>
                  <a:pt x="79050" y="57633"/>
                </a:moveTo>
                <a:lnTo>
                  <a:pt x="79050" y="62952"/>
                </a:lnTo>
                <a:lnTo>
                  <a:pt x="73731" y="62952"/>
                </a:lnTo>
                <a:lnTo>
                  <a:pt x="73734" y="57633"/>
                </a:lnTo>
                <a:close/>
                <a:moveTo>
                  <a:pt x="84412" y="57633"/>
                </a:moveTo>
                <a:lnTo>
                  <a:pt x="84412" y="62952"/>
                </a:lnTo>
                <a:lnTo>
                  <a:pt x="79095" y="62952"/>
                </a:lnTo>
                <a:lnTo>
                  <a:pt x="79095" y="57633"/>
                </a:lnTo>
                <a:close/>
                <a:moveTo>
                  <a:pt x="89773" y="57633"/>
                </a:moveTo>
                <a:lnTo>
                  <a:pt x="89773" y="62952"/>
                </a:lnTo>
                <a:lnTo>
                  <a:pt x="84457" y="62952"/>
                </a:lnTo>
                <a:lnTo>
                  <a:pt x="84457" y="57633"/>
                </a:lnTo>
                <a:close/>
                <a:moveTo>
                  <a:pt x="95137" y="57633"/>
                </a:moveTo>
                <a:lnTo>
                  <a:pt x="95137" y="62952"/>
                </a:lnTo>
                <a:lnTo>
                  <a:pt x="89821" y="62952"/>
                </a:lnTo>
                <a:lnTo>
                  <a:pt x="89821" y="57633"/>
                </a:lnTo>
                <a:close/>
                <a:moveTo>
                  <a:pt x="100499" y="57633"/>
                </a:moveTo>
                <a:lnTo>
                  <a:pt x="100499" y="62952"/>
                </a:lnTo>
                <a:lnTo>
                  <a:pt x="95182" y="62952"/>
                </a:lnTo>
                <a:lnTo>
                  <a:pt x="95182" y="57633"/>
                </a:lnTo>
                <a:close/>
                <a:moveTo>
                  <a:pt x="105863" y="57633"/>
                </a:moveTo>
                <a:lnTo>
                  <a:pt x="105863" y="62952"/>
                </a:lnTo>
                <a:lnTo>
                  <a:pt x="100544" y="62952"/>
                </a:lnTo>
                <a:lnTo>
                  <a:pt x="100547" y="57633"/>
                </a:lnTo>
                <a:close/>
                <a:moveTo>
                  <a:pt x="111224" y="57633"/>
                </a:moveTo>
                <a:lnTo>
                  <a:pt x="111224" y="62952"/>
                </a:lnTo>
                <a:lnTo>
                  <a:pt x="105908" y="62952"/>
                </a:lnTo>
                <a:lnTo>
                  <a:pt x="105908" y="57633"/>
                </a:lnTo>
                <a:close/>
                <a:moveTo>
                  <a:pt x="116586" y="57633"/>
                </a:moveTo>
                <a:lnTo>
                  <a:pt x="116586" y="62952"/>
                </a:lnTo>
                <a:lnTo>
                  <a:pt x="111269" y="62952"/>
                </a:lnTo>
                <a:lnTo>
                  <a:pt x="111269" y="57633"/>
                </a:lnTo>
                <a:close/>
                <a:moveTo>
                  <a:pt x="121950" y="57633"/>
                </a:moveTo>
                <a:lnTo>
                  <a:pt x="121950" y="62952"/>
                </a:lnTo>
                <a:lnTo>
                  <a:pt x="116634" y="62952"/>
                </a:lnTo>
                <a:lnTo>
                  <a:pt x="116634" y="57633"/>
                </a:lnTo>
                <a:close/>
                <a:moveTo>
                  <a:pt x="9335" y="63001"/>
                </a:moveTo>
                <a:lnTo>
                  <a:pt x="9335" y="68314"/>
                </a:lnTo>
                <a:lnTo>
                  <a:pt x="4018" y="68314"/>
                </a:lnTo>
                <a:lnTo>
                  <a:pt x="4018" y="63001"/>
                </a:lnTo>
                <a:close/>
                <a:moveTo>
                  <a:pt x="14696" y="62997"/>
                </a:moveTo>
                <a:lnTo>
                  <a:pt x="14696" y="68314"/>
                </a:lnTo>
                <a:lnTo>
                  <a:pt x="9380" y="68314"/>
                </a:lnTo>
                <a:lnTo>
                  <a:pt x="9380" y="62997"/>
                </a:lnTo>
                <a:close/>
                <a:moveTo>
                  <a:pt x="20060" y="62997"/>
                </a:moveTo>
                <a:lnTo>
                  <a:pt x="20060" y="68314"/>
                </a:lnTo>
                <a:lnTo>
                  <a:pt x="14744" y="68314"/>
                </a:lnTo>
                <a:lnTo>
                  <a:pt x="14744" y="62997"/>
                </a:lnTo>
                <a:close/>
                <a:moveTo>
                  <a:pt x="25422" y="62997"/>
                </a:moveTo>
                <a:lnTo>
                  <a:pt x="25422" y="68314"/>
                </a:lnTo>
                <a:lnTo>
                  <a:pt x="20105" y="68314"/>
                </a:lnTo>
                <a:lnTo>
                  <a:pt x="20105" y="62997"/>
                </a:lnTo>
                <a:close/>
                <a:moveTo>
                  <a:pt x="30786" y="62997"/>
                </a:moveTo>
                <a:lnTo>
                  <a:pt x="30786" y="68314"/>
                </a:lnTo>
                <a:lnTo>
                  <a:pt x="25470" y="68314"/>
                </a:lnTo>
                <a:lnTo>
                  <a:pt x="25470" y="62997"/>
                </a:lnTo>
                <a:close/>
                <a:moveTo>
                  <a:pt x="36147" y="62997"/>
                </a:moveTo>
                <a:lnTo>
                  <a:pt x="36147" y="68314"/>
                </a:lnTo>
                <a:lnTo>
                  <a:pt x="30831" y="68314"/>
                </a:lnTo>
                <a:lnTo>
                  <a:pt x="30831" y="62997"/>
                </a:lnTo>
                <a:close/>
                <a:moveTo>
                  <a:pt x="41512" y="62997"/>
                </a:moveTo>
                <a:lnTo>
                  <a:pt x="41512" y="68314"/>
                </a:lnTo>
                <a:lnTo>
                  <a:pt x="36192" y="68314"/>
                </a:lnTo>
                <a:lnTo>
                  <a:pt x="36196" y="62997"/>
                </a:lnTo>
                <a:close/>
                <a:moveTo>
                  <a:pt x="46873" y="62997"/>
                </a:moveTo>
                <a:lnTo>
                  <a:pt x="46873" y="68314"/>
                </a:lnTo>
                <a:lnTo>
                  <a:pt x="41557" y="68314"/>
                </a:lnTo>
                <a:lnTo>
                  <a:pt x="41557" y="62997"/>
                </a:lnTo>
                <a:close/>
                <a:moveTo>
                  <a:pt x="52238" y="62997"/>
                </a:moveTo>
                <a:lnTo>
                  <a:pt x="52238" y="68314"/>
                </a:lnTo>
                <a:lnTo>
                  <a:pt x="46918" y="68314"/>
                </a:lnTo>
                <a:lnTo>
                  <a:pt x="46918" y="62997"/>
                </a:lnTo>
                <a:close/>
                <a:moveTo>
                  <a:pt x="57599" y="62997"/>
                </a:moveTo>
                <a:lnTo>
                  <a:pt x="57599" y="68314"/>
                </a:lnTo>
                <a:lnTo>
                  <a:pt x="52283" y="68314"/>
                </a:lnTo>
                <a:lnTo>
                  <a:pt x="52283" y="62997"/>
                </a:lnTo>
                <a:close/>
                <a:moveTo>
                  <a:pt x="62960" y="62997"/>
                </a:moveTo>
                <a:lnTo>
                  <a:pt x="62960" y="68314"/>
                </a:lnTo>
                <a:lnTo>
                  <a:pt x="57644" y="68314"/>
                </a:lnTo>
                <a:lnTo>
                  <a:pt x="57644" y="62997"/>
                </a:lnTo>
                <a:close/>
                <a:moveTo>
                  <a:pt x="68325" y="62997"/>
                </a:moveTo>
                <a:lnTo>
                  <a:pt x="68325" y="68314"/>
                </a:lnTo>
                <a:lnTo>
                  <a:pt x="63008" y="68314"/>
                </a:lnTo>
                <a:lnTo>
                  <a:pt x="63008" y="62997"/>
                </a:lnTo>
                <a:close/>
                <a:moveTo>
                  <a:pt x="73686" y="62997"/>
                </a:moveTo>
                <a:lnTo>
                  <a:pt x="73686" y="68314"/>
                </a:lnTo>
                <a:lnTo>
                  <a:pt x="68370" y="68314"/>
                </a:lnTo>
                <a:lnTo>
                  <a:pt x="68370" y="62997"/>
                </a:lnTo>
                <a:close/>
                <a:moveTo>
                  <a:pt x="79050" y="62997"/>
                </a:moveTo>
                <a:lnTo>
                  <a:pt x="79050" y="68314"/>
                </a:lnTo>
                <a:lnTo>
                  <a:pt x="73731" y="68314"/>
                </a:lnTo>
                <a:lnTo>
                  <a:pt x="73734" y="62997"/>
                </a:lnTo>
                <a:close/>
                <a:moveTo>
                  <a:pt x="84412" y="62997"/>
                </a:moveTo>
                <a:lnTo>
                  <a:pt x="84412" y="68314"/>
                </a:lnTo>
                <a:lnTo>
                  <a:pt x="79095" y="68314"/>
                </a:lnTo>
                <a:lnTo>
                  <a:pt x="79095" y="62997"/>
                </a:lnTo>
                <a:close/>
                <a:moveTo>
                  <a:pt x="89773" y="62997"/>
                </a:moveTo>
                <a:lnTo>
                  <a:pt x="89773" y="68314"/>
                </a:lnTo>
                <a:lnTo>
                  <a:pt x="84457" y="68314"/>
                </a:lnTo>
                <a:lnTo>
                  <a:pt x="84457" y="62997"/>
                </a:lnTo>
                <a:close/>
                <a:moveTo>
                  <a:pt x="95137" y="62997"/>
                </a:moveTo>
                <a:lnTo>
                  <a:pt x="95137" y="68314"/>
                </a:lnTo>
                <a:lnTo>
                  <a:pt x="89821" y="68314"/>
                </a:lnTo>
                <a:lnTo>
                  <a:pt x="89821" y="62997"/>
                </a:lnTo>
                <a:close/>
                <a:moveTo>
                  <a:pt x="100499" y="62997"/>
                </a:moveTo>
                <a:lnTo>
                  <a:pt x="100499" y="68314"/>
                </a:lnTo>
                <a:lnTo>
                  <a:pt x="95182" y="68314"/>
                </a:lnTo>
                <a:lnTo>
                  <a:pt x="95182" y="62997"/>
                </a:lnTo>
                <a:close/>
                <a:moveTo>
                  <a:pt x="105863" y="62997"/>
                </a:moveTo>
                <a:lnTo>
                  <a:pt x="105863" y="68314"/>
                </a:lnTo>
                <a:lnTo>
                  <a:pt x="100544" y="68314"/>
                </a:lnTo>
                <a:lnTo>
                  <a:pt x="100547" y="62997"/>
                </a:lnTo>
                <a:close/>
                <a:moveTo>
                  <a:pt x="111224" y="62997"/>
                </a:moveTo>
                <a:lnTo>
                  <a:pt x="111224" y="68314"/>
                </a:lnTo>
                <a:lnTo>
                  <a:pt x="105908" y="68314"/>
                </a:lnTo>
                <a:lnTo>
                  <a:pt x="105908" y="62997"/>
                </a:lnTo>
                <a:close/>
                <a:moveTo>
                  <a:pt x="116586" y="62997"/>
                </a:moveTo>
                <a:lnTo>
                  <a:pt x="116586" y="68314"/>
                </a:lnTo>
                <a:lnTo>
                  <a:pt x="111269" y="68314"/>
                </a:lnTo>
                <a:lnTo>
                  <a:pt x="111269" y="62997"/>
                </a:lnTo>
                <a:close/>
                <a:moveTo>
                  <a:pt x="121950" y="62997"/>
                </a:moveTo>
                <a:lnTo>
                  <a:pt x="121950" y="68317"/>
                </a:lnTo>
                <a:lnTo>
                  <a:pt x="116634" y="68317"/>
                </a:lnTo>
                <a:lnTo>
                  <a:pt x="116634" y="62997"/>
                </a:lnTo>
                <a:close/>
                <a:moveTo>
                  <a:pt x="9335" y="68362"/>
                </a:moveTo>
                <a:lnTo>
                  <a:pt x="9335" y="73678"/>
                </a:lnTo>
                <a:lnTo>
                  <a:pt x="4018" y="73678"/>
                </a:lnTo>
                <a:lnTo>
                  <a:pt x="4018" y="68362"/>
                </a:lnTo>
                <a:close/>
                <a:moveTo>
                  <a:pt x="9380" y="68359"/>
                </a:moveTo>
                <a:lnTo>
                  <a:pt x="14696" y="68362"/>
                </a:lnTo>
                <a:lnTo>
                  <a:pt x="14696" y="73678"/>
                </a:lnTo>
                <a:lnTo>
                  <a:pt x="9380" y="73678"/>
                </a:lnTo>
                <a:lnTo>
                  <a:pt x="9380" y="68359"/>
                </a:lnTo>
                <a:close/>
                <a:moveTo>
                  <a:pt x="20060" y="68362"/>
                </a:moveTo>
                <a:lnTo>
                  <a:pt x="20060" y="73678"/>
                </a:lnTo>
                <a:lnTo>
                  <a:pt x="14744" y="73678"/>
                </a:lnTo>
                <a:lnTo>
                  <a:pt x="14741" y="68362"/>
                </a:lnTo>
                <a:close/>
                <a:moveTo>
                  <a:pt x="25422" y="68362"/>
                </a:moveTo>
                <a:lnTo>
                  <a:pt x="25422" y="73678"/>
                </a:lnTo>
                <a:lnTo>
                  <a:pt x="20105" y="73678"/>
                </a:lnTo>
                <a:lnTo>
                  <a:pt x="20105" y="68362"/>
                </a:lnTo>
                <a:close/>
                <a:moveTo>
                  <a:pt x="30783" y="68362"/>
                </a:moveTo>
                <a:lnTo>
                  <a:pt x="30783" y="73678"/>
                </a:lnTo>
                <a:lnTo>
                  <a:pt x="25470" y="73678"/>
                </a:lnTo>
                <a:lnTo>
                  <a:pt x="25467" y="68362"/>
                </a:lnTo>
                <a:close/>
                <a:moveTo>
                  <a:pt x="36147" y="68362"/>
                </a:moveTo>
                <a:lnTo>
                  <a:pt x="36147" y="73678"/>
                </a:lnTo>
                <a:lnTo>
                  <a:pt x="30831" y="73678"/>
                </a:lnTo>
                <a:lnTo>
                  <a:pt x="30831" y="68362"/>
                </a:lnTo>
                <a:close/>
                <a:moveTo>
                  <a:pt x="41509" y="68362"/>
                </a:moveTo>
                <a:lnTo>
                  <a:pt x="41509" y="73678"/>
                </a:lnTo>
                <a:lnTo>
                  <a:pt x="36192" y="73678"/>
                </a:lnTo>
                <a:lnTo>
                  <a:pt x="36192" y="68362"/>
                </a:lnTo>
                <a:close/>
                <a:moveTo>
                  <a:pt x="46873" y="68362"/>
                </a:moveTo>
                <a:lnTo>
                  <a:pt x="46873" y="73678"/>
                </a:lnTo>
                <a:lnTo>
                  <a:pt x="41557" y="73678"/>
                </a:lnTo>
                <a:lnTo>
                  <a:pt x="41554" y="68362"/>
                </a:lnTo>
                <a:close/>
                <a:moveTo>
                  <a:pt x="52234" y="68362"/>
                </a:moveTo>
                <a:lnTo>
                  <a:pt x="52234" y="73678"/>
                </a:lnTo>
                <a:lnTo>
                  <a:pt x="46918" y="73678"/>
                </a:lnTo>
                <a:lnTo>
                  <a:pt x="46918" y="68362"/>
                </a:lnTo>
                <a:close/>
                <a:moveTo>
                  <a:pt x="57596" y="68362"/>
                </a:moveTo>
                <a:lnTo>
                  <a:pt x="57596" y="73678"/>
                </a:lnTo>
                <a:lnTo>
                  <a:pt x="52283" y="73678"/>
                </a:lnTo>
                <a:lnTo>
                  <a:pt x="52279" y="68362"/>
                </a:lnTo>
                <a:close/>
                <a:moveTo>
                  <a:pt x="62960" y="68362"/>
                </a:moveTo>
                <a:lnTo>
                  <a:pt x="62960" y="73678"/>
                </a:lnTo>
                <a:lnTo>
                  <a:pt x="57644" y="73678"/>
                </a:lnTo>
                <a:lnTo>
                  <a:pt x="57644" y="68362"/>
                </a:lnTo>
                <a:close/>
                <a:moveTo>
                  <a:pt x="68321" y="68362"/>
                </a:moveTo>
                <a:lnTo>
                  <a:pt x="68321" y="73678"/>
                </a:lnTo>
                <a:lnTo>
                  <a:pt x="63008" y="73678"/>
                </a:lnTo>
                <a:lnTo>
                  <a:pt x="63005" y="68362"/>
                </a:lnTo>
                <a:close/>
                <a:moveTo>
                  <a:pt x="73686" y="68362"/>
                </a:moveTo>
                <a:lnTo>
                  <a:pt x="73686" y="73678"/>
                </a:lnTo>
                <a:lnTo>
                  <a:pt x="68370" y="73678"/>
                </a:lnTo>
                <a:lnTo>
                  <a:pt x="68370" y="68362"/>
                </a:lnTo>
                <a:close/>
                <a:moveTo>
                  <a:pt x="79047" y="68362"/>
                </a:moveTo>
                <a:lnTo>
                  <a:pt x="79047" y="73678"/>
                </a:lnTo>
                <a:lnTo>
                  <a:pt x="73731" y="73678"/>
                </a:lnTo>
                <a:lnTo>
                  <a:pt x="73731" y="68362"/>
                </a:lnTo>
                <a:close/>
                <a:moveTo>
                  <a:pt x="84412" y="68362"/>
                </a:moveTo>
                <a:lnTo>
                  <a:pt x="84412" y="73678"/>
                </a:lnTo>
                <a:lnTo>
                  <a:pt x="79095" y="73678"/>
                </a:lnTo>
                <a:lnTo>
                  <a:pt x="79092" y="68362"/>
                </a:lnTo>
                <a:close/>
                <a:moveTo>
                  <a:pt x="89773" y="68362"/>
                </a:moveTo>
                <a:lnTo>
                  <a:pt x="89773" y="73678"/>
                </a:lnTo>
                <a:lnTo>
                  <a:pt x="84457" y="73678"/>
                </a:lnTo>
                <a:lnTo>
                  <a:pt x="84457" y="68362"/>
                </a:lnTo>
                <a:close/>
                <a:moveTo>
                  <a:pt x="95134" y="68362"/>
                </a:moveTo>
                <a:lnTo>
                  <a:pt x="95134" y="73678"/>
                </a:lnTo>
                <a:lnTo>
                  <a:pt x="89821" y="73678"/>
                </a:lnTo>
                <a:lnTo>
                  <a:pt x="89818" y="68362"/>
                </a:lnTo>
                <a:close/>
                <a:moveTo>
                  <a:pt x="100499" y="68362"/>
                </a:moveTo>
                <a:lnTo>
                  <a:pt x="100499" y="73678"/>
                </a:lnTo>
                <a:lnTo>
                  <a:pt x="95182" y="73678"/>
                </a:lnTo>
                <a:lnTo>
                  <a:pt x="95182" y="68362"/>
                </a:lnTo>
                <a:close/>
                <a:moveTo>
                  <a:pt x="105860" y="68362"/>
                </a:moveTo>
                <a:lnTo>
                  <a:pt x="105860" y="73678"/>
                </a:lnTo>
                <a:lnTo>
                  <a:pt x="100544" y="73678"/>
                </a:lnTo>
                <a:lnTo>
                  <a:pt x="100544" y="68362"/>
                </a:lnTo>
                <a:close/>
                <a:moveTo>
                  <a:pt x="111221" y="68362"/>
                </a:moveTo>
                <a:lnTo>
                  <a:pt x="111221" y="73678"/>
                </a:lnTo>
                <a:lnTo>
                  <a:pt x="105908" y="73678"/>
                </a:lnTo>
                <a:lnTo>
                  <a:pt x="105905" y="68362"/>
                </a:lnTo>
                <a:close/>
                <a:moveTo>
                  <a:pt x="116586" y="68362"/>
                </a:moveTo>
                <a:lnTo>
                  <a:pt x="116586" y="73678"/>
                </a:lnTo>
                <a:lnTo>
                  <a:pt x="111269" y="73678"/>
                </a:lnTo>
                <a:lnTo>
                  <a:pt x="111269" y="68362"/>
                </a:lnTo>
                <a:close/>
                <a:moveTo>
                  <a:pt x="121950" y="68359"/>
                </a:moveTo>
                <a:lnTo>
                  <a:pt x="121950" y="73678"/>
                </a:lnTo>
                <a:lnTo>
                  <a:pt x="116634" y="73678"/>
                </a:lnTo>
                <a:lnTo>
                  <a:pt x="116634" y="68359"/>
                </a:lnTo>
                <a:close/>
                <a:moveTo>
                  <a:pt x="9335" y="73723"/>
                </a:moveTo>
                <a:lnTo>
                  <a:pt x="9335" y="79039"/>
                </a:lnTo>
                <a:lnTo>
                  <a:pt x="4018" y="79039"/>
                </a:lnTo>
                <a:lnTo>
                  <a:pt x="4018" y="73723"/>
                </a:lnTo>
                <a:close/>
                <a:moveTo>
                  <a:pt x="14699" y="73723"/>
                </a:moveTo>
                <a:lnTo>
                  <a:pt x="14699" y="79039"/>
                </a:lnTo>
                <a:lnTo>
                  <a:pt x="9383" y="79039"/>
                </a:lnTo>
                <a:lnTo>
                  <a:pt x="9383" y="73723"/>
                </a:lnTo>
                <a:close/>
                <a:moveTo>
                  <a:pt x="20060" y="73723"/>
                </a:moveTo>
                <a:lnTo>
                  <a:pt x="20060" y="79039"/>
                </a:lnTo>
                <a:lnTo>
                  <a:pt x="14744" y="79039"/>
                </a:lnTo>
                <a:lnTo>
                  <a:pt x="14744" y="73723"/>
                </a:lnTo>
                <a:close/>
                <a:moveTo>
                  <a:pt x="25422" y="73723"/>
                </a:moveTo>
                <a:lnTo>
                  <a:pt x="25422" y="79039"/>
                </a:lnTo>
                <a:lnTo>
                  <a:pt x="20109" y="79039"/>
                </a:lnTo>
                <a:lnTo>
                  <a:pt x="20109" y="73723"/>
                </a:lnTo>
                <a:close/>
                <a:moveTo>
                  <a:pt x="30786" y="73723"/>
                </a:moveTo>
                <a:lnTo>
                  <a:pt x="30786" y="79039"/>
                </a:lnTo>
                <a:lnTo>
                  <a:pt x="25470" y="79039"/>
                </a:lnTo>
                <a:lnTo>
                  <a:pt x="25470" y="73723"/>
                </a:lnTo>
                <a:close/>
                <a:moveTo>
                  <a:pt x="36151" y="73723"/>
                </a:moveTo>
                <a:lnTo>
                  <a:pt x="36151" y="79039"/>
                </a:lnTo>
                <a:lnTo>
                  <a:pt x="30834" y="79039"/>
                </a:lnTo>
                <a:lnTo>
                  <a:pt x="30834" y="73723"/>
                </a:lnTo>
                <a:close/>
                <a:moveTo>
                  <a:pt x="41512" y="73723"/>
                </a:moveTo>
                <a:lnTo>
                  <a:pt x="41512" y="79039"/>
                </a:lnTo>
                <a:lnTo>
                  <a:pt x="36196" y="79039"/>
                </a:lnTo>
                <a:lnTo>
                  <a:pt x="36196" y="73723"/>
                </a:lnTo>
                <a:close/>
                <a:moveTo>
                  <a:pt x="46876" y="73723"/>
                </a:moveTo>
                <a:lnTo>
                  <a:pt x="46876" y="79039"/>
                </a:lnTo>
                <a:lnTo>
                  <a:pt x="41557" y="79039"/>
                </a:lnTo>
                <a:lnTo>
                  <a:pt x="41557" y="73723"/>
                </a:lnTo>
                <a:close/>
                <a:moveTo>
                  <a:pt x="52238" y="73723"/>
                </a:moveTo>
                <a:lnTo>
                  <a:pt x="52238" y="79039"/>
                </a:lnTo>
                <a:lnTo>
                  <a:pt x="46921" y="79039"/>
                </a:lnTo>
                <a:lnTo>
                  <a:pt x="46921" y="73723"/>
                </a:lnTo>
                <a:close/>
                <a:moveTo>
                  <a:pt x="57599" y="73723"/>
                </a:moveTo>
                <a:lnTo>
                  <a:pt x="57599" y="79039"/>
                </a:lnTo>
                <a:lnTo>
                  <a:pt x="52283" y="79039"/>
                </a:lnTo>
                <a:lnTo>
                  <a:pt x="52283" y="73723"/>
                </a:lnTo>
                <a:close/>
                <a:moveTo>
                  <a:pt x="62960" y="73723"/>
                </a:moveTo>
                <a:lnTo>
                  <a:pt x="62960" y="79039"/>
                </a:lnTo>
                <a:lnTo>
                  <a:pt x="57647" y="79039"/>
                </a:lnTo>
                <a:lnTo>
                  <a:pt x="57647" y="73723"/>
                </a:lnTo>
                <a:close/>
                <a:moveTo>
                  <a:pt x="68325" y="73723"/>
                </a:moveTo>
                <a:lnTo>
                  <a:pt x="68325" y="79039"/>
                </a:lnTo>
                <a:lnTo>
                  <a:pt x="63008" y="79039"/>
                </a:lnTo>
                <a:lnTo>
                  <a:pt x="63008" y="73723"/>
                </a:lnTo>
                <a:close/>
                <a:moveTo>
                  <a:pt x="73686" y="73723"/>
                </a:moveTo>
                <a:lnTo>
                  <a:pt x="73686" y="79039"/>
                </a:lnTo>
                <a:lnTo>
                  <a:pt x="68373" y="79039"/>
                </a:lnTo>
                <a:lnTo>
                  <a:pt x="68373" y="73723"/>
                </a:lnTo>
                <a:close/>
                <a:moveTo>
                  <a:pt x="79050" y="73723"/>
                </a:moveTo>
                <a:lnTo>
                  <a:pt x="79050" y="79039"/>
                </a:lnTo>
                <a:lnTo>
                  <a:pt x="73734" y="79039"/>
                </a:lnTo>
                <a:lnTo>
                  <a:pt x="73734" y="73723"/>
                </a:lnTo>
                <a:close/>
                <a:moveTo>
                  <a:pt x="84415" y="73723"/>
                </a:moveTo>
                <a:lnTo>
                  <a:pt x="84415" y="79039"/>
                </a:lnTo>
                <a:lnTo>
                  <a:pt x="79095" y="79039"/>
                </a:lnTo>
                <a:lnTo>
                  <a:pt x="79095" y="73723"/>
                </a:lnTo>
                <a:close/>
                <a:moveTo>
                  <a:pt x="89773" y="73723"/>
                </a:moveTo>
                <a:lnTo>
                  <a:pt x="89773" y="79039"/>
                </a:lnTo>
                <a:lnTo>
                  <a:pt x="84460" y="79039"/>
                </a:lnTo>
                <a:lnTo>
                  <a:pt x="84460" y="73723"/>
                </a:lnTo>
                <a:close/>
                <a:moveTo>
                  <a:pt x="95137" y="73723"/>
                </a:moveTo>
                <a:lnTo>
                  <a:pt x="95137" y="79039"/>
                </a:lnTo>
                <a:lnTo>
                  <a:pt x="89821" y="79039"/>
                </a:lnTo>
                <a:lnTo>
                  <a:pt x="89821" y="73723"/>
                </a:lnTo>
                <a:close/>
                <a:moveTo>
                  <a:pt x="100502" y="73723"/>
                </a:moveTo>
                <a:lnTo>
                  <a:pt x="100502" y="79039"/>
                </a:lnTo>
                <a:lnTo>
                  <a:pt x="95182" y="79039"/>
                </a:lnTo>
                <a:lnTo>
                  <a:pt x="95182" y="73723"/>
                </a:lnTo>
                <a:close/>
                <a:moveTo>
                  <a:pt x="105863" y="73723"/>
                </a:moveTo>
                <a:lnTo>
                  <a:pt x="105863" y="79039"/>
                </a:lnTo>
                <a:lnTo>
                  <a:pt x="100547" y="79039"/>
                </a:lnTo>
                <a:lnTo>
                  <a:pt x="100547" y="73723"/>
                </a:lnTo>
                <a:close/>
                <a:moveTo>
                  <a:pt x="111224" y="73723"/>
                </a:moveTo>
                <a:lnTo>
                  <a:pt x="111224" y="79039"/>
                </a:lnTo>
                <a:lnTo>
                  <a:pt x="105908" y="79039"/>
                </a:lnTo>
                <a:lnTo>
                  <a:pt x="105908" y="73723"/>
                </a:lnTo>
                <a:close/>
                <a:moveTo>
                  <a:pt x="116589" y="73723"/>
                </a:moveTo>
                <a:lnTo>
                  <a:pt x="116589" y="79039"/>
                </a:lnTo>
                <a:lnTo>
                  <a:pt x="111273" y="79039"/>
                </a:lnTo>
                <a:lnTo>
                  <a:pt x="111273" y="73723"/>
                </a:lnTo>
                <a:close/>
                <a:moveTo>
                  <a:pt x="121950" y="73723"/>
                </a:moveTo>
                <a:lnTo>
                  <a:pt x="121950" y="79039"/>
                </a:lnTo>
                <a:lnTo>
                  <a:pt x="116634" y="79039"/>
                </a:lnTo>
                <a:lnTo>
                  <a:pt x="116634" y="73723"/>
                </a:lnTo>
                <a:close/>
                <a:moveTo>
                  <a:pt x="3996" y="1"/>
                </a:moveTo>
                <a:cubicBezTo>
                  <a:pt x="3985" y="1"/>
                  <a:pt x="3973" y="9"/>
                  <a:pt x="3973" y="25"/>
                </a:cubicBezTo>
                <a:lnTo>
                  <a:pt x="3973" y="3962"/>
                </a:lnTo>
                <a:lnTo>
                  <a:pt x="33" y="3962"/>
                </a:lnTo>
                <a:cubicBezTo>
                  <a:pt x="20" y="3962"/>
                  <a:pt x="7" y="3972"/>
                  <a:pt x="7" y="3985"/>
                </a:cubicBezTo>
                <a:cubicBezTo>
                  <a:pt x="7" y="3997"/>
                  <a:pt x="20" y="4007"/>
                  <a:pt x="33" y="4007"/>
                </a:cubicBezTo>
                <a:lnTo>
                  <a:pt x="3973" y="4007"/>
                </a:lnTo>
                <a:lnTo>
                  <a:pt x="3973" y="9327"/>
                </a:lnTo>
                <a:lnTo>
                  <a:pt x="33" y="9327"/>
                </a:lnTo>
                <a:cubicBezTo>
                  <a:pt x="20" y="9327"/>
                  <a:pt x="7" y="9336"/>
                  <a:pt x="7" y="9349"/>
                </a:cubicBezTo>
                <a:cubicBezTo>
                  <a:pt x="7" y="9362"/>
                  <a:pt x="20" y="9372"/>
                  <a:pt x="33" y="9372"/>
                </a:cubicBezTo>
                <a:lnTo>
                  <a:pt x="3973" y="9372"/>
                </a:lnTo>
                <a:lnTo>
                  <a:pt x="3973" y="14688"/>
                </a:lnTo>
                <a:lnTo>
                  <a:pt x="33" y="14688"/>
                </a:lnTo>
                <a:cubicBezTo>
                  <a:pt x="20" y="14688"/>
                  <a:pt x="7" y="14698"/>
                  <a:pt x="7" y="14710"/>
                </a:cubicBezTo>
                <a:cubicBezTo>
                  <a:pt x="7" y="14723"/>
                  <a:pt x="20" y="14733"/>
                  <a:pt x="33" y="14736"/>
                </a:cubicBezTo>
                <a:lnTo>
                  <a:pt x="3973" y="14736"/>
                </a:lnTo>
                <a:lnTo>
                  <a:pt x="3973" y="20049"/>
                </a:lnTo>
                <a:lnTo>
                  <a:pt x="33" y="20049"/>
                </a:lnTo>
                <a:cubicBezTo>
                  <a:pt x="20" y="20049"/>
                  <a:pt x="7" y="20062"/>
                  <a:pt x="7" y="20075"/>
                </a:cubicBezTo>
                <a:cubicBezTo>
                  <a:pt x="7" y="20085"/>
                  <a:pt x="20" y="20097"/>
                  <a:pt x="33" y="20097"/>
                </a:cubicBezTo>
                <a:lnTo>
                  <a:pt x="3973" y="20097"/>
                </a:lnTo>
                <a:lnTo>
                  <a:pt x="3973" y="25414"/>
                </a:lnTo>
                <a:lnTo>
                  <a:pt x="33" y="25414"/>
                </a:lnTo>
                <a:cubicBezTo>
                  <a:pt x="20" y="25414"/>
                  <a:pt x="7" y="25423"/>
                  <a:pt x="7" y="25436"/>
                </a:cubicBezTo>
                <a:cubicBezTo>
                  <a:pt x="7" y="25449"/>
                  <a:pt x="20" y="25459"/>
                  <a:pt x="33" y="25459"/>
                </a:cubicBezTo>
                <a:lnTo>
                  <a:pt x="3973" y="25459"/>
                </a:lnTo>
                <a:lnTo>
                  <a:pt x="3973" y="30775"/>
                </a:lnTo>
                <a:lnTo>
                  <a:pt x="33" y="30775"/>
                </a:lnTo>
                <a:cubicBezTo>
                  <a:pt x="20" y="30775"/>
                  <a:pt x="7" y="30785"/>
                  <a:pt x="7" y="30798"/>
                </a:cubicBezTo>
                <a:cubicBezTo>
                  <a:pt x="7" y="30810"/>
                  <a:pt x="20" y="30820"/>
                  <a:pt x="33" y="30820"/>
                </a:cubicBezTo>
                <a:lnTo>
                  <a:pt x="3973" y="30820"/>
                </a:lnTo>
                <a:lnTo>
                  <a:pt x="3973" y="36136"/>
                </a:lnTo>
                <a:lnTo>
                  <a:pt x="33" y="36136"/>
                </a:lnTo>
                <a:cubicBezTo>
                  <a:pt x="20" y="36140"/>
                  <a:pt x="7" y="36149"/>
                  <a:pt x="7" y="36162"/>
                </a:cubicBezTo>
                <a:cubicBezTo>
                  <a:pt x="7" y="36175"/>
                  <a:pt x="20" y="36185"/>
                  <a:pt x="33" y="36185"/>
                </a:cubicBezTo>
                <a:lnTo>
                  <a:pt x="3973" y="36185"/>
                </a:lnTo>
                <a:lnTo>
                  <a:pt x="3973" y="41501"/>
                </a:lnTo>
                <a:lnTo>
                  <a:pt x="33" y="41501"/>
                </a:lnTo>
                <a:cubicBezTo>
                  <a:pt x="20" y="41501"/>
                  <a:pt x="7" y="41510"/>
                  <a:pt x="7" y="41523"/>
                </a:cubicBezTo>
                <a:cubicBezTo>
                  <a:pt x="7" y="41536"/>
                  <a:pt x="20" y="41546"/>
                  <a:pt x="33" y="41546"/>
                </a:cubicBezTo>
                <a:lnTo>
                  <a:pt x="3973" y="41546"/>
                </a:lnTo>
                <a:lnTo>
                  <a:pt x="3973" y="46862"/>
                </a:lnTo>
                <a:lnTo>
                  <a:pt x="33" y="46862"/>
                </a:lnTo>
                <a:cubicBezTo>
                  <a:pt x="4" y="46865"/>
                  <a:pt x="4" y="46907"/>
                  <a:pt x="33" y="46910"/>
                </a:cubicBezTo>
                <a:lnTo>
                  <a:pt x="3973" y="46910"/>
                </a:lnTo>
                <a:lnTo>
                  <a:pt x="3973" y="52227"/>
                </a:lnTo>
                <a:lnTo>
                  <a:pt x="33" y="52227"/>
                </a:lnTo>
                <a:cubicBezTo>
                  <a:pt x="1" y="52227"/>
                  <a:pt x="1" y="52272"/>
                  <a:pt x="33" y="52272"/>
                </a:cubicBezTo>
                <a:lnTo>
                  <a:pt x="3973" y="52272"/>
                </a:lnTo>
                <a:lnTo>
                  <a:pt x="3973" y="57588"/>
                </a:lnTo>
                <a:lnTo>
                  <a:pt x="33" y="57588"/>
                </a:lnTo>
                <a:cubicBezTo>
                  <a:pt x="20" y="57588"/>
                  <a:pt x="7" y="57598"/>
                  <a:pt x="7" y="57610"/>
                </a:cubicBezTo>
                <a:cubicBezTo>
                  <a:pt x="7" y="57623"/>
                  <a:pt x="20" y="57633"/>
                  <a:pt x="33" y="57633"/>
                </a:cubicBezTo>
                <a:lnTo>
                  <a:pt x="3973" y="57633"/>
                </a:lnTo>
                <a:lnTo>
                  <a:pt x="3973" y="62952"/>
                </a:lnTo>
                <a:lnTo>
                  <a:pt x="33" y="62952"/>
                </a:lnTo>
                <a:cubicBezTo>
                  <a:pt x="20" y="62952"/>
                  <a:pt x="7" y="62962"/>
                  <a:pt x="7" y="62975"/>
                </a:cubicBezTo>
                <a:cubicBezTo>
                  <a:pt x="7" y="62988"/>
                  <a:pt x="20" y="62997"/>
                  <a:pt x="33" y="62997"/>
                </a:cubicBezTo>
                <a:lnTo>
                  <a:pt x="3973" y="62997"/>
                </a:lnTo>
                <a:lnTo>
                  <a:pt x="3973" y="68314"/>
                </a:lnTo>
                <a:lnTo>
                  <a:pt x="33" y="68314"/>
                </a:lnTo>
                <a:cubicBezTo>
                  <a:pt x="1" y="68314"/>
                  <a:pt x="1" y="68359"/>
                  <a:pt x="33" y="68359"/>
                </a:cubicBezTo>
                <a:lnTo>
                  <a:pt x="3973" y="68359"/>
                </a:lnTo>
                <a:lnTo>
                  <a:pt x="3973" y="73675"/>
                </a:lnTo>
                <a:lnTo>
                  <a:pt x="33" y="73675"/>
                </a:lnTo>
                <a:cubicBezTo>
                  <a:pt x="4" y="73678"/>
                  <a:pt x="4" y="73720"/>
                  <a:pt x="33" y="73723"/>
                </a:cubicBezTo>
                <a:lnTo>
                  <a:pt x="3973" y="73723"/>
                </a:lnTo>
                <a:lnTo>
                  <a:pt x="3973" y="79039"/>
                </a:lnTo>
                <a:lnTo>
                  <a:pt x="33" y="79039"/>
                </a:lnTo>
                <a:cubicBezTo>
                  <a:pt x="1" y="79039"/>
                  <a:pt x="1" y="79084"/>
                  <a:pt x="33" y="79084"/>
                </a:cubicBezTo>
                <a:lnTo>
                  <a:pt x="3973" y="79084"/>
                </a:lnTo>
                <a:lnTo>
                  <a:pt x="3973" y="83202"/>
                </a:lnTo>
                <a:cubicBezTo>
                  <a:pt x="3973" y="83218"/>
                  <a:pt x="3985" y="83226"/>
                  <a:pt x="3996" y="83226"/>
                </a:cubicBezTo>
                <a:cubicBezTo>
                  <a:pt x="4007" y="83226"/>
                  <a:pt x="4018" y="83218"/>
                  <a:pt x="4018" y="83202"/>
                </a:cubicBezTo>
                <a:lnTo>
                  <a:pt x="4018" y="79084"/>
                </a:lnTo>
                <a:lnTo>
                  <a:pt x="9335" y="79084"/>
                </a:lnTo>
                <a:lnTo>
                  <a:pt x="9335" y="83202"/>
                </a:lnTo>
                <a:cubicBezTo>
                  <a:pt x="9335" y="83215"/>
                  <a:pt x="9344" y="83224"/>
                  <a:pt x="9357" y="83224"/>
                </a:cubicBezTo>
                <a:cubicBezTo>
                  <a:pt x="9370" y="83224"/>
                  <a:pt x="9380" y="83215"/>
                  <a:pt x="9380" y="83202"/>
                </a:cubicBezTo>
                <a:lnTo>
                  <a:pt x="9380" y="79084"/>
                </a:lnTo>
                <a:lnTo>
                  <a:pt x="14699" y="79084"/>
                </a:lnTo>
                <a:lnTo>
                  <a:pt x="14699" y="83202"/>
                </a:lnTo>
                <a:cubicBezTo>
                  <a:pt x="14699" y="83215"/>
                  <a:pt x="14709" y="83224"/>
                  <a:pt x="14722" y="83224"/>
                </a:cubicBezTo>
                <a:cubicBezTo>
                  <a:pt x="14734" y="83224"/>
                  <a:pt x="14744" y="83215"/>
                  <a:pt x="14744" y="83202"/>
                </a:cubicBezTo>
                <a:lnTo>
                  <a:pt x="14744" y="79084"/>
                </a:lnTo>
                <a:lnTo>
                  <a:pt x="20060" y="79084"/>
                </a:lnTo>
                <a:lnTo>
                  <a:pt x="20060" y="83202"/>
                </a:lnTo>
                <a:cubicBezTo>
                  <a:pt x="20060" y="83215"/>
                  <a:pt x="20070" y="83224"/>
                  <a:pt x="20083" y="83224"/>
                </a:cubicBezTo>
                <a:cubicBezTo>
                  <a:pt x="20096" y="83224"/>
                  <a:pt x="20105" y="83215"/>
                  <a:pt x="20105" y="83202"/>
                </a:cubicBezTo>
                <a:lnTo>
                  <a:pt x="20105" y="79084"/>
                </a:lnTo>
                <a:lnTo>
                  <a:pt x="25422" y="79084"/>
                </a:lnTo>
                <a:lnTo>
                  <a:pt x="25422" y="83202"/>
                </a:lnTo>
                <a:cubicBezTo>
                  <a:pt x="25423" y="83216"/>
                  <a:pt x="25434" y="83224"/>
                  <a:pt x="25446" y="83224"/>
                </a:cubicBezTo>
                <a:cubicBezTo>
                  <a:pt x="25457" y="83224"/>
                  <a:pt x="25468" y="83216"/>
                  <a:pt x="25470" y="83202"/>
                </a:cubicBezTo>
                <a:lnTo>
                  <a:pt x="25470" y="79084"/>
                </a:lnTo>
                <a:lnTo>
                  <a:pt x="30786" y="79084"/>
                </a:lnTo>
                <a:lnTo>
                  <a:pt x="30786" y="83202"/>
                </a:lnTo>
                <a:cubicBezTo>
                  <a:pt x="30786" y="83215"/>
                  <a:pt x="30796" y="83224"/>
                  <a:pt x="30809" y="83224"/>
                </a:cubicBezTo>
                <a:cubicBezTo>
                  <a:pt x="30821" y="83224"/>
                  <a:pt x="30831" y="83215"/>
                  <a:pt x="30831" y="83202"/>
                </a:cubicBezTo>
                <a:lnTo>
                  <a:pt x="30831" y="79084"/>
                </a:lnTo>
                <a:lnTo>
                  <a:pt x="36147" y="79084"/>
                </a:lnTo>
                <a:lnTo>
                  <a:pt x="36147" y="83202"/>
                </a:lnTo>
                <a:cubicBezTo>
                  <a:pt x="36147" y="83215"/>
                  <a:pt x="36157" y="83224"/>
                  <a:pt x="36170" y="83224"/>
                </a:cubicBezTo>
                <a:cubicBezTo>
                  <a:pt x="36183" y="83224"/>
                  <a:pt x="36192" y="83215"/>
                  <a:pt x="36192" y="83202"/>
                </a:cubicBezTo>
                <a:lnTo>
                  <a:pt x="36192" y="79084"/>
                </a:lnTo>
                <a:lnTo>
                  <a:pt x="41512" y="79084"/>
                </a:lnTo>
                <a:lnTo>
                  <a:pt x="41512" y="83202"/>
                </a:lnTo>
                <a:cubicBezTo>
                  <a:pt x="41512" y="83215"/>
                  <a:pt x="41521" y="83224"/>
                  <a:pt x="41534" y="83224"/>
                </a:cubicBezTo>
                <a:cubicBezTo>
                  <a:pt x="41547" y="83224"/>
                  <a:pt x="41557" y="83215"/>
                  <a:pt x="41557" y="83202"/>
                </a:cubicBezTo>
                <a:lnTo>
                  <a:pt x="41557" y="79084"/>
                </a:lnTo>
                <a:lnTo>
                  <a:pt x="46873" y="79084"/>
                </a:lnTo>
                <a:lnTo>
                  <a:pt x="46873" y="83202"/>
                </a:lnTo>
                <a:cubicBezTo>
                  <a:pt x="46873" y="83215"/>
                  <a:pt x="46883" y="83224"/>
                  <a:pt x="46896" y="83224"/>
                </a:cubicBezTo>
                <a:cubicBezTo>
                  <a:pt x="46908" y="83224"/>
                  <a:pt x="46918" y="83215"/>
                  <a:pt x="46918" y="83202"/>
                </a:cubicBezTo>
                <a:lnTo>
                  <a:pt x="46918" y="79084"/>
                </a:lnTo>
                <a:lnTo>
                  <a:pt x="52234" y="79084"/>
                </a:lnTo>
                <a:lnTo>
                  <a:pt x="52234" y="83202"/>
                </a:lnTo>
                <a:cubicBezTo>
                  <a:pt x="52236" y="83216"/>
                  <a:pt x="52247" y="83224"/>
                  <a:pt x="52258" y="83224"/>
                </a:cubicBezTo>
                <a:cubicBezTo>
                  <a:pt x="52270" y="83224"/>
                  <a:pt x="52281" y="83216"/>
                  <a:pt x="52283" y="83202"/>
                </a:cubicBezTo>
                <a:lnTo>
                  <a:pt x="52283" y="79084"/>
                </a:lnTo>
                <a:lnTo>
                  <a:pt x="57599" y="79084"/>
                </a:lnTo>
                <a:lnTo>
                  <a:pt x="57599" y="83202"/>
                </a:lnTo>
                <a:cubicBezTo>
                  <a:pt x="57599" y="83215"/>
                  <a:pt x="57609" y="83224"/>
                  <a:pt x="57621" y="83224"/>
                </a:cubicBezTo>
                <a:cubicBezTo>
                  <a:pt x="57634" y="83224"/>
                  <a:pt x="57644" y="83215"/>
                  <a:pt x="57644" y="83202"/>
                </a:cubicBezTo>
                <a:lnTo>
                  <a:pt x="57644" y="79084"/>
                </a:lnTo>
                <a:lnTo>
                  <a:pt x="62960" y="79084"/>
                </a:lnTo>
                <a:lnTo>
                  <a:pt x="62960" y="83202"/>
                </a:lnTo>
                <a:cubicBezTo>
                  <a:pt x="62960" y="83215"/>
                  <a:pt x="62970" y="83224"/>
                  <a:pt x="62983" y="83224"/>
                </a:cubicBezTo>
                <a:cubicBezTo>
                  <a:pt x="62995" y="83224"/>
                  <a:pt x="63005" y="83215"/>
                  <a:pt x="63005" y="83202"/>
                </a:cubicBezTo>
                <a:lnTo>
                  <a:pt x="63005" y="79084"/>
                </a:lnTo>
                <a:lnTo>
                  <a:pt x="68321" y="79084"/>
                </a:lnTo>
                <a:lnTo>
                  <a:pt x="68321" y="83202"/>
                </a:lnTo>
                <a:cubicBezTo>
                  <a:pt x="68321" y="83215"/>
                  <a:pt x="68334" y="83224"/>
                  <a:pt x="68344" y="83224"/>
                </a:cubicBezTo>
                <a:cubicBezTo>
                  <a:pt x="68357" y="83224"/>
                  <a:pt x="68370" y="83215"/>
                  <a:pt x="68370" y="83202"/>
                </a:cubicBezTo>
                <a:lnTo>
                  <a:pt x="68370" y="79084"/>
                </a:lnTo>
                <a:lnTo>
                  <a:pt x="73686" y="79084"/>
                </a:lnTo>
                <a:lnTo>
                  <a:pt x="73686" y="83202"/>
                </a:lnTo>
                <a:cubicBezTo>
                  <a:pt x="73686" y="83218"/>
                  <a:pt x="73698" y="83226"/>
                  <a:pt x="73710" y="83226"/>
                </a:cubicBezTo>
                <a:cubicBezTo>
                  <a:pt x="73722" y="83226"/>
                  <a:pt x="73734" y="83218"/>
                  <a:pt x="73734" y="83202"/>
                </a:cubicBezTo>
                <a:lnTo>
                  <a:pt x="73734" y="79084"/>
                </a:lnTo>
                <a:lnTo>
                  <a:pt x="79050" y="79084"/>
                </a:lnTo>
                <a:lnTo>
                  <a:pt x="79050" y="83202"/>
                </a:lnTo>
                <a:cubicBezTo>
                  <a:pt x="79050" y="83215"/>
                  <a:pt x="79060" y="83224"/>
                  <a:pt x="79073" y="83224"/>
                </a:cubicBezTo>
                <a:cubicBezTo>
                  <a:pt x="79086" y="83224"/>
                  <a:pt x="79095" y="83215"/>
                  <a:pt x="79095" y="83202"/>
                </a:cubicBezTo>
                <a:lnTo>
                  <a:pt x="79095" y="79084"/>
                </a:lnTo>
                <a:lnTo>
                  <a:pt x="84412" y="79084"/>
                </a:lnTo>
                <a:lnTo>
                  <a:pt x="84412" y="83202"/>
                </a:lnTo>
                <a:cubicBezTo>
                  <a:pt x="84412" y="83215"/>
                  <a:pt x="84421" y="83224"/>
                  <a:pt x="84434" y="83224"/>
                </a:cubicBezTo>
                <a:cubicBezTo>
                  <a:pt x="84447" y="83224"/>
                  <a:pt x="84457" y="83215"/>
                  <a:pt x="84460" y="83202"/>
                </a:cubicBezTo>
                <a:lnTo>
                  <a:pt x="84460" y="79084"/>
                </a:lnTo>
                <a:lnTo>
                  <a:pt x="89773" y="79084"/>
                </a:lnTo>
                <a:lnTo>
                  <a:pt x="89773" y="83202"/>
                </a:lnTo>
                <a:cubicBezTo>
                  <a:pt x="89773" y="83215"/>
                  <a:pt x="89786" y="83224"/>
                  <a:pt x="89799" y="83224"/>
                </a:cubicBezTo>
                <a:cubicBezTo>
                  <a:pt x="89808" y="83224"/>
                  <a:pt x="89821" y="83215"/>
                  <a:pt x="89821" y="83202"/>
                </a:cubicBezTo>
                <a:lnTo>
                  <a:pt x="89821" y="79084"/>
                </a:lnTo>
                <a:lnTo>
                  <a:pt x="95137" y="79084"/>
                </a:lnTo>
                <a:lnTo>
                  <a:pt x="95137" y="83202"/>
                </a:lnTo>
                <a:cubicBezTo>
                  <a:pt x="95137" y="83215"/>
                  <a:pt x="95147" y="83224"/>
                  <a:pt x="95160" y="83224"/>
                </a:cubicBezTo>
                <a:cubicBezTo>
                  <a:pt x="95173" y="83224"/>
                  <a:pt x="95182" y="83215"/>
                  <a:pt x="95182" y="83202"/>
                </a:cubicBezTo>
                <a:lnTo>
                  <a:pt x="95182" y="79084"/>
                </a:lnTo>
                <a:lnTo>
                  <a:pt x="100499" y="79084"/>
                </a:lnTo>
                <a:lnTo>
                  <a:pt x="100499" y="83202"/>
                </a:lnTo>
                <a:cubicBezTo>
                  <a:pt x="100499" y="83218"/>
                  <a:pt x="100510" y="83226"/>
                  <a:pt x="100521" y="83226"/>
                </a:cubicBezTo>
                <a:cubicBezTo>
                  <a:pt x="100532" y="83226"/>
                  <a:pt x="100544" y="83218"/>
                  <a:pt x="100544" y="83202"/>
                </a:cubicBezTo>
                <a:lnTo>
                  <a:pt x="100544" y="79084"/>
                </a:lnTo>
                <a:lnTo>
                  <a:pt x="105863" y="79084"/>
                </a:lnTo>
                <a:lnTo>
                  <a:pt x="105863" y="83202"/>
                </a:lnTo>
                <a:cubicBezTo>
                  <a:pt x="105865" y="83216"/>
                  <a:pt x="105875" y="83224"/>
                  <a:pt x="105886" y="83224"/>
                </a:cubicBezTo>
                <a:cubicBezTo>
                  <a:pt x="105896" y="83224"/>
                  <a:pt x="105907" y="83216"/>
                  <a:pt x="105908" y="83202"/>
                </a:cubicBezTo>
                <a:lnTo>
                  <a:pt x="105908" y="79084"/>
                </a:lnTo>
                <a:lnTo>
                  <a:pt x="111224" y="79084"/>
                </a:lnTo>
                <a:lnTo>
                  <a:pt x="111224" y="83202"/>
                </a:lnTo>
                <a:cubicBezTo>
                  <a:pt x="111224" y="83215"/>
                  <a:pt x="111234" y="83224"/>
                  <a:pt x="111247" y="83224"/>
                </a:cubicBezTo>
                <a:cubicBezTo>
                  <a:pt x="111260" y="83224"/>
                  <a:pt x="111269" y="83215"/>
                  <a:pt x="111269" y="83202"/>
                </a:cubicBezTo>
                <a:lnTo>
                  <a:pt x="111269" y="79084"/>
                </a:lnTo>
                <a:lnTo>
                  <a:pt x="116586" y="79084"/>
                </a:lnTo>
                <a:lnTo>
                  <a:pt x="116586" y="83202"/>
                </a:lnTo>
                <a:cubicBezTo>
                  <a:pt x="116586" y="83215"/>
                  <a:pt x="116595" y="83224"/>
                  <a:pt x="116608" y="83224"/>
                </a:cubicBezTo>
                <a:cubicBezTo>
                  <a:pt x="116621" y="83224"/>
                  <a:pt x="116634" y="83215"/>
                  <a:pt x="116634" y="83202"/>
                </a:cubicBezTo>
                <a:lnTo>
                  <a:pt x="116634" y="79084"/>
                </a:lnTo>
                <a:lnTo>
                  <a:pt x="121950" y="79084"/>
                </a:lnTo>
                <a:lnTo>
                  <a:pt x="121950" y="83202"/>
                </a:lnTo>
                <a:cubicBezTo>
                  <a:pt x="121950" y="83215"/>
                  <a:pt x="121960" y="83224"/>
                  <a:pt x="121973" y="83224"/>
                </a:cubicBezTo>
                <a:cubicBezTo>
                  <a:pt x="121986" y="83224"/>
                  <a:pt x="121995" y="83215"/>
                  <a:pt x="121995" y="83202"/>
                </a:cubicBezTo>
                <a:lnTo>
                  <a:pt x="121995" y="79084"/>
                </a:lnTo>
                <a:lnTo>
                  <a:pt x="125936" y="79084"/>
                </a:lnTo>
                <a:cubicBezTo>
                  <a:pt x="125965" y="79084"/>
                  <a:pt x="125965" y="79039"/>
                  <a:pt x="125936" y="79039"/>
                </a:cubicBezTo>
                <a:lnTo>
                  <a:pt x="121995" y="79039"/>
                </a:lnTo>
                <a:lnTo>
                  <a:pt x="121995" y="73723"/>
                </a:lnTo>
                <a:lnTo>
                  <a:pt x="125936" y="73723"/>
                </a:lnTo>
                <a:cubicBezTo>
                  <a:pt x="125961" y="73720"/>
                  <a:pt x="125961" y="73678"/>
                  <a:pt x="125936" y="73675"/>
                </a:cubicBezTo>
                <a:lnTo>
                  <a:pt x="121995" y="73675"/>
                </a:lnTo>
                <a:lnTo>
                  <a:pt x="121995" y="68359"/>
                </a:lnTo>
                <a:lnTo>
                  <a:pt x="125936" y="68359"/>
                </a:lnTo>
                <a:cubicBezTo>
                  <a:pt x="125965" y="68359"/>
                  <a:pt x="125965" y="68314"/>
                  <a:pt x="125936" y="68314"/>
                </a:cubicBezTo>
                <a:lnTo>
                  <a:pt x="121995" y="68314"/>
                </a:lnTo>
                <a:lnTo>
                  <a:pt x="121995" y="62997"/>
                </a:lnTo>
                <a:lnTo>
                  <a:pt x="125936" y="62997"/>
                </a:lnTo>
                <a:cubicBezTo>
                  <a:pt x="125949" y="62997"/>
                  <a:pt x="125958" y="62988"/>
                  <a:pt x="125958" y="62975"/>
                </a:cubicBezTo>
                <a:cubicBezTo>
                  <a:pt x="125958" y="62962"/>
                  <a:pt x="125949" y="62952"/>
                  <a:pt x="125936" y="62952"/>
                </a:cubicBezTo>
                <a:lnTo>
                  <a:pt x="121995" y="62952"/>
                </a:lnTo>
                <a:lnTo>
                  <a:pt x="121995" y="57633"/>
                </a:lnTo>
                <a:lnTo>
                  <a:pt x="125936" y="57633"/>
                </a:lnTo>
                <a:cubicBezTo>
                  <a:pt x="125949" y="57633"/>
                  <a:pt x="125958" y="57623"/>
                  <a:pt x="125958" y="57610"/>
                </a:cubicBezTo>
                <a:cubicBezTo>
                  <a:pt x="125958" y="57598"/>
                  <a:pt x="125949" y="57588"/>
                  <a:pt x="125936" y="57588"/>
                </a:cubicBezTo>
                <a:lnTo>
                  <a:pt x="121995" y="57588"/>
                </a:lnTo>
                <a:lnTo>
                  <a:pt x="121995" y="52272"/>
                </a:lnTo>
                <a:lnTo>
                  <a:pt x="125936" y="52272"/>
                </a:lnTo>
                <a:cubicBezTo>
                  <a:pt x="125965" y="52272"/>
                  <a:pt x="125965" y="52227"/>
                  <a:pt x="125936" y="52227"/>
                </a:cubicBezTo>
                <a:lnTo>
                  <a:pt x="121995" y="52227"/>
                </a:lnTo>
                <a:lnTo>
                  <a:pt x="121995" y="46910"/>
                </a:lnTo>
                <a:lnTo>
                  <a:pt x="125936" y="46910"/>
                </a:lnTo>
                <a:cubicBezTo>
                  <a:pt x="125961" y="46907"/>
                  <a:pt x="125961" y="46869"/>
                  <a:pt x="125936" y="46865"/>
                </a:cubicBezTo>
                <a:lnTo>
                  <a:pt x="121995" y="46865"/>
                </a:lnTo>
                <a:lnTo>
                  <a:pt x="121995" y="41546"/>
                </a:lnTo>
                <a:lnTo>
                  <a:pt x="125936" y="41546"/>
                </a:lnTo>
                <a:cubicBezTo>
                  <a:pt x="125949" y="41546"/>
                  <a:pt x="125958" y="41536"/>
                  <a:pt x="125958" y="41523"/>
                </a:cubicBezTo>
                <a:cubicBezTo>
                  <a:pt x="125958" y="41510"/>
                  <a:pt x="125949" y="41501"/>
                  <a:pt x="125936" y="41501"/>
                </a:cubicBezTo>
                <a:lnTo>
                  <a:pt x="121995" y="41501"/>
                </a:lnTo>
                <a:lnTo>
                  <a:pt x="121995" y="36185"/>
                </a:lnTo>
                <a:lnTo>
                  <a:pt x="125936" y="36185"/>
                </a:lnTo>
                <a:cubicBezTo>
                  <a:pt x="125949" y="36185"/>
                  <a:pt x="125958" y="36175"/>
                  <a:pt x="125958" y="36162"/>
                </a:cubicBezTo>
                <a:cubicBezTo>
                  <a:pt x="125958" y="36149"/>
                  <a:pt x="125949" y="36140"/>
                  <a:pt x="125936" y="36140"/>
                </a:cubicBezTo>
                <a:lnTo>
                  <a:pt x="121995" y="36140"/>
                </a:lnTo>
                <a:lnTo>
                  <a:pt x="121995" y="30820"/>
                </a:lnTo>
                <a:lnTo>
                  <a:pt x="125936" y="30820"/>
                </a:lnTo>
                <a:cubicBezTo>
                  <a:pt x="125949" y="30820"/>
                  <a:pt x="125958" y="30810"/>
                  <a:pt x="125958" y="30798"/>
                </a:cubicBezTo>
                <a:cubicBezTo>
                  <a:pt x="125958" y="30785"/>
                  <a:pt x="125949" y="30775"/>
                  <a:pt x="125936" y="30775"/>
                </a:cubicBezTo>
                <a:lnTo>
                  <a:pt x="121995" y="30775"/>
                </a:lnTo>
                <a:lnTo>
                  <a:pt x="121995" y="25459"/>
                </a:lnTo>
                <a:lnTo>
                  <a:pt x="125936" y="25459"/>
                </a:lnTo>
                <a:cubicBezTo>
                  <a:pt x="125949" y="25459"/>
                  <a:pt x="125958" y="25449"/>
                  <a:pt x="125958" y="25436"/>
                </a:cubicBezTo>
                <a:cubicBezTo>
                  <a:pt x="125958" y="25423"/>
                  <a:pt x="125949" y="25414"/>
                  <a:pt x="125936" y="25414"/>
                </a:cubicBezTo>
                <a:lnTo>
                  <a:pt x="121995" y="25414"/>
                </a:lnTo>
                <a:lnTo>
                  <a:pt x="121995" y="20097"/>
                </a:lnTo>
                <a:lnTo>
                  <a:pt x="125936" y="20097"/>
                </a:lnTo>
                <a:cubicBezTo>
                  <a:pt x="125949" y="20097"/>
                  <a:pt x="125958" y="20085"/>
                  <a:pt x="125958" y="20075"/>
                </a:cubicBezTo>
                <a:cubicBezTo>
                  <a:pt x="125958" y="20062"/>
                  <a:pt x="125949" y="20049"/>
                  <a:pt x="125936" y="20049"/>
                </a:cubicBezTo>
                <a:lnTo>
                  <a:pt x="121995" y="20049"/>
                </a:lnTo>
                <a:lnTo>
                  <a:pt x="121995" y="14733"/>
                </a:lnTo>
                <a:lnTo>
                  <a:pt x="125936" y="14733"/>
                </a:lnTo>
                <a:cubicBezTo>
                  <a:pt x="125949" y="14733"/>
                  <a:pt x="125958" y="14723"/>
                  <a:pt x="125958" y="14710"/>
                </a:cubicBezTo>
                <a:cubicBezTo>
                  <a:pt x="125958" y="14698"/>
                  <a:pt x="125949" y="14688"/>
                  <a:pt x="125936" y="14688"/>
                </a:cubicBezTo>
                <a:lnTo>
                  <a:pt x="121995" y="14688"/>
                </a:lnTo>
                <a:lnTo>
                  <a:pt x="121995" y="9372"/>
                </a:lnTo>
                <a:lnTo>
                  <a:pt x="125936" y="9372"/>
                </a:lnTo>
                <a:cubicBezTo>
                  <a:pt x="125949" y="9372"/>
                  <a:pt x="125958" y="9362"/>
                  <a:pt x="125958" y="9349"/>
                </a:cubicBezTo>
                <a:cubicBezTo>
                  <a:pt x="125958" y="9336"/>
                  <a:pt x="125949" y="9327"/>
                  <a:pt x="125936" y="9323"/>
                </a:cubicBezTo>
                <a:lnTo>
                  <a:pt x="121995" y="9323"/>
                </a:lnTo>
                <a:lnTo>
                  <a:pt x="121995" y="4007"/>
                </a:lnTo>
                <a:lnTo>
                  <a:pt x="125936" y="4007"/>
                </a:lnTo>
                <a:cubicBezTo>
                  <a:pt x="125949" y="4007"/>
                  <a:pt x="125958" y="3997"/>
                  <a:pt x="125958" y="3985"/>
                </a:cubicBezTo>
                <a:cubicBezTo>
                  <a:pt x="125958" y="3972"/>
                  <a:pt x="125949" y="3962"/>
                  <a:pt x="125936" y="3962"/>
                </a:cubicBezTo>
                <a:lnTo>
                  <a:pt x="121995" y="3962"/>
                </a:lnTo>
                <a:lnTo>
                  <a:pt x="121995" y="25"/>
                </a:lnTo>
                <a:cubicBezTo>
                  <a:pt x="121995" y="12"/>
                  <a:pt x="121986" y="2"/>
                  <a:pt x="121973" y="2"/>
                </a:cubicBezTo>
                <a:cubicBezTo>
                  <a:pt x="121960" y="2"/>
                  <a:pt x="121950" y="12"/>
                  <a:pt x="121950" y="25"/>
                </a:cubicBezTo>
                <a:lnTo>
                  <a:pt x="121950" y="3962"/>
                </a:lnTo>
                <a:lnTo>
                  <a:pt x="116634" y="3962"/>
                </a:lnTo>
                <a:lnTo>
                  <a:pt x="116634" y="25"/>
                </a:lnTo>
                <a:cubicBezTo>
                  <a:pt x="116634" y="12"/>
                  <a:pt x="116621" y="2"/>
                  <a:pt x="116608" y="2"/>
                </a:cubicBezTo>
                <a:cubicBezTo>
                  <a:pt x="116595" y="2"/>
                  <a:pt x="116586" y="12"/>
                  <a:pt x="116586" y="25"/>
                </a:cubicBezTo>
                <a:lnTo>
                  <a:pt x="116586" y="3962"/>
                </a:lnTo>
                <a:lnTo>
                  <a:pt x="111269" y="3962"/>
                </a:lnTo>
                <a:lnTo>
                  <a:pt x="111269" y="25"/>
                </a:lnTo>
                <a:cubicBezTo>
                  <a:pt x="111269" y="12"/>
                  <a:pt x="111260" y="2"/>
                  <a:pt x="111247" y="2"/>
                </a:cubicBezTo>
                <a:cubicBezTo>
                  <a:pt x="111234" y="2"/>
                  <a:pt x="111224" y="12"/>
                  <a:pt x="111224" y="25"/>
                </a:cubicBezTo>
                <a:lnTo>
                  <a:pt x="111224" y="3962"/>
                </a:lnTo>
                <a:lnTo>
                  <a:pt x="105908" y="3962"/>
                </a:lnTo>
                <a:lnTo>
                  <a:pt x="105908" y="25"/>
                </a:lnTo>
                <a:cubicBezTo>
                  <a:pt x="105907" y="10"/>
                  <a:pt x="105896" y="3"/>
                  <a:pt x="105886" y="3"/>
                </a:cubicBezTo>
                <a:cubicBezTo>
                  <a:pt x="105875" y="3"/>
                  <a:pt x="105865" y="10"/>
                  <a:pt x="105863" y="25"/>
                </a:cubicBezTo>
                <a:lnTo>
                  <a:pt x="105863" y="3962"/>
                </a:lnTo>
                <a:lnTo>
                  <a:pt x="100544" y="3962"/>
                </a:lnTo>
                <a:lnTo>
                  <a:pt x="100544" y="25"/>
                </a:lnTo>
                <a:cubicBezTo>
                  <a:pt x="100544" y="9"/>
                  <a:pt x="100532" y="1"/>
                  <a:pt x="100521" y="1"/>
                </a:cubicBezTo>
                <a:cubicBezTo>
                  <a:pt x="100510" y="1"/>
                  <a:pt x="100499" y="9"/>
                  <a:pt x="100499" y="25"/>
                </a:cubicBezTo>
                <a:lnTo>
                  <a:pt x="100499" y="3962"/>
                </a:lnTo>
                <a:lnTo>
                  <a:pt x="95182" y="3962"/>
                </a:lnTo>
                <a:lnTo>
                  <a:pt x="95182" y="25"/>
                </a:lnTo>
                <a:cubicBezTo>
                  <a:pt x="95182" y="12"/>
                  <a:pt x="95173" y="2"/>
                  <a:pt x="95160" y="2"/>
                </a:cubicBezTo>
                <a:cubicBezTo>
                  <a:pt x="95147" y="2"/>
                  <a:pt x="95137" y="12"/>
                  <a:pt x="95137" y="25"/>
                </a:cubicBezTo>
                <a:lnTo>
                  <a:pt x="95137" y="3962"/>
                </a:lnTo>
                <a:lnTo>
                  <a:pt x="89821" y="3962"/>
                </a:lnTo>
                <a:lnTo>
                  <a:pt x="89821" y="25"/>
                </a:lnTo>
                <a:cubicBezTo>
                  <a:pt x="89821" y="12"/>
                  <a:pt x="89808" y="2"/>
                  <a:pt x="89795" y="2"/>
                </a:cubicBezTo>
                <a:cubicBezTo>
                  <a:pt x="89786" y="2"/>
                  <a:pt x="89773" y="12"/>
                  <a:pt x="89773" y="25"/>
                </a:cubicBezTo>
                <a:lnTo>
                  <a:pt x="89773" y="3962"/>
                </a:lnTo>
                <a:lnTo>
                  <a:pt x="84457" y="3962"/>
                </a:lnTo>
                <a:lnTo>
                  <a:pt x="84457" y="25"/>
                </a:lnTo>
                <a:cubicBezTo>
                  <a:pt x="84457" y="12"/>
                  <a:pt x="84447" y="2"/>
                  <a:pt x="84434" y="2"/>
                </a:cubicBezTo>
                <a:cubicBezTo>
                  <a:pt x="84421" y="2"/>
                  <a:pt x="84412" y="12"/>
                  <a:pt x="84412" y="25"/>
                </a:cubicBezTo>
                <a:lnTo>
                  <a:pt x="84412" y="3962"/>
                </a:lnTo>
                <a:lnTo>
                  <a:pt x="79095" y="3962"/>
                </a:lnTo>
                <a:lnTo>
                  <a:pt x="79095" y="25"/>
                </a:lnTo>
                <a:cubicBezTo>
                  <a:pt x="79095" y="12"/>
                  <a:pt x="79086" y="2"/>
                  <a:pt x="79073" y="2"/>
                </a:cubicBezTo>
                <a:cubicBezTo>
                  <a:pt x="79060" y="2"/>
                  <a:pt x="79050" y="12"/>
                  <a:pt x="79047" y="25"/>
                </a:cubicBezTo>
                <a:lnTo>
                  <a:pt x="79047" y="3962"/>
                </a:lnTo>
                <a:lnTo>
                  <a:pt x="73731" y="3962"/>
                </a:lnTo>
                <a:lnTo>
                  <a:pt x="73731" y="25"/>
                </a:lnTo>
                <a:cubicBezTo>
                  <a:pt x="73731" y="9"/>
                  <a:pt x="73720" y="1"/>
                  <a:pt x="73708" y="1"/>
                </a:cubicBezTo>
                <a:cubicBezTo>
                  <a:pt x="73697" y="1"/>
                  <a:pt x="73686" y="9"/>
                  <a:pt x="73686" y="25"/>
                </a:cubicBezTo>
                <a:lnTo>
                  <a:pt x="73686" y="3962"/>
                </a:lnTo>
                <a:lnTo>
                  <a:pt x="68370" y="3962"/>
                </a:lnTo>
                <a:lnTo>
                  <a:pt x="68370" y="25"/>
                </a:lnTo>
                <a:cubicBezTo>
                  <a:pt x="68370" y="12"/>
                  <a:pt x="68360" y="2"/>
                  <a:pt x="68347" y="2"/>
                </a:cubicBezTo>
                <a:cubicBezTo>
                  <a:pt x="68334" y="2"/>
                  <a:pt x="68325" y="12"/>
                  <a:pt x="68325" y="25"/>
                </a:cubicBezTo>
                <a:lnTo>
                  <a:pt x="68325" y="3962"/>
                </a:lnTo>
                <a:lnTo>
                  <a:pt x="63008" y="3962"/>
                </a:lnTo>
                <a:lnTo>
                  <a:pt x="63008" y="25"/>
                </a:lnTo>
                <a:cubicBezTo>
                  <a:pt x="63008" y="12"/>
                  <a:pt x="62995" y="2"/>
                  <a:pt x="62983" y="2"/>
                </a:cubicBezTo>
                <a:cubicBezTo>
                  <a:pt x="62970" y="2"/>
                  <a:pt x="62960" y="12"/>
                  <a:pt x="62960" y="25"/>
                </a:cubicBezTo>
                <a:lnTo>
                  <a:pt x="62960" y="3962"/>
                </a:lnTo>
                <a:lnTo>
                  <a:pt x="57644" y="3962"/>
                </a:lnTo>
                <a:lnTo>
                  <a:pt x="57644" y="25"/>
                </a:lnTo>
                <a:cubicBezTo>
                  <a:pt x="57644" y="12"/>
                  <a:pt x="57634" y="2"/>
                  <a:pt x="57621" y="2"/>
                </a:cubicBezTo>
                <a:cubicBezTo>
                  <a:pt x="57609" y="2"/>
                  <a:pt x="57599" y="12"/>
                  <a:pt x="57599" y="25"/>
                </a:cubicBezTo>
                <a:lnTo>
                  <a:pt x="57599" y="3962"/>
                </a:lnTo>
                <a:lnTo>
                  <a:pt x="52283" y="3962"/>
                </a:lnTo>
                <a:lnTo>
                  <a:pt x="52283" y="25"/>
                </a:lnTo>
                <a:cubicBezTo>
                  <a:pt x="52281" y="10"/>
                  <a:pt x="52270" y="3"/>
                  <a:pt x="52258" y="3"/>
                </a:cubicBezTo>
                <a:cubicBezTo>
                  <a:pt x="52247" y="3"/>
                  <a:pt x="52236" y="10"/>
                  <a:pt x="52234" y="25"/>
                </a:cubicBezTo>
                <a:lnTo>
                  <a:pt x="52234" y="3962"/>
                </a:lnTo>
                <a:lnTo>
                  <a:pt x="46918" y="3962"/>
                </a:lnTo>
                <a:lnTo>
                  <a:pt x="46918" y="25"/>
                </a:lnTo>
                <a:cubicBezTo>
                  <a:pt x="46918" y="12"/>
                  <a:pt x="46908" y="2"/>
                  <a:pt x="46896" y="2"/>
                </a:cubicBezTo>
                <a:cubicBezTo>
                  <a:pt x="46883" y="2"/>
                  <a:pt x="46873" y="12"/>
                  <a:pt x="46873" y="25"/>
                </a:cubicBezTo>
                <a:lnTo>
                  <a:pt x="46873" y="3962"/>
                </a:lnTo>
                <a:lnTo>
                  <a:pt x="41557" y="3962"/>
                </a:lnTo>
                <a:lnTo>
                  <a:pt x="41557" y="25"/>
                </a:lnTo>
                <a:cubicBezTo>
                  <a:pt x="41557" y="12"/>
                  <a:pt x="41547" y="2"/>
                  <a:pt x="41534" y="2"/>
                </a:cubicBezTo>
                <a:cubicBezTo>
                  <a:pt x="41521" y="2"/>
                  <a:pt x="41512" y="12"/>
                  <a:pt x="41512" y="25"/>
                </a:cubicBezTo>
                <a:lnTo>
                  <a:pt x="41512" y="3962"/>
                </a:lnTo>
                <a:lnTo>
                  <a:pt x="36192" y="3962"/>
                </a:lnTo>
                <a:lnTo>
                  <a:pt x="36192" y="25"/>
                </a:lnTo>
                <a:cubicBezTo>
                  <a:pt x="36192" y="12"/>
                  <a:pt x="36183" y="2"/>
                  <a:pt x="36170" y="2"/>
                </a:cubicBezTo>
                <a:cubicBezTo>
                  <a:pt x="36157" y="2"/>
                  <a:pt x="36147" y="12"/>
                  <a:pt x="36147" y="25"/>
                </a:cubicBezTo>
                <a:lnTo>
                  <a:pt x="36147" y="3962"/>
                </a:lnTo>
                <a:lnTo>
                  <a:pt x="30831" y="3962"/>
                </a:lnTo>
                <a:lnTo>
                  <a:pt x="30831" y="25"/>
                </a:lnTo>
                <a:cubicBezTo>
                  <a:pt x="30831" y="12"/>
                  <a:pt x="30821" y="2"/>
                  <a:pt x="30809" y="2"/>
                </a:cubicBezTo>
                <a:cubicBezTo>
                  <a:pt x="30796" y="2"/>
                  <a:pt x="30786" y="12"/>
                  <a:pt x="30786" y="25"/>
                </a:cubicBezTo>
                <a:lnTo>
                  <a:pt x="30786" y="3962"/>
                </a:lnTo>
                <a:lnTo>
                  <a:pt x="25470" y="3962"/>
                </a:lnTo>
                <a:lnTo>
                  <a:pt x="25470" y="25"/>
                </a:lnTo>
                <a:cubicBezTo>
                  <a:pt x="25468" y="10"/>
                  <a:pt x="25457" y="3"/>
                  <a:pt x="25446" y="3"/>
                </a:cubicBezTo>
                <a:cubicBezTo>
                  <a:pt x="25434" y="3"/>
                  <a:pt x="25423" y="10"/>
                  <a:pt x="25422" y="25"/>
                </a:cubicBezTo>
                <a:lnTo>
                  <a:pt x="25422" y="3962"/>
                </a:lnTo>
                <a:lnTo>
                  <a:pt x="20105" y="3962"/>
                </a:lnTo>
                <a:lnTo>
                  <a:pt x="20105" y="25"/>
                </a:lnTo>
                <a:cubicBezTo>
                  <a:pt x="20105" y="12"/>
                  <a:pt x="20096" y="2"/>
                  <a:pt x="20083" y="2"/>
                </a:cubicBezTo>
                <a:cubicBezTo>
                  <a:pt x="20070" y="2"/>
                  <a:pt x="20060" y="12"/>
                  <a:pt x="20060" y="25"/>
                </a:cubicBezTo>
                <a:lnTo>
                  <a:pt x="20060" y="3962"/>
                </a:lnTo>
                <a:lnTo>
                  <a:pt x="14744" y="3962"/>
                </a:lnTo>
                <a:lnTo>
                  <a:pt x="14744" y="25"/>
                </a:lnTo>
                <a:cubicBezTo>
                  <a:pt x="14744" y="12"/>
                  <a:pt x="14734" y="2"/>
                  <a:pt x="14722" y="2"/>
                </a:cubicBezTo>
                <a:cubicBezTo>
                  <a:pt x="14709" y="2"/>
                  <a:pt x="14696" y="12"/>
                  <a:pt x="14696" y="25"/>
                </a:cubicBezTo>
                <a:lnTo>
                  <a:pt x="14696" y="3962"/>
                </a:lnTo>
                <a:lnTo>
                  <a:pt x="9380" y="3962"/>
                </a:lnTo>
                <a:lnTo>
                  <a:pt x="9380" y="25"/>
                </a:lnTo>
                <a:cubicBezTo>
                  <a:pt x="9380" y="12"/>
                  <a:pt x="9370" y="2"/>
                  <a:pt x="9357" y="2"/>
                </a:cubicBezTo>
                <a:cubicBezTo>
                  <a:pt x="9344" y="2"/>
                  <a:pt x="9335" y="12"/>
                  <a:pt x="9335" y="25"/>
                </a:cubicBezTo>
                <a:lnTo>
                  <a:pt x="9335" y="3962"/>
                </a:lnTo>
                <a:lnTo>
                  <a:pt x="4018" y="3962"/>
                </a:lnTo>
                <a:lnTo>
                  <a:pt x="4018" y="25"/>
                </a:lnTo>
                <a:cubicBezTo>
                  <a:pt x="4018" y="9"/>
                  <a:pt x="4007" y="1"/>
                  <a:pt x="3996"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1" name="Google Shape;1751;p35"/>
          <p:cNvGrpSpPr/>
          <p:nvPr/>
        </p:nvGrpSpPr>
        <p:grpSpPr>
          <a:xfrm>
            <a:off x="4106312" y="4190020"/>
            <a:ext cx="4570700" cy="281585"/>
            <a:chOff x="2090100" y="2418800"/>
            <a:chExt cx="3436875" cy="211750"/>
          </a:xfrm>
        </p:grpSpPr>
        <p:sp>
          <p:nvSpPr>
            <p:cNvPr id="1752" name="Google Shape;1752;p35"/>
            <p:cNvSpPr/>
            <p:nvPr/>
          </p:nvSpPr>
          <p:spPr>
            <a:xfrm>
              <a:off x="2679825" y="2449000"/>
              <a:ext cx="32400" cy="151325"/>
            </a:xfrm>
            <a:custGeom>
              <a:rect b="b" l="l" r="r" t="t"/>
              <a:pathLst>
                <a:path extrusionOk="0" h="6053" w="1296">
                  <a:moveTo>
                    <a:pt x="168" y="1"/>
                  </a:moveTo>
                  <a:cubicBezTo>
                    <a:pt x="71" y="7"/>
                    <a:pt x="1" y="87"/>
                    <a:pt x="7" y="184"/>
                  </a:cubicBezTo>
                  <a:lnTo>
                    <a:pt x="7" y="5870"/>
                  </a:lnTo>
                  <a:cubicBezTo>
                    <a:pt x="1" y="5963"/>
                    <a:pt x="71" y="6047"/>
                    <a:pt x="168" y="6053"/>
                  </a:cubicBezTo>
                  <a:lnTo>
                    <a:pt x="1129" y="6053"/>
                  </a:lnTo>
                  <a:cubicBezTo>
                    <a:pt x="1225" y="6047"/>
                    <a:pt x="1296" y="5963"/>
                    <a:pt x="1289" y="5870"/>
                  </a:cubicBezTo>
                  <a:lnTo>
                    <a:pt x="1289" y="181"/>
                  </a:lnTo>
                  <a:cubicBezTo>
                    <a:pt x="1296" y="87"/>
                    <a:pt x="1225" y="7"/>
                    <a:pt x="11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5"/>
            <p:cNvSpPr/>
            <p:nvPr/>
          </p:nvSpPr>
          <p:spPr>
            <a:xfrm>
              <a:off x="2732700" y="2483000"/>
              <a:ext cx="25500" cy="83275"/>
            </a:xfrm>
            <a:custGeom>
              <a:rect b="b" l="l" r="r" t="t"/>
              <a:pathLst>
                <a:path extrusionOk="0" h="3331" w="1020">
                  <a:moveTo>
                    <a:pt x="168" y="0"/>
                  </a:moveTo>
                  <a:cubicBezTo>
                    <a:pt x="71" y="7"/>
                    <a:pt x="0" y="90"/>
                    <a:pt x="7" y="183"/>
                  </a:cubicBezTo>
                  <a:lnTo>
                    <a:pt x="7" y="3147"/>
                  </a:lnTo>
                  <a:cubicBezTo>
                    <a:pt x="0" y="3243"/>
                    <a:pt x="71" y="3324"/>
                    <a:pt x="168" y="3330"/>
                  </a:cubicBezTo>
                  <a:lnTo>
                    <a:pt x="852" y="3330"/>
                  </a:lnTo>
                  <a:cubicBezTo>
                    <a:pt x="949" y="3324"/>
                    <a:pt x="1019" y="3243"/>
                    <a:pt x="1013" y="3147"/>
                  </a:cubicBezTo>
                  <a:lnTo>
                    <a:pt x="1013" y="183"/>
                  </a:lnTo>
                  <a:cubicBezTo>
                    <a:pt x="1019" y="90"/>
                    <a:pt x="949" y="7"/>
                    <a:pt x="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5"/>
            <p:cNvSpPr/>
            <p:nvPr/>
          </p:nvSpPr>
          <p:spPr>
            <a:xfrm>
              <a:off x="2783150" y="2496250"/>
              <a:ext cx="23500" cy="56825"/>
            </a:xfrm>
            <a:custGeom>
              <a:rect b="b" l="l" r="r" t="t"/>
              <a:pathLst>
                <a:path extrusionOk="0" h="2273" w="940">
                  <a:moveTo>
                    <a:pt x="168" y="1"/>
                  </a:moveTo>
                  <a:cubicBezTo>
                    <a:pt x="75" y="7"/>
                    <a:pt x="1" y="87"/>
                    <a:pt x="7" y="184"/>
                  </a:cubicBezTo>
                  <a:lnTo>
                    <a:pt x="7" y="2090"/>
                  </a:lnTo>
                  <a:cubicBezTo>
                    <a:pt x="1" y="2183"/>
                    <a:pt x="75" y="2267"/>
                    <a:pt x="168" y="2273"/>
                  </a:cubicBezTo>
                  <a:lnTo>
                    <a:pt x="772" y="2273"/>
                  </a:lnTo>
                  <a:cubicBezTo>
                    <a:pt x="866" y="2267"/>
                    <a:pt x="940" y="2183"/>
                    <a:pt x="933" y="2090"/>
                  </a:cubicBezTo>
                  <a:lnTo>
                    <a:pt x="933" y="184"/>
                  </a:lnTo>
                  <a:cubicBezTo>
                    <a:pt x="940" y="87"/>
                    <a:pt x="866" y="7"/>
                    <a:pt x="7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5"/>
            <p:cNvSpPr/>
            <p:nvPr/>
          </p:nvSpPr>
          <p:spPr>
            <a:xfrm>
              <a:off x="2831525" y="2462500"/>
              <a:ext cx="25500" cy="124325"/>
            </a:xfrm>
            <a:custGeom>
              <a:rect b="b" l="l" r="r" t="t"/>
              <a:pathLst>
                <a:path extrusionOk="0" h="4973" w="1020">
                  <a:moveTo>
                    <a:pt x="168" y="1"/>
                  </a:moveTo>
                  <a:cubicBezTo>
                    <a:pt x="75" y="7"/>
                    <a:pt x="1" y="87"/>
                    <a:pt x="7" y="184"/>
                  </a:cubicBezTo>
                  <a:lnTo>
                    <a:pt x="7" y="4790"/>
                  </a:lnTo>
                  <a:cubicBezTo>
                    <a:pt x="1" y="4883"/>
                    <a:pt x="75" y="4967"/>
                    <a:pt x="168" y="4973"/>
                  </a:cubicBezTo>
                  <a:lnTo>
                    <a:pt x="856" y="4973"/>
                  </a:lnTo>
                  <a:cubicBezTo>
                    <a:pt x="949" y="4967"/>
                    <a:pt x="1020" y="4883"/>
                    <a:pt x="1017" y="4790"/>
                  </a:cubicBezTo>
                  <a:lnTo>
                    <a:pt x="1017" y="184"/>
                  </a:lnTo>
                  <a:cubicBezTo>
                    <a:pt x="1020" y="87"/>
                    <a:pt x="949" y="7"/>
                    <a:pt x="8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5"/>
            <p:cNvSpPr/>
            <p:nvPr/>
          </p:nvSpPr>
          <p:spPr>
            <a:xfrm>
              <a:off x="2880950" y="2486850"/>
              <a:ext cx="25575" cy="75550"/>
            </a:xfrm>
            <a:custGeom>
              <a:rect b="b" l="l" r="r" t="t"/>
              <a:pathLst>
                <a:path extrusionOk="0" h="3022" w="1023">
                  <a:moveTo>
                    <a:pt x="168" y="0"/>
                  </a:moveTo>
                  <a:cubicBezTo>
                    <a:pt x="75" y="10"/>
                    <a:pt x="1" y="90"/>
                    <a:pt x="7" y="187"/>
                  </a:cubicBezTo>
                  <a:lnTo>
                    <a:pt x="7" y="2839"/>
                  </a:lnTo>
                  <a:cubicBezTo>
                    <a:pt x="1" y="2932"/>
                    <a:pt x="75" y="3015"/>
                    <a:pt x="168" y="3022"/>
                  </a:cubicBezTo>
                  <a:lnTo>
                    <a:pt x="856" y="3022"/>
                  </a:lnTo>
                  <a:cubicBezTo>
                    <a:pt x="949" y="3015"/>
                    <a:pt x="1023" y="2932"/>
                    <a:pt x="1016" y="2839"/>
                  </a:cubicBezTo>
                  <a:lnTo>
                    <a:pt x="1016" y="187"/>
                  </a:lnTo>
                  <a:cubicBezTo>
                    <a:pt x="1023" y="90"/>
                    <a:pt x="949" y="10"/>
                    <a:pt x="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5"/>
            <p:cNvSpPr/>
            <p:nvPr/>
          </p:nvSpPr>
          <p:spPr>
            <a:xfrm>
              <a:off x="2930450" y="2491900"/>
              <a:ext cx="25500" cy="65525"/>
            </a:xfrm>
            <a:custGeom>
              <a:rect b="b" l="l" r="r" t="t"/>
              <a:pathLst>
                <a:path extrusionOk="0" h="2621" w="1020">
                  <a:moveTo>
                    <a:pt x="168" y="1"/>
                  </a:moveTo>
                  <a:cubicBezTo>
                    <a:pt x="71" y="7"/>
                    <a:pt x="1" y="91"/>
                    <a:pt x="7" y="187"/>
                  </a:cubicBezTo>
                  <a:lnTo>
                    <a:pt x="7" y="2437"/>
                  </a:lnTo>
                  <a:cubicBezTo>
                    <a:pt x="1" y="2531"/>
                    <a:pt x="71" y="2614"/>
                    <a:pt x="168" y="2621"/>
                  </a:cubicBezTo>
                  <a:lnTo>
                    <a:pt x="852" y="2621"/>
                  </a:lnTo>
                  <a:cubicBezTo>
                    <a:pt x="946" y="2614"/>
                    <a:pt x="1019" y="2531"/>
                    <a:pt x="1013" y="2437"/>
                  </a:cubicBezTo>
                  <a:lnTo>
                    <a:pt x="1013" y="187"/>
                  </a:lnTo>
                  <a:cubicBezTo>
                    <a:pt x="1019" y="91"/>
                    <a:pt x="946" y="7"/>
                    <a:pt x="8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5"/>
            <p:cNvSpPr/>
            <p:nvPr/>
          </p:nvSpPr>
          <p:spPr>
            <a:xfrm>
              <a:off x="2979550" y="2469975"/>
              <a:ext cx="26150" cy="109400"/>
            </a:xfrm>
            <a:custGeom>
              <a:rect b="b" l="l" r="r" t="t"/>
              <a:pathLst>
                <a:path extrusionOk="0" h="4376" w="1046">
                  <a:moveTo>
                    <a:pt x="164" y="1"/>
                  </a:moveTo>
                  <a:cubicBezTo>
                    <a:pt x="71" y="7"/>
                    <a:pt x="0" y="87"/>
                    <a:pt x="4" y="184"/>
                  </a:cubicBezTo>
                  <a:lnTo>
                    <a:pt x="4" y="4192"/>
                  </a:lnTo>
                  <a:cubicBezTo>
                    <a:pt x="0" y="4285"/>
                    <a:pt x="71" y="4369"/>
                    <a:pt x="164" y="4375"/>
                  </a:cubicBezTo>
                  <a:lnTo>
                    <a:pt x="878" y="4375"/>
                  </a:lnTo>
                  <a:cubicBezTo>
                    <a:pt x="974" y="4369"/>
                    <a:pt x="1045" y="4285"/>
                    <a:pt x="1039" y="4192"/>
                  </a:cubicBezTo>
                  <a:lnTo>
                    <a:pt x="1039" y="184"/>
                  </a:lnTo>
                  <a:cubicBezTo>
                    <a:pt x="1045" y="87"/>
                    <a:pt x="974" y="7"/>
                    <a:pt x="8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5"/>
            <p:cNvSpPr/>
            <p:nvPr/>
          </p:nvSpPr>
          <p:spPr>
            <a:xfrm>
              <a:off x="3027925" y="2462750"/>
              <a:ext cx="28225" cy="123775"/>
            </a:xfrm>
            <a:custGeom>
              <a:rect b="b" l="l" r="r" t="t"/>
              <a:pathLst>
                <a:path extrusionOk="0" h="4951" w="1129">
                  <a:moveTo>
                    <a:pt x="168" y="0"/>
                  </a:moveTo>
                  <a:cubicBezTo>
                    <a:pt x="71" y="10"/>
                    <a:pt x="0" y="90"/>
                    <a:pt x="7" y="187"/>
                  </a:cubicBezTo>
                  <a:lnTo>
                    <a:pt x="7" y="4767"/>
                  </a:lnTo>
                  <a:cubicBezTo>
                    <a:pt x="0" y="4860"/>
                    <a:pt x="71" y="4944"/>
                    <a:pt x="168" y="4950"/>
                  </a:cubicBezTo>
                  <a:lnTo>
                    <a:pt x="961" y="4950"/>
                  </a:lnTo>
                  <a:cubicBezTo>
                    <a:pt x="1058" y="4944"/>
                    <a:pt x="1129" y="4860"/>
                    <a:pt x="1122" y="4767"/>
                  </a:cubicBezTo>
                  <a:lnTo>
                    <a:pt x="1122" y="187"/>
                  </a:lnTo>
                  <a:cubicBezTo>
                    <a:pt x="1129" y="90"/>
                    <a:pt x="1058" y="10"/>
                    <a:pt x="9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5"/>
            <p:cNvSpPr/>
            <p:nvPr/>
          </p:nvSpPr>
          <p:spPr>
            <a:xfrm>
              <a:off x="3076700" y="2418800"/>
              <a:ext cx="29600" cy="211750"/>
            </a:xfrm>
            <a:custGeom>
              <a:rect b="b" l="l" r="r" t="t"/>
              <a:pathLst>
                <a:path extrusionOk="0" h="8470" w="1184">
                  <a:moveTo>
                    <a:pt x="168" y="0"/>
                  </a:moveTo>
                  <a:cubicBezTo>
                    <a:pt x="71" y="6"/>
                    <a:pt x="0" y="87"/>
                    <a:pt x="7" y="183"/>
                  </a:cubicBezTo>
                  <a:lnTo>
                    <a:pt x="7" y="8283"/>
                  </a:lnTo>
                  <a:cubicBezTo>
                    <a:pt x="0" y="8379"/>
                    <a:pt x="71" y="8463"/>
                    <a:pt x="168" y="8469"/>
                  </a:cubicBezTo>
                  <a:lnTo>
                    <a:pt x="1016" y="8469"/>
                  </a:lnTo>
                  <a:cubicBezTo>
                    <a:pt x="1109" y="8463"/>
                    <a:pt x="1183" y="8379"/>
                    <a:pt x="1177" y="8283"/>
                  </a:cubicBezTo>
                  <a:lnTo>
                    <a:pt x="1177" y="183"/>
                  </a:lnTo>
                  <a:cubicBezTo>
                    <a:pt x="1183" y="90"/>
                    <a:pt x="1109" y="6"/>
                    <a:pt x="1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5"/>
            <p:cNvSpPr/>
            <p:nvPr/>
          </p:nvSpPr>
          <p:spPr>
            <a:xfrm>
              <a:off x="3127475" y="2473275"/>
              <a:ext cx="26875" cy="102725"/>
            </a:xfrm>
            <a:custGeom>
              <a:rect b="b" l="l" r="r" t="t"/>
              <a:pathLst>
                <a:path extrusionOk="0" h="4109" w="1075">
                  <a:moveTo>
                    <a:pt x="165" y="0"/>
                  </a:moveTo>
                  <a:cubicBezTo>
                    <a:pt x="71" y="7"/>
                    <a:pt x="1" y="87"/>
                    <a:pt x="4" y="183"/>
                  </a:cubicBezTo>
                  <a:lnTo>
                    <a:pt x="4" y="3925"/>
                  </a:lnTo>
                  <a:cubicBezTo>
                    <a:pt x="1" y="4021"/>
                    <a:pt x="71" y="4102"/>
                    <a:pt x="165" y="4108"/>
                  </a:cubicBezTo>
                  <a:lnTo>
                    <a:pt x="907" y="4108"/>
                  </a:lnTo>
                  <a:cubicBezTo>
                    <a:pt x="1000" y="4102"/>
                    <a:pt x="1074" y="4021"/>
                    <a:pt x="1068" y="3925"/>
                  </a:cubicBezTo>
                  <a:lnTo>
                    <a:pt x="1068" y="183"/>
                  </a:lnTo>
                  <a:cubicBezTo>
                    <a:pt x="1074" y="90"/>
                    <a:pt x="1000" y="7"/>
                    <a:pt x="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5"/>
            <p:cNvSpPr/>
            <p:nvPr/>
          </p:nvSpPr>
          <p:spPr>
            <a:xfrm>
              <a:off x="3175525" y="2471675"/>
              <a:ext cx="29600" cy="105925"/>
            </a:xfrm>
            <a:custGeom>
              <a:rect b="b" l="l" r="r" t="t"/>
              <a:pathLst>
                <a:path extrusionOk="0" h="4237" w="1184">
                  <a:moveTo>
                    <a:pt x="168" y="0"/>
                  </a:moveTo>
                  <a:cubicBezTo>
                    <a:pt x="78" y="0"/>
                    <a:pt x="7" y="84"/>
                    <a:pt x="7" y="186"/>
                  </a:cubicBezTo>
                  <a:lnTo>
                    <a:pt x="7" y="4053"/>
                  </a:lnTo>
                  <a:cubicBezTo>
                    <a:pt x="1" y="4146"/>
                    <a:pt x="72" y="4230"/>
                    <a:pt x="168" y="4236"/>
                  </a:cubicBezTo>
                  <a:lnTo>
                    <a:pt x="1017" y="4236"/>
                  </a:lnTo>
                  <a:cubicBezTo>
                    <a:pt x="1110" y="4230"/>
                    <a:pt x="1184" y="4146"/>
                    <a:pt x="1177" y="4053"/>
                  </a:cubicBezTo>
                  <a:lnTo>
                    <a:pt x="1177" y="186"/>
                  </a:lnTo>
                  <a:cubicBezTo>
                    <a:pt x="1177" y="84"/>
                    <a:pt x="1107"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5"/>
            <p:cNvSpPr/>
            <p:nvPr/>
          </p:nvSpPr>
          <p:spPr>
            <a:xfrm>
              <a:off x="3225675" y="2499700"/>
              <a:ext cx="28225" cy="49850"/>
            </a:xfrm>
            <a:custGeom>
              <a:rect b="b" l="l" r="r" t="t"/>
              <a:pathLst>
                <a:path extrusionOk="0" h="1994" w="1129">
                  <a:moveTo>
                    <a:pt x="168" y="1"/>
                  </a:moveTo>
                  <a:cubicBezTo>
                    <a:pt x="71" y="7"/>
                    <a:pt x="1" y="91"/>
                    <a:pt x="7" y="184"/>
                  </a:cubicBezTo>
                  <a:lnTo>
                    <a:pt x="7" y="1810"/>
                  </a:lnTo>
                  <a:cubicBezTo>
                    <a:pt x="1" y="1904"/>
                    <a:pt x="71" y="1987"/>
                    <a:pt x="168" y="1994"/>
                  </a:cubicBezTo>
                  <a:lnTo>
                    <a:pt x="962" y="1994"/>
                  </a:lnTo>
                  <a:cubicBezTo>
                    <a:pt x="1055" y="1987"/>
                    <a:pt x="1129" y="1904"/>
                    <a:pt x="1122" y="1810"/>
                  </a:cubicBezTo>
                  <a:lnTo>
                    <a:pt x="1122" y="184"/>
                  </a:lnTo>
                  <a:cubicBezTo>
                    <a:pt x="1125" y="91"/>
                    <a:pt x="1055" y="7"/>
                    <a:pt x="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5"/>
            <p:cNvSpPr/>
            <p:nvPr/>
          </p:nvSpPr>
          <p:spPr>
            <a:xfrm>
              <a:off x="3276150" y="2465475"/>
              <a:ext cx="26125" cy="118300"/>
            </a:xfrm>
            <a:custGeom>
              <a:rect b="b" l="l" r="r" t="t"/>
              <a:pathLst>
                <a:path extrusionOk="0" h="4732" w="1045">
                  <a:moveTo>
                    <a:pt x="164" y="1"/>
                  </a:moveTo>
                  <a:cubicBezTo>
                    <a:pt x="71" y="7"/>
                    <a:pt x="0" y="91"/>
                    <a:pt x="3" y="184"/>
                  </a:cubicBezTo>
                  <a:lnTo>
                    <a:pt x="3" y="4549"/>
                  </a:lnTo>
                  <a:cubicBezTo>
                    <a:pt x="0" y="4645"/>
                    <a:pt x="71" y="4725"/>
                    <a:pt x="164" y="4732"/>
                  </a:cubicBezTo>
                  <a:lnTo>
                    <a:pt x="878" y="4732"/>
                  </a:lnTo>
                  <a:cubicBezTo>
                    <a:pt x="974" y="4725"/>
                    <a:pt x="1045" y="4645"/>
                    <a:pt x="1038" y="4549"/>
                  </a:cubicBezTo>
                  <a:lnTo>
                    <a:pt x="1038" y="184"/>
                  </a:lnTo>
                  <a:cubicBezTo>
                    <a:pt x="1045" y="91"/>
                    <a:pt x="974" y="7"/>
                    <a:pt x="8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5"/>
            <p:cNvSpPr/>
            <p:nvPr/>
          </p:nvSpPr>
          <p:spPr>
            <a:xfrm>
              <a:off x="2090100" y="2483000"/>
              <a:ext cx="25500" cy="83350"/>
            </a:xfrm>
            <a:custGeom>
              <a:rect b="b" l="l" r="r" t="t"/>
              <a:pathLst>
                <a:path extrusionOk="0" h="3334" w="1020">
                  <a:moveTo>
                    <a:pt x="168" y="0"/>
                  </a:moveTo>
                  <a:cubicBezTo>
                    <a:pt x="71" y="7"/>
                    <a:pt x="1" y="90"/>
                    <a:pt x="7" y="183"/>
                  </a:cubicBezTo>
                  <a:lnTo>
                    <a:pt x="7" y="3147"/>
                  </a:lnTo>
                  <a:cubicBezTo>
                    <a:pt x="1" y="3243"/>
                    <a:pt x="71" y="3324"/>
                    <a:pt x="168" y="3333"/>
                  </a:cubicBezTo>
                  <a:lnTo>
                    <a:pt x="852" y="3333"/>
                  </a:lnTo>
                  <a:cubicBezTo>
                    <a:pt x="949" y="3324"/>
                    <a:pt x="1019" y="3243"/>
                    <a:pt x="1013" y="3147"/>
                  </a:cubicBezTo>
                  <a:lnTo>
                    <a:pt x="1013" y="183"/>
                  </a:lnTo>
                  <a:cubicBezTo>
                    <a:pt x="1019" y="90"/>
                    <a:pt x="949" y="7"/>
                    <a:pt x="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5"/>
            <p:cNvSpPr/>
            <p:nvPr/>
          </p:nvSpPr>
          <p:spPr>
            <a:xfrm>
              <a:off x="2140575" y="2496250"/>
              <a:ext cx="23475" cy="56825"/>
            </a:xfrm>
            <a:custGeom>
              <a:rect b="b" l="l" r="r" t="t"/>
              <a:pathLst>
                <a:path extrusionOk="0" h="2273" w="939">
                  <a:moveTo>
                    <a:pt x="167" y="1"/>
                  </a:moveTo>
                  <a:cubicBezTo>
                    <a:pt x="74" y="7"/>
                    <a:pt x="0" y="87"/>
                    <a:pt x="7" y="184"/>
                  </a:cubicBezTo>
                  <a:lnTo>
                    <a:pt x="7" y="2090"/>
                  </a:lnTo>
                  <a:cubicBezTo>
                    <a:pt x="0" y="2183"/>
                    <a:pt x="74" y="2267"/>
                    <a:pt x="167" y="2273"/>
                  </a:cubicBezTo>
                  <a:lnTo>
                    <a:pt x="771" y="2273"/>
                  </a:lnTo>
                  <a:cubicBezTo>
                    <a:pt x="865" y="2267"/>
                    <a:pt x="939" y="2183"/>
                    <a:pt x="932" y="2090"/>
                  </a:cubicBezTo>
                  <a:lnTo>
                    <a:pt x="932" y="184"/>
                  </a:lnTo>
                  <a:cubicBezTo>
                    <a:pt x="939" y="87"/>
                    <a:pt x="865" y="7"/>
                    <a:pt x="7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5"/>
            <p:cNvSpPr/>
            <p:nvPr/>
          </p:nvSpPr>
          <p:spPr>
            <a:xfrm>
              <a:off x="2188950" y="2462500"/>
              <a:ext cx="25475" cy="124325"/>
            </a:xfrm>
            <a:custGeom>
              <a:rect b="b" l="l" r="r" t="t"/>
              <a:pathLst>
                <a:path extrusionOk="0" h="4973" w="1019">
                  <a:moveTo>
                    <a:pt x="167" y="1"/>
                  </a:moveTo>
                  <a:cubicBezTo>
                    <a:pt x="74" y="7"/>
                    <a:pt x="0" y="87"/>
                    <a:pt x="6" y="184"/>
                  </a:cubicBezTo>
                  <a:lnTo>
                    <a:pt x="6" y="4790"/>
                  </a:lnTo>
                  <a:cubicBezTo>
                    <a:pt x="0" y="4883"/>
                    <a:pt x="74" y="4967"/>
                    <a:pt x="167" y="4973"/>
                  </a:cubicBezTo>
                  <a:lnTo>
                    <a:pt x="855" y="4973"/>
                  </a:lnTo>
                  <a:cubicBezTo>
                    <a:pt x="948" y="4967"/>
                    <a:pt x="1019" y="4883"/>
                    <a:pt x="1016" y="4790"/>
                  </a:cubicBezTo>
                  <a:lnTo>
                    <a:pt x="1016" y="184"/>
                  </a:lnTo>
                  <a:cubicBezTo>
                    <a:pt x="1019" y="87"/>
                    <a:pt x="948" y="7"/>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5"/>
            <p:cNvSpPr/>
            <p:nvPr/>
          </p:nvSpPr>
          <p:spPr>
            <a:xfrm>
              <a:off x="2238425" y="2486850"/>
              <a:ext cx="25500" cy="75475"/>
            </a:xfrm>
            <a:custGeom>
              <a:rect b="b" l="l" r="r" t="t"/>
              <a:pathLst>
                <a:path extrusionOk="0" h="3019" w="1020">
                  <a:moveTo>
                    <a:pt x="165" y="0"/>
                  </a:moveTo>
                  <a:cubicBezTo>
                    <a:pt x="72" y="10"/>
                    <a:pt x="1" y="90"/>
                    <a:pt x="4" y="184"/>
                  </a:cubicBezTo>
                  <a:lnTo>
                    <a:pt x="4" y="2835"/>
                  </a:lnTo>
                  <a:cubicBezTo>
                    <a:pt x="1" y="2932"/>
                    <a:pt x="72" y="3012"/>
                    <a:pt x="165" y="3019"/>
                  </a:cubicBezTo>
                  <a:lnTo>
                    <a:pt x="853" y="3019"/>
                  </a:lnTo>
                  <a:cubicBezTo>
                    <a:pt x="949" y="3012"/>
                    <a:pt x="1020" y="2932"/>
                    <a:pt x="1013" y="2835"/>
                  </a:cubicBezTo>
                  <a:lnTo>
                    <a:pt x="1013" y="184"/>
                  </a:lnTo>
                  <a:cubicBezTo>
                    <a:pt x="1020" y="90"/>
                    <a:pt x="949" y="10"/>
                    <a:pt x="8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5"/>
            <p:cNvSpPr/>
            <p:nvPr/>
          </p:nvSpPr>
          <p:spPr>
            <a:xfrm>
              <a:off x="2287850" y="2491900"/>
              <a:ext cx="25350" cy="65525"/>
            </a:xfrm>
            <a:custGeom>
              <a:rect b="b" l="l" r="r" t="t"/>
              <a:pathLst>
                <a:path extrusionOk="0" h="2621" w="1014">
                  <a:moveTo>
                    <a:pt x="165" y="1"/>
                  </a:moveTo>
                  <a:cubicBezTo>
                    <a:pt x="71" y="7"/>
                    <a:pt x="1" y="91"/>
                    <a:pt x="4" y="187"/>
                  </a:cubicBezTo>
                  <a:lnTo>
                    <a:pt x="4" y="2437"/>
                  </a:lnTo>
                  <a:cubicBezTo>
                    <a:pt x="1" y="2531"/>
                    <a:pt x="71" y="2614"/>
                    <a:pt x="165" y="2621"/>
                  </a:cubicBezTo>
                  <a:lnTo>
                    <a:pt x="852" y="2621"/>
                  </a:lnTo>
                  <a:cubicBezTo>
                    <a:pt x="939" y="2621"/>
                    <a:pt x="1013" y="2540"/>
                    <a:pt x="1013" y="2437"/>
                  </a:cubicBezTo>
                  <a:lnTo>
                    <a:pt x="1013" y="187"/>
                  </a:lnTo>
                  <a:cubicBezTo>
                    <a:pt x="1013" y="85"/>
                    <a:pt x="942" y="1"/>
                    <a:pt x="8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5"/>
            <p:cNvSpPr/>
            <p:nvPr/>
          </p:nvSpPr>
          <p:spPr>
            <a:xfrm>
              <a:off x="2336950" y="2469975"/>
              <a:ext cx="26225" cy="109400"/>
            </a:xfrm>
            <a:custGeom>
              <a:rect b="b" l="l" r="r" t="t"/>
              <a:pathLst>
                <a:path extrusionOk="0" h="4376" w="1049">
                  <a:moveTo>
                    <a:pt x="168" y="1"/>
                  </a:moveTo>
                  <a:cubicBezTo>
                    <a:pt x="71" y="7"/>
                    <a:pt x="1" y="87"/>
                    <a:pt x="7" y="184"/>
                  </a:cubicBezTo>
                  <a:lnTo>
                    <a:pt x="7" y="4192"/>
                  </a:lnTo>
                  <a:cubicBezTo>
                    <a:pt x="1" y="4285"/>
                    <a:pt x="71" y="4369"/>
                    <a:pt x="168" y="4375"/>
                  </a:cubicBezTo>
                  <a:lnTo>
                    <a:pt x="881" y="4375"/>
                  </a:lnTo>
                  <a:cubicBezTo>
                    <a:pt x="974" y="4369"/>
                    <a:pt x="1048" y="4285"/>
                    <a:pt x="1042" y="4192"/>
                  </a:cubicBezTo>
                  <a:lnTo>
                    <a:pt x="1042" y="184"/>
                  </a:lnTo>
                  <a:cubicBezTo>
                    <a:pt x="1048" y="87"/>
                    <a:pt x="974" y="7"/>
                    <a:pt x="8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5"/>
            <p:cNvSpPr/>
            <p:nvPr/>
          </p:nvSpPr>
          <p:spPr>
            <a:xfrm>
              <a:off x="2385325" y="2462825"/>
              <a:ext cx="28225" cy="123700"/>
            </a:xfrm>
            <a:custGeom>
              <a:rect b="b" l="l" r="r" t="t"/>
              <a:pathLst>
                <a:path extrusionOk="0" h="4948" w="1129">
                  <a:moveTo>
                    <a:pt x="168" y="0"/>
                  </a:moveTo>
                  <a:cubicBezTo>
                    <a:pt x="71" y="7"/>
                    <a:pt x="1" y="87"/>
                    <a:pt x="7" y="184"/>
                  </a:cubicBezTo>
                  <a:lnTo>
                    <a:pt x="7" y="4764"/>
                  </a:lnTo>
                  <a:cubicBezTo>
                    <a:pt x="1" y="4857"/>
                    <a:pt x="71" y="4941"/>
                    <a:pt x="168" y="4947"/>
                  </a:cubicBezTo>
                  <a:lnTo>
                    <a:pt x="962" y="4947"/>
                  </a:lnTo>
                  <a:cubicBezTo>
                    <a:pt x="1058" y="4941"/>
                    <a:pt x="1129" y="4857"/>
                    <a:pt x="1122" y="4764"/>
                  </a:cubicBezTo>
                  <a:lnTo>
                    <a:pt x="1122" y="184"/>
                  </a:lnTo>
                  <a:cubicBezTo>
                    <a:pt x="1129" y="87"/>
                    <a:pt x="1058" y="7"/>
                    <a:pt x="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5"/>
            <p:cNvSpPr/>
            <p:nvPr/>
          </p:nvSpPr>
          <p:spPr>
            <a:xfrm>
              <a:off x="2434100" y="2418800"/>
              <a:ext cx="29600" cy="211675"/>
            </a:xfrm>
            <a:custGeom>
              <a:rect b="b" l="l" r="r" t="t"/>
              <a:pathLst>
                <a:path extrusionOk="0" h="8467" w="1184">
                  <a:moveTo>
                    <a:pt x="168" y="0"/>
                  </a:moveTo>
                  <a:cubicBezTo>
                    <a:pt x="71" y="6"/>
                    <a:pt x="1" y="87"/>
                    <a:pt x="7" y="183"/>
                  </a:cubicBezTo>
                  <a:lnTo>
                    <a:pt x="7" y="8283"/>
                  </a:lnTo>
                  <a:cubicBezTo>
                    <a:pt x="1" y="8379"/>
                    <a:pt x="71" y="8460"/>
                    <a:pt x="168" y="8466"/>
                  </a:cubicBezTo>
                  <a:lnTo>
                    <a:pt x="1016" y="8466"/>
                  </a:lnTo>
                  <a:cubicBezTo>
                    <a:pt x="1109" y="8460"/>
                    <a:pt x="1183" y="8379"/>
                    <a:pt x="1177" y="8283"/>
                  </a:cubicBezTo>
                  <a:lnTo>
                    <a:pt x="1177" y="183"/>
                  </a:lnTo>
                  <a:cubicBezTo>
                    <a:pt x="1183" y="90"/>
                    <a:pt x="1109" y="6"/>
                    <a:pt x="1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5"/>
            <p:cNvSpPr/>
            <p:nvPr/>
          </p:nvSpPr>
          <p:spPr>
            <a:xfrm>
              <a:off x="2484875" y="2473275"/>
              <a:ext cx="26875" cy="102725"/>
            </a:xfrm>
            <a:custGeom>
              <a:rect b="b" l="l" r="r" t="t"/>
              <a:pathLst>
                <a:path extrusionOk="0" h="4109" w="1075">
                  <a:moveTo>
                    <a:pt x="168" y="0"/>
                  </a:moveTo>
                  <a:cubicBezTo>
                    <a:pt x="72" y="7"/>
                    <a:pt x="1" y="87"/>
                    <a:pt x="7" y="183"/>
                  </a:cubicBezTo>
                  <a:lnTo>
                    <a:pt x="7" y="3925"/>
                  </a:lnTo>
                  <a:cubicBezTo>
                    <a:pt x="1" y="4021"/>
                    <a:pt x="72" y="4102"/>
                    <a:pt x="168" y="4108"/>
                  </a:cubicBezTo>
                  <a:lnTo>
                    <a:pt x="907" y="4108"/>
                  </a:lnTo>
                  <a:cubicBezTo>
                    <a:pt x="1004" y="4102"/>
                    <a:pt x="1074" y="4021"/>
                    <a:pt x="1068" y="3925"/>
                  </a:cubicBezTo>
                  <a:lnTo>
                    <a:pt x="1068" y="183"/>
                  </a:lnTo>
                  <a:cubicBezTo>
                    <a:pt x="1074" y="87"/>
                    <a:pt x="1004" y="7"/>
                    <a:pt x="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5"/>
            <p:cNvSpPr/>
            <p:nvPr/>
          </p:nvSpPr>
          <p:spPr>
            <a:xfrm>
              <a:off x="2532925" y="2471750"/>
              <a:ext cx="29600" cy="105850"/>
            </a:xfrm>
            <a:custGeom>
              <a:rect b="b" l="l" r="r" t="t"/>
              <a:pathLst>
                <a:path extrusionOk="0" h="4234" w="1184">
                  <a:moveTo>
                    <a:pt x="168" y="0"/>
                  </a:moveTo>
                  <a:cubicBezTo>
                    <a:pt x="72" y="7"/>
                    <a:pt x="1" y="87"/>
                    <a:pt x="7" y="183"/>
                  </a:cubicBezTo>
                  <a:lnTo>
                    <a:pt x="7" y="4050"/>
                  </a:lnTo>
                  <a:cubicBezTo>
                    <a:pt x="1" y="4143"/>
                    <a:pt x="72" y="4227"/>
                    <a:pt x="168" y="4233"/>
                  </a:cubicBezTo>
                  <a:lnTo>
                    <a:pt x="1017" y="4233"/>
                  </a:lnTo>
                  <a:cubicBezTo>
                    <a:pt x="1113" y="4227"/>
                    <a:pt x="1184" y="4143"/>
                    <a:pt x="1177" y="4050"/>
                  </a:cubicBezTo>
                  <a:lnTo>
                    <a:pt x="1177" y="183"/>
                  </a:lnTo>
                  <a:cubicBezTo>
                    <a:pt x="1184" y="87"/>
                    <a:pt x="1113" y="7"/>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5"/>
            <p:cNvSpPr/>
            <p:nvPr/>
          </p:nvSpPr>
          <p:spPr>
            <a:xfrm>
              <a:off x="2583075" y="2499700"/>
              <a:ext cx="28150" cy="49850"/>
            </a:xfrm>
            <a:custGeom>
              <a:rect b="b" l="l" r="r" t="t"/>
              <a:pathLst>
                <a:path extrusionOk="0" h="1994" w="1126">
                  <a:moveTo>
                    <a:pt x="165" y="1"/>
                  </a:moveTo>
                  <a:cubicBezTo>
                    <a:pt x="71" y="7"/>
                    <a:pt x="1" y="91"/>
                    <a:pt x="4" y="184"/>
                  </a:cubicBezTo>
                  <a:lnTo>
                    <a:pt x="4" y="1810"/>
                  </a:lnTo>
                  <a:cubicBezTo>
                    <a:pt x="1" y="1904"/>
                    <a:pt x="71" y="1987"/>
                    <a:pt x="165" y="1994"/>
                  </a:cubicBezTo>
                  <a:lnTo>
                    <a:pt x="962" y="1994"/>
                  </a:lnTo>
                  <a:cubicBezTo>
                    <a:pt x="1055" y="1987"/>
                    <a:pt x="1126" y="1904"/>
                    <a:pt x="1122" y="1810"/>
                  </a:cubicBezTo>
                  <a:lnTo>
                    <a:pt x="1122" y="184"/>
                  </a:lnTo>
                  <a:cubicBezTo>
                    <a:pt x="1126" y="91"/>
                    <a:pt x="1055" y="7"/>
                    <a:pt x="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5"/>
            <p:cNvSpPr/>
            <p:nvPr/>
          </p:nvSpPr>
          <p:spPr>
            <a:xfrm>
              <a:off x="2633550" y="2465475"/>
              <a:ext cx="26125" cy="118300"/>
            </a:xfrm>
            <a:custGeom>
              <a:rect b="b" l="l" r="r" t="t"/>
              <a:pathLst>
                <a:path extrusionOk="0" h="4732" w="1045">
                  <a:moveTo>
                    <a:pt x="164" y="1"/>
                  </a:moveTo>
                  <a:cubicBezTo>
                    <a:pt x="71" y="7"/>
                    <a:pt x="0" y="91"/>
                    <a:pt x="3" y="184"/>
                  </a:cubicBezTo>
                  <a:lnTo>
                    <a:pt x="3" y="4549"/>
                  </a:lnTo>
                  <a:cubicBezTo>
                    <a:pt x="0" y="4645"/>
                    <a:pt x="71" y="4725"/>
                    <a:pt x="164" y="4732"/>
                  </a:cubicBezTo>
                  <a:lnTo>
                    <a:pt x="878" y="4732"/>
                  </a:lnTo>
                  <a:cubicBezTo>
                    <a:pt x="974" y="4725"/>
                    <a:pt x="1045" y="4645"/>
                    <a:pt x="1038" y="4549"/>
                  </a:cubicBezTo>
                  <a:lnTo>
                    <a:pt x="1038" y="184"/>
                  </a:lnTo>
                  <a:cubicBezTo>
                    <a:pt x="1045" y="91"/>
                    <a:pt x="974" y="7"/>
                    <a:pt x="8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5"/>
            <p:cNvSpPr/>
            <p:nvPr/>
          </p:nvSpPr>
          <p:spPr>
            <a:xfrm>
              <a:off x="3371850" y="2449000"/>
              <a:ext cx="32400" cy="151325"/>
            </a:xfrm>
            <a:custGeom>
              <a:rect b="b" l="l" r="r" t="t"/>
              <a:pathLst>
                <a:path extrusionOk="0" h="6053" w="1296">
                  <a:moveTo>
                    <a:pt x="167" y="1"/>
                  </a:moveTo>
                  <a:cubicBezTo>
                    <a:pt x="71" y="7"/>
                    <a:pt x="0" y="87"/>
                    <a:pt x="7" y="184"/>
                  </a:cubicBezTo>
                  <a:lnTo>
                    <a:pt x="7" y="5870"/>
                  </a:lnTo>
                  <a:cubicBezTo>
                    <a:pt x="0" y="5963"/>
                    <a:pt x="71" y="6047"/>
                    <a:pt x="167" y="6053"/>
                  </a:cubicBezTo>
                  <a:lnTo>
                    <a:pt x="1128" y="6053"/>
                  </a:lnTo>
                  <a:cubicBezTo>
                    <a:pt x="1225" y="6047"/>
                    <a:pt x="1295" y="5963"/>
                    <a:pt x="1289" y="5870"/>
                  </a:cubicBezTo>
                  <a:lnTo>
                    <a:pt x="1289" y="181"/>
                  </a:lnTo>
                  <a:cubicBezTo>
                    <a:pt x="1295" y="87"/>
                    <a:pt x="1225" y="7"/>
                    <a:pt x="11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5"/>
            <p:cNvSpPr/>
            <p:nvPr/>
          </p:nvSpPr>
          <p:spPr>
            <a:xfrm>
              <a:off x="3424725" y="2483000"/>
              <a:ext cx="25575" cy="83350"/>
            </a:xfrm>
            <a:custGeom>
              <a:rect b="b" l="l" r="r" t="t"/>
              <a:pathLst>
                <a:path extrusionOk="0" h="3334" w="1023">
                  <a:moveTo>
                    <a:pt x="167" y="0"/>
                  </a:moveTo>
                  <a:cubicBezTo>
                    <a:pt x="74" y="7"/>
                    <a:pt x="0" y="90"/>
                    <a:pt x="6" y="183"/>
                  </a:cubicBezTo>
                  <a:lnTo>
                    <a:pt x="6" y="3147"/>
                  </a:lnTo>
                  <a:cubicBezTo>
                    <a:pt x="0" y="3243"/>
                    <a:pt x="74" y="3324"/>
                    <a:pt x="167" y="3333"/>
                  </a:cubicBezTo>
                  <a:lnTo>
                    <a:pt x="855" y="3333"/>
                  </a:lnTo>
                  <a:cubicBezTo>
                    <a:pt x="948" y="3324"/>
                    <a:pt x="1022" y="3243"/>
                    <a:pt x="1016" y="3147"/>
                  </a:cubicBezTo>
                  <a:lnTo>
                    <a:pt x="1016" y="183"/>
                  </a:lnTo>
                  <a:cubicBezTo>
                    <a:pt x="1022" y="87"/>
                    <a:pt x="948" y="7"/>
                    <a:pt x="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5"/>
            <p:cNvSpPr/>
            <p:nvPr/>
          </p:nvSpPr>
          <p:spPr>
            <a:xfrm>
              <a:off x="3475250" y="2496250"/>
              <a:ext cx="23425" cy="56825"/>
            </a:xfrm>
            <a:custGeom>
              <a:rect b="b" l="l" r="r" t="t"/>
              <a:pathLst>
                <a:path extrusionOk="0" h="2273" w="937">
                  <a:moveTo>
                    <a:pt x="165" y="1"/>
                  </a:moveTo>
                  <a:cubicBezTo>
                    <a:pt x="72" y="7"/>
                    <a:pt x="1" y="87"/>
                    <a:pt x="4" y="184"/>
                  </a:cubicBezTo>
                  <a:lnTo>
                    <a:pt x="4" y="2090"/>
                  </a:lnTo>
                  <a:cubicBezTo>
                    <a:pt x="1" y="2183"/>
                    <a:pt x="72" y="2267"/>
                    <a:pt x="165" y="2273"/>
                  </a:cubicBezTo>
                  <a:lnTo>
                    <a:pt x="769" y="2273"/>
                  </a:lnTo>
                  <a:cubicBezTo>
                    <a:pt x="862" y="2267"/>
                    <a:pt x="936" y="2183"/>
                    <a:pt x="930" y="2090"/>
                  </a:cubicBezTo>
                  <a:lnTo>
                    <a:pt x="930" y="184"/>
                  </a:lnTo>
                  <a:cubicBezTo>
                    <a:pt x="936" y="87"/>
                    <a:pt x="862" y="7"/>
                    <a:pt x="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5"/>
            <p:cNvSpPr/>
            <p:nvPr/>
          </p:nvSpPr>
          <p:spPr>
            <a:xfrm>
              <a:off x="3523625" y="2462500"/>
              <a:ext cx="25500" cy="124325"/>
            </a:xfrm>
            <a:custGeom>
              <a:rect b="b" l="l" r="r" t="t"/>
              <a:pathLst>
                <a:path extrusionOk="0" h="4973" w="1020">
                  <a:moveTo>
                    <a:pt x="165" y="1"/>
                  </a:moveTo>
                  <a:cubicBezTo>
                    <a:pt x="71" y="7"/>
                    <a:pt x="1" y="87"/>
                    <a:pt x="4" y="184"/>
                  </a:cubicBezTo>
                  <a:lnTo>
                    <a:pt x="4" y="4790"/>
                  </a:lnTo>
                  <a:cubicBezTo>
                    <a:pt x="1" y="4883"/>
                    <a:pt x="71" y="4967"/>
                    <a:pt x="165" y="4973"/>
                  </a:cubicBezTo>
                  <a:lnTo>
                    <a:pt x="853" y="4973"/>
                  </a:lnTo>
                  <a:cubicBezTo>
                    <a:pt x="946" y="4967"/>
                    <a:pt x="1020" y="4883"/>
                    <a:pt x="1013" y="4790"/>
                  </a:cubicBezTo>
                  <a:lnTo>
                    <a:pt x="1013" y="184"/>
                  </a:lnTo>
                  <a:cubicBezTo>
                    <a:pt x="1020" y="87"/>
                    <a:pt x="946" y="7"/>
                    <a:pt x="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5"/>
            <p:cNvSpPr/>
            <p:nvPr/>
          </p:nvSpPr>
          <p:spPr>
            <a:xfrm>
              <a:off x="3573050" y="2486850"/>
              <a:ext cx="25500" cy="75475"/>
            </a:xfrm>
            <a:custGeom>
              <a:rect b="b" l="l" r="r" t="t"/>
              <a:pathLst>
                <a:path extrusionOk="0" h="3019" w="1020">
                  <a:moveTo>
                    <a:pt x="168" y="0"/>
                  </a:moveTo>
                  <a:cubicBezTo>
                    <a:pt x="71" y="10"/>
                    <a:pt x="0" y="90"/>
                    <a:pt x="7" y="184"/>
                  </a:cubicBezTo>
                  <a:lnTo>
                    <a:pt x="7" y="2835"/>
                  </a:lnTo>
                  <a:cubicBezTo>
                    <a:pt x="0" y="2932"/>
                    <a:pt x="71" y="3012"/>
                    <a:pt x="168" y="3019"/>
                  </a:cubicBezTo>
                  <a:lnTo>
                    <a:pt x="852" y="3019"/>
                  </a:lnTo>
                  <a:cubicBezTo>
                    <a:pt x="945" y="3012"/>
                    <a:pt x="1019" y="2932"/>
                    <a:pt x="1013" y="2835"/>
                  </a:cubicBezTo>
                  <a:lnTo>
                    <a:pt x="1013" y="184"/>
                  </a:lnTo>
                  <a:cubicBezTo>
                    <a:pt x="1019" y="90"/>
                    <a:pt x="945" y="10"/>
                    <a:pt x="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5"/>
            <p:cNvSpPr/>
            <p:nvPr/>
          </p:nvSpPr>
          <p:spPr>
            <a:xfrm>
              <a:off x="3622475" y="2491900"/>
              <a:ext cx="25500" cy="65525"/>
            </a:xfrm>
            <a:custGeom>
              <a:rect b="b" l="l" r="r" t="t"/>
              <a:pathLst>
                <a:path extrusionOk="0" h="2621" w="1020">
                  <a:moveTo>
                    <a:pt x="167" y="1"/>
                  </a:moveTo>
                  <a:cubicBezTo>
                    <a:pt x="71" y="7"/>
                    <a:pt x="0" y="91"/>
                    <a:pt x="7" y="187"/>
                  </a:cubicBezTo>
                  <a:lnTo>
                    <a:pt x="7" y="2437"/>
                  </a:lnTo>
                  <a:cubicBezTo>
                    <a:pt x="0" y="2531"/>
                    <a:pt x="71" y="2614"/>
                    <a:pt x="167" y="2621"/>
                  </a:cubicBezTo>
                  <a:lnTo>
                    <a:pt x="852" y="2621"/>
                  </a:lnTo>
                  <a:cubicBezTo>
                    <a:pt x="948" y="2614"/>
                    <a:pt x="1019" y="2531"/>
                    <a:pt x="1013" y="2437"/>
                  </a:cubicBezTo>
                  <a:lnTo>
                    <a:pt x="1013" y="187"/>
                  </a:lnTo>
                  <a:cubicBezTo>
                    <a:pt x="1019" y="91"/>
                    <a:pt x="948" y="7"/>
                    <a:pt x="8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5"/>
            <p:cNvSpPr/>
            <p:nvPr/>
          </p:nvSpPr>
          <p:spPr>
            <a:xfrm>
              <a:off x="3325550" y="2465475"/>
              <a:ext cx="26225" cy="118300"/>
            </a:xfrm>
            <a:custGeom>
              <a:rect b="b" l="l" r="r" t="t"/>
              <a:pathLst>
                <a:path extrusionOk="0" h="4732" w="1049">
                  <a:moveTo>
                    <a:pt x="168" y="1"/>
                  </a:moveTo>
                  <a:cubicBezTo>
                    <a:pt x="75" y="7"/>
                    <a:pt x="1" y="91"/>
                    <a:pt x="7" y="184"/>
                  </a:cubicBezTo>
                  <a:lnTo>
                    <a:pt x="7" y="4549"/>
                  </a:lnTo>
                  <a:cubicBezTo>
                    <a:pt x="1" y="4645"/>
                    <a:pt x="75" y="4725"/>
                    <a:pt x="168" y="4732"/>
                  </a:cubicBezTo>
                  <a:lnTo>
                    <a:pt x="881" y="4732"/>
                  </a:lnTo>
                  <a:cubicBezTo>
                    <a:pt x="975" y="4725"/>
                    <a:pt x="1049" y="4645"/>
                    <a:pt x="1042" y="4549"/>
                  </a:cubicBezTo>
                  <a:lnTo>
                    <a:pt x="1042" y="184"/>
                  </a:lnTo>
                  <a:cubicBezTo>
                    <a:pt x="1049" y="91"/>
                    <a:pt x="975" y="7"/>
                    <a:pt x="8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5"/>
            <p:cNvSpPr/>
            <p:nvPr/>
          </p:nvSpPr>
          <p:spPr>
            <a:xfrm>
              <a:off x="5052450" y="2449000"/>
              <a:ext cx="32425" cy="151325"/>
            </a:xfrm>
            <a:custGeom>
              <a:rect b="b" l="l" r="r" t="t"/>
              <a:pathLst>
                <a:path extrusionOk="0" h="6053" w="1297">
                  <a:moveTo>
                    <a:pt x="168" y="1"/>
                  </a:moveTo>
                  <a:cubicBezTo>
                    <a:pt x="75" y="7"/>
                    <a:pt x="1" y="87"/>
                    <a:pt x="7" y="184"/>
                  </a:cubicBezTo>
                  <a:lnTo>
                    <a:pt x="7" y="5870"/>
                  </a:lnTo>
                  <a:cubicBezTo>
                    <a:pt x="1" y="5963"/>
                    <a:pt x="75" y="6047"/>
                    <a:pt x="168" y="6053"/>
                  </a:cubicBezTo>
                  <a:lnTo>
                    <a:pt x="1129" y="6053"/>
                  </a:lnTo>
                  <a:cubicBezTo>
                    <a:pt x="1226" y="6047"/>
                    <a:pt x="1296" y="5963"/>
                    <a:pt x="1290" y="5870"/>
                  </a:cubicBezTo>
                  <a:lnTo>
                    <a:pt x="1290" y="181"/>
                  </a:lnTo>
                  <a:cubicBezTo>
                    <a:pt x="1296" y="87"/>
                    <a:pt x="1226" y="7"/>
                    <a:pt x="11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5"/>
            <p:cNvSpPr/>
            <p:nvPr/>
          </p:nvSpPr>
          <p:spPr>
            <a:xfrm>
              <a:off x="4757950" y="2462750"/>
              <a:ext cx="28250" cy="123775"/>
            </a:xfrm>
            <a:custGeom>
              <a:rect b="b" l="l" r="r" t="t"/>
              <a:pathLst>
                <a:path extrusionOk="0" h="4951" w="1130">
                  <a:moveTo>
                    <a:pt x="168" y="0"/>
                  </a:moveTo>
                  <a:cubicBezTo>
                    <a:pt x="75" y="10"/>
                    <a:pt x="1" y="90"/>
                    <a:pt x="7" y="187"/>
                  </a:cubicBezTo>
                  <a:lnTo>
                    <a:pt x="7" y="4767"/>
                  </a:lnTo>
                  <a:cubicBezTo>
                    <a:pt x="1" y="4860"/>
                    <a:pt x="75" y="4944"/>
                    <a:pt x="168" y="4950"/>
                  </a:cubicBezTo>
                  <a:lnTo>
                    <a:pt x="965" y="4950"/>
                  </a:lnTo>
                  <a:cubicBezTo>
                    <a:pt x="1058" y="4944"/>
                    <a:pt x="1129" y="4860"/>
                    <a:pt x="1126" y="4767"/>
                  </a:cubicBezTo>
                  <a:lnTo>
                    <a:pt x="1126" y="187"/>
                  </a:lnTo>
                  <a:cubicBezTo>
                    <a:pt x="1129" y="90"/>
                    <a:pt x="1058" y="10"/>
                    <a:pt x="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5"/>
            <p:cNvSpPr/>
            <p:nvPr/>
          </p:nvSpPr>
          <p:spPr>
            <a:xfrm>
              <a:off x="4806725" y="2418800"/>
              <a:ext cx="29600" cy="211675"/>
            </a:xfrm>
            <a:custGeom>
              <a:rect b="b" l="l" r="r" t="t"/>
              <a:pathLst>
                <a:path extrusionOk="0" h="8467" w="1184">
                  <a:moveTo>
                    <a:pt x="168" y="0"/>
                  </a:moveTo>
                  <a:cubicBezTo>
                    <a:pt x="72" y="6"/>
                    <a:pt x="1" y="90"/>
                    <a:pt x="7" y="183"/>
                  </a:cubicBezTo>
                  <a:lnTo>
                    <a:pt x="7" y="8283"/>
                  </a:lnTo>
                  <a:cubicBezTo>
                    <a:pt x="1" y="8379"/>
                    <a:pt x="72" y="8460"/>
                    <a:pt x="168" y="8466"/>
                  </a:cubicBezTo>
                  <a:lnTo>
                    <a:pt x="1017" y="8466"/>
                  </a:lnTo>
                  <a:cubicBezTo>
                    <a:pt x="1110" y="8460"/>
                    <a:pt x="1184" y="8379"/>
                    <a:pt x="1177" y="8283"/>
                  </a:cubicBezTo>
                  <a:lnTo>
                    <a:pt x="1177" y="183"/>
                  </a:lnTo>
                  <a:cubicBezTo>
                    <a:pt x="1184" y="90"/>
                    <a:pt x="1110" y="6"/>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5"/>
            <p:cNvSpPr/>
            <p:nvPr/>
          </p:nvSpPr>
          <p:spPr>
            <a:xfrm>
              <a:off x="4857525" y="2473275"/>
              <a:ext cx="26850" cy="102725"/>
            </a:xfrm>
            <a:custGeom>
              <a:rect b="b" l="l" r="r" t="t"/>
              <a:pathLst>
                <a:path extrusionOk="0" h="4109" w="1074">
                  <a:moveTo>
                    <a:pt x="167" y="0"/>
                  </a:moveTo>
                  <a:cubicBezTo>
                    <a:pt x="74" y="7"/>
                    <a:pt x="0" y="90"/>
                    <a:pt x="7" y="183"/>
                  </a:cubicBezTo>
                  <a:lnTo>
                    <a:pt x="7" y="3925"/>
                  </a:lnTo>
                  <a:cubicBezTo>
                    <a:pt x="0" y="4021"/>
                    <a:pt x="74" y="4102"/>
                    <a:pt x="167" y="4108"/>
                  </a:cubicBezTo>
                  <a:lnTo>
                    <a:pt x="907" y="4108"/>
                  </a:lnTo>
                  <a:cubicBezTo>
                    <a:pt x="1003" y="4102"/>
                    <a:pt x="1074" y="4021"/>
                    <a:pt x="1067" y="3925"/>
                  </a:cubicBezTo>
                  <a:lnTo>
                    <a:pt x="1067" y="183"/>
                  </a:lnTo>
                  <a:cubicBezTo>
                    <a:pt x="1074" y="87"/>
                    <a:pt x="1003" y="7"/>
                    <a:pt x="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5"/>
            <p:cNvSpPr/>
            <p:nvPr/>
          </p:nvSpPr>
          <p:spPr>
            <a:xfrm>
              <a:off x="4905575" y="2471750"/>
              <a:ext cx="29600" cy="105850"/>
            </a:xfrm>
            <a:custGeom>
              <a:rect b="b" l="l" r="r" t="t"/>
              <a:pathLst>
                <a:path extrusionOk="0" h="4234" w="1184">
                  <a:moveTo>
                    <a:pt x="168" y="0"/>
                  </a:moveTo>
                  <a:cubicBezTo>
                    <a:pt x="74" y="7"/>
                    <a:pt x="0" y="87"/>
                    <a:pt x="7" y="183"/>
                  </a:cubicBezTo>
                  <a:lnTo>
                    <a:pt x="7" y="4050"/>
                  </a:lnTo>
                  <a:cubicBezTo>
                    <a:pt x="0" y="4143"/>
                    <a:pt x="74" y="4227"/>
                    <a:pt x="168" y="4233"/>
                  </a:cubicBezTo>
                  <a:lnTo>
                    <a:pt x="1019" y="4233"/>
                  </a:lnTo>
                  <a:cubicBezTo>
                    <a:pt x="1112" y="4227"/>
                    <a:pt x="1183" y="4143"/>
                    <a:pt x="1180" y="4050"/>
                  </a:cubicBezTo>
                  <a:lnTo>
                    <a:pt x="1180" y="183"/>
                  </a:lnTo>
                  <a:cubicBezTo>
                    <a:pt x="1183" y="87"/>
                    <a:pt x="1112" y="7"/>
                    <a:pt x="10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5"/>
            <p:cNvSpPr/>
            <p:nvPr/>
          </p:nvSpPr>
          <p:spPr>
            <a:xfrm>
              <a:off x="4955875" y="2499700"/>
              <a:ext cx="28075" cy="49850"/>
            </a:xfrm>
            <a:custGeom>
              <a:rect b="b" l="l" r="r" t="t"/>
              <a:pathLst>
                <a:path extrusionOk="0" h="1994" w="1123">
                  <a:moveTo>
                    <a:pt x="161" y="1"/>
                  </a:moveTo>
                  <a:cubicBezTo>
                    <a:pt x="74" y="1"/>
                    <a:pt x="0" y="84"/>
                    <a:pt x="0" y="184"/>
                  </a:cubicBezTo>
                  <a:lnTo>
                    <a:pt x="0" y="1810"/>
                  </a:lnTo>
                  <a:cubicBezTo>
                    <a:pt x="0" y="1910"/>
                    <a:pt x="71" y="1994"/>
                    <a:pt x="161" y="1994"/>
                  </a:cubicBezTo>
                  <a:lnTo>
                    <a:pt x="955" y="1994"/>
                  </a:lnTo>
                  <a:cubicBezTo>
                    <a:pt x="1052" y="1987"/>
                    <a:pt x="1122" y="1904"/>
                    <a:pt x="1116" y="1810"/>
                  </a:cubicBezTo>
                  <a:lnTo>
                    <a:pt x="1116" y="184"/>
                  </a:lnTo>
                  <a:cubicBezTo>
                    <a:pt x="1122" y="91"/>
                    <a:pt x="1052" y="7"/>
                    <a:pt x="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5"/>
            <p:cNvSpPr/>
            <p:nvPr/>
          </p:nvSpPr>
          <p:spPr>
            <a:xfrm>
              <a:off x="5006175" y="2465475"/>
              <a:ext cx="26150" cy="118300"/>
            </a:xfrm>
            <a:custGeom>
              <a:rect b="b" l="l" r="r" t="t"/>
              <a:pathLst>
                <a:path extrusionOk="0" h="4732" w="1046">
                  <a:moveTo>
                    <a:pt x="168" y="1"/>
                  </a:moveTo>
                  <a:cubicBezTo>
                    <a:pt x="71" y="7"/>
                    <a:pt x="1" y="91"/>
                    <a:pt x="7" y="184"/>
                  </a:cubicBezTo>
                  <a:lnTo>
                    <a:pt x="7" y="4549"/>
                  </a:lnTo>
                  <a:cubicBezTo>
                    <a:pt x="1" y="4645"/>
                    <a:pt x="71" y="4725"/>
                    <a:pt x="168" y="4732"/>
                  </a:cubicBezTo>
                  <a:lnTo>
                    <a:pt x="881" y="4732"/>
                  </a:lnTo>
                  <a:cubicBezTo>
                    <a:pt x="974" y="4725"/>
                    <a:pt x="1045" y="4645"/>
                    <a:pt x="1042" y="4549"/>
                  </a:cubicBezTo>
                  <a:lnTo>
                    <a:pt x="1042" y="184"/>
                  </a:lnTo>
                  <a:cubicBezTo>
                    <a:pt x="1045" y="91"/>
                    <a:pt x="974" y="7"/>
                    <a:pt x="8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5"/>
            <p:cNvSpPr/>
            <p:nvPr/>
          </p:nvSpPr>
          <p:spPr>
            <a:xfrm>
              <a:off x="3767275" y="2449000"/>
              <a:ext cx="32475" cy="151325"/>
            </a:xfrm>
            <a:custGeom>
              <a:rect b="b" l="l" r="r" t="t"/>
              <a:pathLst>
                <a:path extrusionOk="0" h="6053" w="1299">
                  <a:moveTo>
                    <a:pt x="167" y="1"/>
                  </a:moveTo>
                  <a:cubicBezTo>
                    <a:pt x="71" y="7"/>
                    <a:pt x="0" y="87"/>
                    <a:pt x="7" y="184"/>
                  </a:cubicBezTo>
                  <a:lnTo>
                    <a:pt x="7" y="5870"/>
                  </a:lnTo>
                  <a:cubicBezTo>
                    <a:pt x="0" y="5963"/>
                    <a:pt x="71" y="6047"/>
                    <a:pt x="167" y="6053"/>
                  </a:cubicBezTo>
                  <a:lnTo>
                    <a:pt x="1132" y="6053"/>
                  </a:lnTo>
                  <a:cubicBezTo>
                    <a:pt x="1225" y="6047"/>
                    <a:pt x="1299" y="5963"/>
                    <a:pt x="1292" y="5870"/>
                  </a:cubicBezTo>
                  <a:lnTo>
                    <a:pt x="1292" y="181"/>
                  </a:lnTo>
                  <a:cubicBezTo>
                    <a:pt x="1299" y="87"/>
                    <a:pt x="1225" y="7"/>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5"/>
            <p:cNvSpPr/>
            <p:nvPr/>
          </p:nvSpPr>
          <p:spPr>
            <a:xfrm>
              <a:off x="3820150" y="2483000"/>
              <a:ext cx="25575" cy="83350"/>
            </a:xfrm>
            <a:custGeom>
              <a:rect b="b" l="l" r="r" t="t"/>
              <a:pathLst>
                <a:path extrusionOk="0" h="3334" w="1023">
                  <a:moveTo>
                    <a:pt x="167" y="0"/>
                  </a:moveTo>
                  <a:cubicBezTo>
                    <a:pt x="74" y="7"/>
                    <a:pt x="0" y="90"/>
                    <a:pt x="7" y="183"/>
                  </a:cubicBezTo>
                  <a:lnTo>
                    <a:pt x="7" y="3147"/>
                  </a:lnTo>
                  <a:cubicBezTo>
                    <a:pt x="0" y="3243"/>
                    <a:pt x="74" y="3324"/>
                    <a:pt x="167" y="3333"/>
                  </a:cubicBezTo>
                  <a:lnTo>
                    <a:pt x="855" y="3333"/>
                  </a:lnTo>
                  <a:cubicBezTo>
                    <a:pt x="948" y="3324"/>
                    <a:pt x="1022" y="3243"/>
                    <a:pt x="1016" y="3147"/>
                  </a:cubicBezTo>
                  <a:lnTo>
                    <a:pt x="1016" y="183"/>
                  </a:lnTo>
                  <a:cubicBezTo>
                    <a:pt x="1019" y="90"/>
                    <a:pt x="948" y="7"/>
                    <a:pt x="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5"/>
            <p:cNvSpPr/>
            <p:nvPr/>
          </p:nvSpPr>
          <p:spPr>
            <a:xfrm>
              <a:off x="3870775" y="2496250"/>
              <a:ext cx="23400" cy="56825"/>
            </a:xfrm>
            <a:custGeom>
              <a:rect b="b" l="l" r="r" t="t"/>
              <a:pathLst>
                <a:path extrusionOk="0" h="2273" w="936">
                  <a:moveTo>
                    <a:pt x="164" y="1"/>
                  </a:moveTo>
                  <a:cubicBezTo>
                    <a:pt x="71" y="7"/>
                    <a:pt x="0" y="87"/>
                    <a:pt x="3" y="184"/>
                  </a:cubicBezTo>
                  <a:lnTo>
                    <a:pt x="3" y="2090"/>
                  </a:lnTo>
                  <a:cubicBezTo>
                    <a:pt x="0" y="2183"/>
                    <a:pt x="71" y="2267"/>
                    <a:pt x="164" y="2273"/>
                  </a:cubicBezTo>
                  <a:lnTo>
                    <a:pt x="768" y="2273"/>
                  </a:lnTo>
                  <a:cubicBezTo>
                    <a:pt x="861" y="2267"/>
                    <a:pt x="935" y="2183"/>
                    <a:pt x="929" y="2090"/>
                  </a:cubicBezTo>
                  <a:lnTo>
                    <a:pt x="929" y="184"/>
                  </a:lnTo>
                  <a:cubicBezTo>
                    <a:pt x="935" y="87"/>
                    <a:pt x="861" y="7"/>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5"/>
            <p:cNvSpPr/>
            <p:nvPr/>
          </p:nvSpPr>
          <p:spPr>
            <a:xfrm>
              <a:off x="3919050" y="2462500"/>
              <a:ext cx="25500" cy="124325"/>
            </a:xfrm>
            <a:custGeom>
              <a:rect b="b" l="l" r="r" t="t"/>
              <a:pathLst>
                <a:path extrusionOk="0" h="4973" w="1020">
                  <a:moveTo>
                    <a:pt x="168" y="1"/>
                  </a:moveTo>
                  <a:cubicBezTo>
                    <a:pt x="71" y="7"/>
                    <a:pt x="1" y="87"/>
                    <a:pt x="7" y="184"/>
                  </a:cubicBezTo>
                  <a:lnTo>
                    <a:pt x="7" y="4790"/>
                  </a:lnTo>
                  <a:cubicBezTo>
                    <a:pt x="1" y="4883"/>
                    <a:pt x="71" y="4967"/>
                    <a:pt x="168" y="4973"/>
                  </a:cubicBezTo>
                  <a:lnTo>
                    <a:pt x="853" y="4973"/>
                  </a:lnTo>
                  <a:cubicBezTo>
                    <a:pt x="949" y="4967"/>
                    <a:pt x="1020" y="4883"/>
                    <a:pt x="1013" y="4790"/>
                  </a:cubicBezTo>
                  <a:lnTo>
                    <a:pt x="1013" y="184"/>
                  </a:lnTo>
                  <a:cubicBezTo>
                    <a:pt x="1020" y="87"/>
                    <a:pt x="949" y="7"/>
                    <a:pt x="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5"/>
            <p:cNvSpPr/>
            <p:nvPr/>
          </p:nvSpPr>
          <p:spPr>
            <a:xfrm>
              <a:off x="3968475" y="2486850"/>
              <a:ext cx="25500" cy="75475"/>
            </a:xfrm>
            <a:custGeom>
              <a:rect b="b" l="l" r="r" t="t"/>
              <a:pathLst>
                <a:path extrusionOk="0" h="3019" w="1020">
                  <a:moveTo>
                    <a:pt x="168" y="0"/>
                  </a:moveTo>
                  <a:cubicBezTo>
                    <a:pt x="71" y="10"/>
                    <a:pt x="0" y="90"/>
                    <a:pt x="7" y="184"/>
                  </a:cubicBezTo>
                  <a:lnTo>
                    <a:pt x="7" y="2835"/>
                  </a:lnTo>
                  <a:cubicBezTo>
                    <a:pt x="0" y="2932"/>
                    <a:pt x="71" y="3012"/>
                    <a:pt x="168" y="3019"/>
                  </a:cubicBezTo>
                  <a:lnTo>
                    <a:pt x="852" y="3019"/>
                  </a:lnTo>
                  <a:cubicBezTo>
                    <a:pt x="949" y="3012"/>
                    <a:pt x="1019" y="2932"/>
                    <a:pt x="1013" y="2835"/>
                  </a:cubicBezTo>
                  <a:lnTo>
                    <a:pt x="1013" y="184"/>
                  </a:lnTo>
                  <a:cubicBezTo>
                    <a:pt x="1019" y="90"/>
                    <a:pt x="949" y="10"/>
                    <a:pt x="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5"/>
            <p:cNvSpPr/>
            <p:nvPr/>
          </p:nvSpPr>
          <p:spPr>
            <a:xfrm>
              <a:off x="4017900" y="2491900"/>
              <a:ext cx="25500" cy="65525"/>
            </a:xfrm>
            <a:custGeom>
              <a:rect b="b" l="l" r="r" t="t"/>
              <a:pathLst>
                <a:path extrusionOk="0" h="2621" w="1020">
                  <a:moveTo>
                    <a:pt x="167" y="1"/>
                  </a:moveTo>
                  <a:cubicBezTo>
                    <a:pt x="71" y="7"/>
                    <a:pt x="0" y="91"/>
                    <a:pt x="7" y="187"/>
                  </a:cubicBezTo>
                  <a:lnTo>
                    <a:pt x="7" y="2437"/>
                  </a:lnTo>
                  <a:cubicBezTo>
                    <a:pt x="0" y="2531"/>
                    <a:pt x="71" y="2614"/>
                    <a:pt x="167" y="2621"/>
                  </a:cubicBezTo>
                  <a:lnTo>
                    <a:pt x="852" y="2621"/>
                  </a:lnTo>
                  <a:cubicBezTo>
                    <a:pt x="948" y="2614"/>
                    <a:pt x="1019" y="2531"/>
                    <a:pt x="1013" y="2437"/>
                  </a:cubicBezTo>
                  <a:lnTo>
                    <a:pt x="1013" y="187"/>
                  </a:lnTo>
                  <a:cubicBezTo>
                    <a:pt x="1019" y="91"/>
                    <a:pt x="948" y="7"/>
                    <a:pt x="8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5"/>
            <p:cNvSpPr/>
            <p:nvPr/>
          </p:nvSpPr>
          <p:spPr>
            <a:xfrm>
              <a:off x="4067000" y="2469975"/>
              <a:ext cx="26125" cy="109400"/>
            </a:xfrm>
            <a:custGeom>
              <a:rect b="b" l="l" r="r" t="t"/>
              <a:pathLst>
                <a:path extrusionOk="0" h="4376" w="1045">
                  <a:moveTo>
                    <a:pt x="167" y="1"/>
                  </a:moveTo>
                  <a:cubicBezTo>
                    <a:pt x="71" y="7"/>
                    <a:pt x="0" y="87"/>
                    <a:pt x="7" y="184"/>
                  </a:cubicBezTo>
                  <a:lnTo>
                    <a:pt x="7" y="4192"/>
                  </a:lnTo>
                  <a:cubicBezTo>
                    <a:pt x="0" y="4285"/>
                    <a:pt x="71" y="4369"/>
                    <a:pt x="167" y="4375"/>
                  </a:cubicBezTo>
                  <a:lnTo>
                    <a:pt x="881" y="4375"/>
                  </a:lnTo>
                  <a:cubicBezTo>
                    <a:pt x="974" y="4369"/>
                    <a:pt x="1045" y="4285"/>
                    <a:pt x="1041" y="4192"/>
                  </a:cubicBezTo>
                  <a:lnTo>
                    <a:pt x="1041" y="184"/>
                  </a:lnTo>
                  <a:cubicBezTo>
                    <a:pt x="1045" y="87"/>
                    <a:pt x="974" y="7"/>
                    <a:pt x="8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5"/>
            <p:cNvSpPr/>
            <p:nvPr/>
          </p:nvSpPr>
          <p:spPr>
            <a:xfrm>
              <a:off x="4115375" y="2462750"/>
              <a:ext cx="28225" cy="123775"/>
            </a:xfrm>
            <a:custGeom>
              <a:rect b="b" l="l" r="r" t="t"/>
              <a:pathLst>
                <a:path extrusionOk="0" h="4951" w="1129">
                  <a:moveTo>
                    <a:pt x="167" y="0"/>
                  </a:moveTo>
                  <a:cubicBezTo>
                    <a:pt x="74" y="10"/>
                    <a:pt x="0" y="90"/>
                    <a:pt x="6" y="187"/>
                  </a:cubicBezTo>
                  <a:lnTo>
                    <a:pt x="6" y="4767"/>
                  </a:lnTo>
                  <a:cubicBezTo>
                    <a:pt x="0" y="4860"/>
                    <a:pt x="74" y="4944"/>
                    <a:pt x="167" y="4950"/>
                  </a:cubicBezTo>
                  <a:lnTo>
                    <a:pt x="964" y="4950"/>
                  </a:lnTo>
                  <a:cubicBezTo>
                    <a:pt x="1058" y="4944"/>
                    <a:pt x="1128" y="4860"/>
                    <a:pt x="1125" y="4767"/>
                  </a:cubicBezTo>
                  <a:lnTo>
                    <a:pt x="1125" y="187"/>
                  </a:lnTo>
                  <a:cubicBezTo>
                    <a:pt x="1128" y="90"/>
                    <a:pt x="1058" y="10"/>
                    <a:pt x="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5"/>
            <p:cNvSpPr/>
            <p:nvPr/>
          </p:nvSpPr>
          <p:spPr>
            <a:xfrm>
              <a:off x="4164150" y="2418800"/>
              <a:ext cx="29575" cy="211675"/>
            </a:xfrm>
            <a:custGeom>
              <a:rect b="b" l="l" r="r" t="t"/>
              <a:pathLst>
                <a:path extrusionOk="0" h="8467" w="1183">
                  <a:moveTo>
                    <a:pt x="167" y="0"/>
                  </a:moveTo>
                  <a:cubicBezTo>
                    <a:pt x="71" y="6"/>
                    <a:pt x="0" y="87"/>
                    <a:pt x="6" y="183"/>
                  </a:cubicBezTo>
                  <a:lnTo>
                    <a:pt x="6" y="8283"/>
                  </a:lnTo>
                  <a:cubicBezTo>
                    <a:pt x="0" y="8379"/>
                    <a:pt x="71" y="8460"/>
                    <a:pt x="167" y="8466"/>
                  </a:cubicBezTo>
                  <a:lnTo>
                    <a:pt x="1016" y="8466"/>
                  </a:lnTo>
                  <a:cubicBezTo>
                    <a:pt x="1112" y="8460"/>
                    <a:pt x="1183" y="8379"/>
                    <a:pt x="1176" y="8283"/>
                  </a:cubicBezTo>
                  <a:lnTo>
                    <a:pt x="1176" y="183"/>
                  </a:lnTo>
                  <a:cubicBezTo>
                    <a:pt x="1183" y="90"/>
                    <a:pt x="1112" y="6"/>
                    <a:pt x="1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5"/>
            <p:cNvSpPr/>
            <p:nvPr/>
          </p:nvSpPr>
          <p:spPr>
            <a:xfrm>
              <a:off x="4214925" y="2473275"/>
              <a:ext cx="26850" cy="102725"/>
            </a:xfrm>
            <a:custGeom>
              <a:rect b="b" l="l" r="r" t="t"/>
              <a:pathLst>
                <a:path extrusionOk="0" h="4109" w="1074">
                  <a:moveTo>
                    <a:pt x="168" y="0"/>
                  </a:moveTo>
                  <a:cubicBezTo>
                    <a:pt x="74" y="7"/>
                    <a:pt x="0" y="87"/>
                    <a:pt x="7" y="183"/>
                  </a:cubicBezTo>
                  <a:lnTo>
                    <a:pt x="7" y="3925"/>
                  </a:lnTo>
                  <a:cubicBezTo>
                    <a:pt x="0" y="4021"/>
                    <a:pt x="74" y="4102"/>
                    <a:pt x="168" y="4108"/>
                  </a:cubicBezTo>
                  <a:lnTo>
                    <a:pt x="907" y="4108"/>
                  </a:lnTo>
                  <a:cubicBezTo>
                    <a:pt x="1003" y="4102"/>
                    <a:pt x="1074" y="4021"/>
                    <a:pt x="1068" y="3925"/>
                  </a:cubicBezTo>
                  <a:lnTo>
                    <a:pt x="1068" y="183"/>
                  </a:lnTo>
                  <a:cubicBezTo>
                    <a:pt x="1074" y="90"/>
                    <a:pt x="1003" y="7"/>
                    <a:pt x="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5"/>
            <p:cNvSpPr/>
            <p:nvPr/>
          </p:nvSpPr>
          <p:spPr>
            <a:xfrm>
              <a:off x="4262975" y="2471750"/>
              <a:ext cx="29600" cy="105850"/>
            </a:xfrm>
            <a:custGeom>
              <a:rect b="b" l="l" r="r" t="t"/>
              <a:pathLst>
                <a:path extrusionOk="0" h="4234" w="1184">
                  <a:moveTo>
                    <a:pt x="168" y="0"/>
                  </a:moveTo>
                  <a:cubicBezTo>
                    <a:pt x="74" y="7"/>
                    <a:pt x="1" y="87"/>
                    <a:pt x="7" y="183"/>
                  </a:cubicBezTo>
                  <a:lnTo>
                    <a:pt x="7" y="4050"/>
                  </a:lnTo>
                  <a:cubicBezTo>
                    <a:pt x="1" y="4143"/>
                    <a:pt x="74" y="4227"/>
                    <a:pt x="168" y="4233"/>
                  </a:cubicBezTo>
                  <a:lnTo>
                    <a:pt x="1016" y="4233"/>
                  </a:lnTo>
                  <a:cubicBezTo>
                    <a:pt x="1113" y="4227"/>
                    <a:pt x="1183" y="4143"/>
                    <a:pt x="1177" y="4050"/>
                  </a:cubicBezTo>
                  <a:lnTo>
                    <a:pt x="1177" y="183"/>
                  </a:lnTo>
                  <a:cubicBezTo>
                    <a:pt x="1183" y="87"/>
                    <a:pt x="1113" y="7"/>
                    <a:pt x="1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5"/>
            <p:cNvSpPr/>
            <p:nvPr/>
          </p:nvSpPr>
          <p:spPr>
            <a:xfrm>
              <a:off x="4313275" y="2499700"/>
              <a:ext cx="28075" cy="49850"/>
            </a:xfrm>
            <a:custGeom>
              <a:rect b="b" l="l" r="r" t="t"/>
              <a:pathLst>
                <a:path extrusionOk="0" h="1994" w="1123">
                  <a:moveTo>
                    <a:pt x="161" y="1"/>
                  </a:moveTo>
                  <a:cubicBezTo>
                    <a:pt x="71" y="1"/>
                    <a:pt x="1" y="84"/>
                    <a:pt x="1" y="184"/>
                  </a:cubicBezTo>
                  <a:lnTo>
                    <a:pt x="1" y="1810"/>
                  </a:lnTo>
                  <a:cubicBezTo>
                    <a:pt x="1" y="1910"/>
                    <a:pt x="71" y="1994"/>
                    <a:pt x="161" y="1994"/>
                  </a:cubicBezTo>
                  <a:lnTo>
                    <a:pt x="955" y="1994"/>
                  </a:lnTo>
                  <a:cubicBezTo>
                    <a:pt x="1052" y="1987"/>
                    <a:pt x="1122" y="1904"/>
                    <a:pt x="1116" y="1810"/>
                  </a:cubicBezTo>
                  <a:lnTo>
                    <a:pt x="1116" y="184"/>
                  </a:lnTo>
                  <a:cubicBezTo>
                    <a:pt x="1122" y="91"/>
                    <a:pt x="1052" y="7"/>
                    <a:pt x="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5"/>
            <p:cNvSpPr/>
            <p:nvPr/>
          </p:nvSpPr>
          <p:spPr>
            <a:xfrm>
              <a:off x="4363575" y="2465475"/>
              <a:ext cx="26150" cy="118300"/>
            </a:xfrm>
            <a:custGeom>
              <a:rect b="b" l="l" r="r" t="t"/>
              <a:pathLst>
                <a:path extrusionOk="0" h="4732" w="1046">
                  <a:moveTo>
                    <a:pt x="168" y="1"/>
                  </a:moveTo>
                  <a:cubicBezTo>
                    <a:pt x="71" y="7"/>
                    <a:pt x="1" y="91"/>
                    <a:pt x="7" y="184"/>
                  </a:cubicBezTo>
                  <a:lnTo>
                    <a:pt x="7" y="4549"/>
                  </a:lnTo>
                  <a:cubicBezTo>
                    <a:pt x="1" y="4645"/>
                    <a:pt x="71" y="4725"/>
                    <a:pt x="168" y="4732"/>
                  </a:cubicBezTo>
                  <a:lnTo>
                    <a:pt x="881" y="4732"/>
                  </a:lnTo>
                  <a:cubicBezTo>
                    <a:pt x="975" y="4725"/>
                    <a:pt x="1045" y="4645"/>
                    <a:pt x="1042" y="4549"/>
                  </a:cubicBezTo>
                  <a:lnTo>
                    <a:pt x="1042" y="184"/>
                  </a:lnTo>
                  <a:cubicBezTo>
                    <a:pt x="1045" y="91"/>
                    <a:pt x="975" y="7"/>
                    <a:pt x="8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5"/>
            <p:cNvSpPr/>
            <p:nvPr/>
          </p:nvSpPr>
          <p:spPr>
            <a:xfrm>
              <a:off x="3670675" y="2499700"/>
              <a:ext cx="28075" cy="49850"/>
            </a:xfrm>
            <a:custGeom>
              <a:rect b="b" l="l" r="r" t="t"/>
              <a:pathLst>
                <a:path extrusionOk="0" h="1994" w="1123">
                  <a:moveTo>
                    <a:pt x="161" y="1"/>
                  </a:moveTo>
                  <a:cubicBezTo>
                    <a:pt x="71" y="1"/>
                    <a:pt x="1" y="84"/>
                    <a:pt x="1" y="184"/>
                  </a:cubicBezTo>
                  <a:lnTo>
                    <a:pt x="1" y="1810"/>
                  </a:lnTo>
                  <a:cubicBezTo>
                    <a:pt x="1" y="1910"/>
                    <a:pt x="71" y="1994"/>
                    <a:pt x="161" y="1994"/>
                  </a:cubicBezTo>
                  <a:lnTo>
                    <a:pt x="955" y="1994"/>
                  </a:lnTo>
                  <a:cubicBezTo>
                    <a:pt x="1052" y="1987"/>
                    <a:pt x="1122" y="1904"/>
                    <a:pt x="1116" y="1810"/>
                  </a:cubicBezTo>
                  <a:lnTo>
                    <a:pt x="1116" y="184"/>
                  </a:lnTo>
                  <a:cubicBezTo>
                    <a:pt x="1122" y="91"/>
                    <a:pt x="1052" y="7"/>
                    <a:pt x="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5"/>
            <p:cNvSpPr/>
            <p:nvPr/>
          </p:nvSpPr>
          <p:spPr>
            <a:xfrm>
              <a:off x="3720975" y="2465475"/>
              <a:ext cx="26150" cy="118300"/>
            </a:xfrm>
            <a:custGeom>
              <a:rect b="b" l="l" r="r" t="t"/>
              <a:pathLst>
                <a:path extrusionOk="0" h="4732" w="1046">
                  <a:moveTo>
                    <a:pt x="168" y="1"/>
                  </a:moveTo>
                  <a:cubicBezTo>
                    <a:pt x="72" y="7"/>
                    <a:pt x="1" y="91"/>
                    <a:pt x="7" y="184"/>
                  </a:cubicBezTo>
                  <a:lnTo>
                    <a:pt x="7" y="4549"/>
                  </a:lnTo>
                  <a:cubicBezTo>
                    <a:pt x="1" y="4645"/>
                    <a:pt x="72" y="4725"/>
                    <a:pt x="168" y="4732"/>
                  </a:cubicBezTo>
                  <a:lnTo>
                    <a:pt x="881" y="4732"/>
                  </a:lnTo>
                  <a:cubicBezTo>
                    <a:pt x="975" y="4725"/>
                    <a:pt x="1045" y="4645"/>
                    <a:pt x="1042" y="4549"/>
                  </a:cubicBezTo>
                  <a:lnTo>
                    <a:pt x="1042" y="184"/>
                  </a:lnTo>
                  <a:cubicBezTo>
                    <a:pt x="1045" y="91"/>
                    <a:pt x="975" y="7"/>
                    <a:pt x="8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5"/>
            <p:cNvSpPr/>
            <p:nvPr/>
          </p:nvSpPr>
          <p:spPr>
            <a:xfrm>
              <a:off x="4459275" y="2449000"/>
              <a:ext cx="32425" cy="151325"/>
            </a:xfrm>
            <a:custGeom>
              <a:rect b="b" l="l" r="r" t="t"/>
              <a:pathLst>
                <a:path extrusionOk="0" h="6053" w="1297">
                  <a:moveTo>
                    <a:pt x="168" y="1"/>
                  </a:moveTo>
                  <a:cubicBezTo>
                    <a:pt x="75" y="7"/>
                    <a:pt x="1" y="87"/>
                    <a:pt x="7" y="184"/>
                  </a:cubicBezTo>
                  <a:lnTo>
                    <a:pt x="7" y="5870"/>
                  </a:lnTo>
                  <a:cubicBezTo>
                    <a:pt x="1" y="5963"/>
                    <a:pt x="75" y="6047"/>
                    <a:pt x="168" y="6053"/>
                  </a:cubicBezTo>
                  <a:lnTo>
                    <a:pt x="1132" y="6053"/>
                  </a:lnTo>
                  <a:cubicBezTo>
                    <a:pt x="1225" y="6047"/>
                    <a:pt x="1296" y="5963"/>
                    <a:pt x="1293" y="5870"/>
                  </a:cubicBezTo>
                  <a:lnTo>
                    <a:pt x="1293" y="181"/>
                  </a:lnTo>
                  <a:cubicBezTo>
                    <a:pt x="1296" y="87"/>
                    <a:pt x="1225" y="7"/>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5"/>
            <p:cNvSpPr/>
            <p:nvPr/>
          </p:nvSpPr>
          <p:spPr>
            <a:xfrm>
              <a:off x="4512225" y="2483000"/>
              <a:ext cx="25500" cy="83350"/>
            </a:xfrm>
            <a:custGeom>
              <a:rect b="b" l="l" r="r" t="t"/>
              <a:pathLst>
                <a:path extrusionOk="0" h="3334" w="1020">
                  <a:moveTo>
                    <a:pt x="165" y="0"/>
                  </a:moveTo>
                  <a:cubicBezTo>
                    <a:pt x="72" y="7"/>
                    <a:pt x="1" y="90"/>
                    <a:pt x="4" y="183"/>
                  </a:cubicBezTo>
                  <a:lnTo>
                    <a:pt x="4" y="3147"/>
                  </a:lnTo>
                  <a:cubicBezTo>
                    <a:pt x="1" y="3243"/>
                    <a:pt x="72" y="3324"/>
                    <a:pt x="165" y="3333"/>
                  </a:cubicBezTo>
                  <a:lnTo>
                    <a:pt x="853" y="3333"/>
                  </a:lnTo>
                  <a:cubicBezTo>
                    <a:pt x="946" y="3324"/>
                    <a:pt x="1020" y="3243"/>
                    <a:pt x="1013" y="3147"/>
                  </a:cubicBezTo>
                  <a:lnTo>
                    <a:pt x="1013" y="183"/>
                  </a:lnTo>
                  <a:cubicBezTo>
                    <a:pt x="1013" y="84"/>
                    <a:pt x="939" y="0"/>
                    <a:pt x="8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5"/>
            <p:cNvSpPr/>
            <p:nvPr/>
          </p:nvSpPr>
          <p:spPr>
            <a:xfrm>
              <a:off x="4562700" y="2496250"/>
              <a:ext cx="23400" cy="56825"/>
            </a:xfrm>
            <a:custGeom>
              <a:rect b="b" l="l" r="r" t="t"/>
              <a:pathLst>
                <a:path extrusionOk="0" h="2273" w="936">
                  <a:moveTo>
                    <a:pt x="168" y="1"/>
                  </a:moveTo>
                  <a:cubicBezTo>
                    <a:pt x="71" y="7"/>
                    <a:pt x="0" y="87"/>
                    <a:pt x="7" y="184"/>
                  </a:cubicBezTo>
                  <a:lnTo>
                    <a:pt x="7" y="2090"/>
                  </a:lnTo>
                  <a:cubicBezTo>
                    <a:pt x="0" y="2183"/>
                    <a:pt x="71" y="2267"/>
                    <a:pt x="168" y="2273"/>
                  </a:cubicBezTo>
                  <a:lnTo>
                    <a:pt x="769" y="2273"/>
                  </a:lnTo>
                  <a:cubicBezTo>
                    <a:pt x="865" y="2267"/>
                    <a:pt x="936" y="2183"/>
                    <a:pt x="929" y="2090"/>
                  </a:cubicBezTo>
                  <a:lnTo>
                    <a:pt x="929" y="184"/>
                  </a:lnTo>
                  <a:cubicBezTo>
                    <a:pt x="936" y="87"/>
                    <a:pt x="865" y="7"/>
                    <a:pt x="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5"/>
            <p:cNvSpPr/>
            <p:nvPr/>
          </p:nvSpPr>
          <p:spPr>
            <a:xfrm>
              <a:off x="4611075" y="2462500"/>
              <a:ext cx="25500" cy="124325"/>
            </a:xfrm>
            <a:custGeom>
              <a:rect b="b" l="l" r="r" t="t"/>
              <a:pathLst>
                <a:path extrusionOk="0" h="4973" w="1020">
                  <a:moveTo>
                    <a:pt x="168" y="1"/>
                  </a:moveTo>
                  <a:cubicBezTo>
                    <a:pt x="71" y="7"/>
                    <a:pt x="0" y="87"/>
                    <a:pt x="7" y="184"/>
                  </a:cubicBezTo>
                  <a:lnTo>
                    <a:pt x="7" y="4790"/>
                  </a:lnTo>
                  <a:cubicBezTo>
                    <a:pt x="0" y="4883"/>
                    <a:pt x="71" y="4967"/>
                    <a:pt x="168" y="4973"/>
                  </a:cubicBezTo>
                  <a:lnTo>
                    <a:pt x="852" y="4973"/>
                  </a:lnTo>
                  <a:cubicBezTo>
                    <a:pt x="949" y="4967"/>
                    <a:pt x="1019" y="4883"/>
                    <a:pt x="1013" y="4790"/>
                  </a:cubicBezTo>
                  <a:lnTo>
                    <a:pt x="1013" y="184"/>
                  </a:lnTo>
                  <a:cubicBezTo>
                    <a:pt x="1019" y="87"/>
                    <a:pt x="949" y="7"/>
                    <a:pt x="8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5"/>
            <p:cNvSpPr/>
            <p:nvPr/>
          </p:nvSpPr>
          <p:spPr>
            <a:xfrm>
              <a:off x="4660500" y="2486850"/>
              <a:ext cx="25475" cy="75475"/>
            </a:xfrm>
            <a:custGeom>
              <a:rect b="b" l="l" r="r" t="t"/>
              <a:pathLst>
                <a:path extrusionOk="0" h="3019" w="1019">
                  <a:moveTo>
                    <a:pt x="167" y="0"/>
                  </a:moveTo>
                  <a:cubicBezTo>
                    <a:pt x="71" y="10"/>
                    <a:pt x="0" y="90"/>
                    <a:pt x="7" y="184"/>
                  </a:cubicBezTo>
                  <a:lnTo>
                    <a:pt x="7" y="2835"/>
                  </a:lnTo>
                  <a:cubicBezTo>
                    <a:pt x="0" y="2932"/>
                    <a:pt x="71" y="3012"/>
                    <a:pt x="167" y="3019"/>
                  </a:cubicBezTo>
                  <a:lnTo>
                    <a:pt x="852" y="3019"/>
                  </a:lnTo>
                  <a:cubicBezTo>
                    <a:pt x="948" y="3012"/>
                    <a:pt x="1019" y="2932"/>
                    <a:pt x="1013" y="2835"/>
                  </a:cubicBezTo>
                  <a:lnTo>
                    <a:pt x="1013" y="184"/>
                  </a:lnTo>
                  <a:cubicBezTo>
                    <a:pt x="1019" y="90"/>
                    <a:pt x="948" y="10"/>
                    <a:pt x="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5"/>
            <p:cNvSpPr/>
            <p:nvPr/>
          </p:nvSpPr>
          <p:spPr>
            <a:xfrm>
              <a:off x="4709900" y="2491900"/>
              <a:ext cx="25500" cy="65525"/>
            </a:xfrm>
            <a:custGeom>
              <a:rect b="b" l="l" r="r" t="t"/>
              <a:pathLst>
                <a:path extrusionOk="0" h="2621" w="1020">
                  <a:moveTo>
                    <a:pt x="168" y="1"/>
                  </a:moveTo>
                  <a:cubicBezTo>
                    <a:pt x="72" y="7"/>
                    <a:pt x="1" y="91"/>
                    <a:pt x="7" y="187"/>
                  </a:cubicBezTo>
                  <a:lnTo>
                    <a:pt x="7" y="2437"/>
                  </a:lnTo>
                  <a:cubicBezTo>
                    <a:pt x="1" y="2531"/>
                    <a:pt x="72" y="2614"/>
                    <a:pt x="168" y="2621"/>
                  </a:cubicBezTo>
                  <a:lnTo>
                    <a:pt x="853" y="2621"/>
                  </a:lnTo>
                  <a:cubicBezTo>
                    <a:pt x="949" y="2614"/>
                    <a:pt x="1020" y="2531"/>
                    <a:pt x="1013" y="2437"/>
                  </a:cubicBezTo>
                  <a:lnTo>
                    <a:pt x="1013" y="187"/>
                  </a:lnTo>
                  <a:cubicBezTo>
                    <a:pt x="1020" y="91"/>
                    <a:pt x="949" y="7"/>
                    <a:pt x="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5"/>
            <p:cNvSpPr/>
            <p:nvPr/>
          </p:nvSpPr>
          <p:spPr>
            <a:xfrm>
              <a:off x="4413000" y="2465475"/>
              <a:ext cx="26225" cy="118300"/>
            </a:xfrm>
            <a:custGeom>
              <a:rect b="b" l="l" r="r" t="t"/>
              <a:pathLst>
                <a:path extrusionOk="0" h="4732" w="1049">
                  <a:moveTo>
                    <a:pt x="168" y="1"/>
                  </a:moveTo>
                  <a:cubicBezTo>
                    <a:pt x="71" y="7"/>
                    <a:pt x="0" y="91"/>
                    <a:pt x="7" y="184"/>
                  </a:cubicBezTo>
                  <a:lnTo>
                    <a:pt x="7" y="4549"/>
                  </a:lnTo>
                  <a:cubicBezTo>
                    <a:pt x="0" y="4645"/>
                    <a:pt x="71" y="4725"/>
                    <a:pt x="168" y="4732"/>
                  </a:cubicBezTo>
                  <a:lnTo>
                    <a:pt x="881" y="4732"/>
                  </a:lnTo>
                  <a:cubicBezTo>
                    <a:pt x="974" y="4725"/>
                    <a:pt x="1048" y="4645"/>
                    <a:pt x="1042" y="4549"/>
                  </a:cubicBezTo>
                  <a:lnTo>
                    <a:pt x="1042" y="184"/>
                  </a:lnTo>
                  <a:cubicBezTo>
                    <a:pt x="1048" y="91"/>
                    <a:pt x="974" y="7"/>
                    <a:pt x="8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5"/>
            <p:cNvSpPr/>
            <p:nvPr/>
          </p:nvSpPr>
          <p:spPr>
            <a:xfrm>
              <a:off x="5105325" y="2483000"/>
              <a:ext cx="25575" cy="83350"/>
            </a:xfrm>
            <a:custGeom>
              <a:rect b="b" l="l" r="r" t="t"/>
              <a:pathLst>
                <a:path extrusionOk="0" h="3334" w="1023">
                  <a:moveTo>
                    <a:pt x="168" y="0"/>
                  </a:moveTo>
                  <a:cubicBezTo>
                    <a:pt x="75" y="7"/>
                    <a:pt x="1" y="90"/>
                    <a:pt x="7" y="183"/>
                  </a:cubicBezTo>
                  <a:lnTo>
                    <a:pt x="7" y="3147"/>
                  </a:lnTo>
                  <a:cubicBezTo>
                    <a:pt x="1" y="3243"/>
                    <a:pt x="75" y="3324"/>
                    <a:pt x="168" y="3333"/>
                  </a:cubicBezTo>
                  <a:lnTo>
                    <a:pt x="856" y="3333"/>
                  </a:lnTo>
                  <a:cubicBezTo>
                    <a:pt x="949" y="3324"/>
                    <a:pt x="1023" y="3243"/>
                    <a:pt x="1017" y="3147"/>
                  </a:cubicBezTo>
                  <a:lnTo>
                    <a:pt x="1017" y="183"/>
                  </a:lnTo>
                  <a:cubicBezTo>
                    <a:pt x="1020" y="90"/>
                    <a:pt x="949" y="7"/>
                    <a:pt x="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5"/>
            <p:cNvSpPr/>
            <p:nvPr/>
          </p:nvSpPr>
          <p:spPr>
            <a:xfrm>
              <a:off x="5155800" y="2496250"/>
              <a:ext cx="23475" cy="56825"/>
            </a:xfrm>
            <a:custGeom>
              <a:rect b="b" l="l" r="r" t="t"/>
              <a:pathLst>
                <a:path extrusionOk="0" h="2273" w="939">
                  <a:moveTo>
                    <a:pt x="168" y="1"/>
                  </a:moveTo>
                  <a:cubicBezTo>
                    <a:pt x="74" y="7"/>
                    <a:pt x="0" y="87"/>
                    <a:pt x="7" y="184"/>
                  </a:cubicBezTo>
                  <a:lnTo>
                    <a:pt x="7" y="2090"/>
                  </a:lnTo>
                  <a:cubicBezTo>
                    <a:pt x="0" y="2183"/>
                    <a:pt x="74" y="2267"/>
                    <a:pt x="168" y="2273"/>
                  </a:cubicBezTo>
                  <a:lnTo>
                    <a:pt x="772" y="2273"/>
                  </a:lnTo>
                  <a:cubicBezTo>
                    <a:pt x="868" y="2267"/>
                    <a:pt x="939" y="2183"/>
                    <a:pt x="932" y="2090"/>
                  </a:cubicBezTo>
                  <a:lnTo>
                    <a:pt x="932" y="184"/>
                  </a:lnTo>
                  <a:cubicBezTo>
                    <a:pt x="939" y="87"/>
                    <a:pt x="868" y="7"/>
                    <a:pt x="7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5"/>
            <p:cNvSpPr/>
            <p:nvPr/>
          </p:nvSpPr>
          <p:spPr>
            <a:xfrm>
              <a:off x="5204250" y="2462500"/>
              <a:ext cx="25325" cy="124325"/>
            </a:xfrm>
            <a:custGeom>
              <a:rect b="b" l="l" r="r" t="t"/>
              <a:pathLst>
                <a:path extrusionOk="0" h="4973" w="1013">
                  <a:moveTo>
                    <a:pt x="168" y="1"/>
                  </a:moveTo>
                  <a:cubicBezTo>
                    <a:pt x="71" y="7"/>
                    <a:pt x="1" y="87"/>
                    <a:pt x="7" y="184"/>
                  </a:cubicBezTo>
                  <a:lnTo>
                    <a:pt x="7" y="4790"/>
                  </a:lnTo>
                  <a:cubicBezTo>
                    <a:pt x="1" y="4883"/>
                    <a:pt x="71" y="4967"/>
                    <a:pt x="168" y="4973"/>
                  </a:cubicBezTo>
                  <a:lnTo>
                    <a:pt x="852" y="4973"/>
                  </a:lnTo>
                  <a:cubicBezTo>
                    <a:pt x="942" y="4973"/>
                    <a:pt x="1013" y="4893"/>
                    <a:pt x="1013" y="4790"/>
                  </a:cubicBezTo>
                  <a:lnTo>
                    <a:pt x="1013" y="184"/>
                  </a:lnTo>
                  <a:cubicBezTo>
                    <a:pt x="1013" y="84"/>
                    <a:pt x="942" y="1"/>
                    <a:pt x="8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5"/>
            <p:cNvSpPr/>
            <p:nvPr/>
          </p:nvSpPr>
          <p:spPr>
            <a:xfrm>
              <a:off x="5253675" y="2486850"/>
              <a:ext cx="25500" cy="75475"/>
            </a:xfrm>
            <a:custGeom>
              <a:rect b="b" l="l" r="r" t="t"/>
              <a:pathLst>
                <a:path extrusionOk="0" h="3019" w="1020">
                  <a:moveTo>
                    <a:pt x="167" y="0"/>
                  </a:moveTo>
                  <a:cubicBezTo>
                    <a:pt x="71" y="10"/>
                    <a:pt x="0" y="90"/>
                    <a:pt x="7" y="184"/>
                  </a:cubicBezTo>
                  <a:lnTo>
                    <a:pt x="7" y="2835"/>
                  </a:lnTo>
                  <a:cubicBezTo>
                    <a:pt x="0" y="2932"/>
                    <a:pt x="71" y="3012"/>
                    <a:pt x="167" y="3019"/>
                  </a:cubicBezTo>
                  <a:lnTo>
                    <a:pt x="852" y="3019"/>
                  </a:lnTo>
                  <a:cubicBezTo>
                    <a:pt x="948" y="3012"/>
                    <a:pt x="1019" y="2932"/>
                    <a:pt x="1013" y="2835"/>
                  </a:cubicBezTo>
                  <a:lnTo>
                    <a:pt x="1013" y="184"/>
                  </a:lnTo>
                  <a:cubicBezTo>
                    <a:pt x="1019" y="90"/>
                    <a:pt x="948" y="10"/>
                    <a:pt x="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5"/>
            <p:cNvSpPr/>
            <p:nvPr/>
          </p:nvSpPr>
          <p:spPr>
            <a:xfrm>
              <a:off x="5303175" y="2491900"/>
              <a:ext cx="25400" cy="65525"/>
            </a:xfrm>
            <a:custGeom>
              <a:rect b="b" l="l" r="r" t="t"/>
              <a:pathLst>
                <a:path extrusionOk="0" h="2621" w="1016">
                  <a:moveTo>
                    <a:pt x="161" y="1"/>
                  </a:moveTo>
                  <a:cubicBezTo>
                    <a:pt x="74" y="1"/>
                    <a:pt x="0" y="85"/>
                    <a:pt x="0" y="187"/>
                  </a:cubicBezTo>
                  <a:lnTo>
                    <a:pt x="0" y="2437"/>
                  </a:lnTo>
                  <a:cubicBezTo>
                    <a:pt x="0" y="2537"/>
                    <a:pt x="74" y="2621"/>
                    <a:pt x="161" y="2621"/>
                  </a:cubicBezTo>
                  <a:lnTo>
                    <a:pt x="849" y="2621"/>
                  </a:lnTo>
                  <a:cubicBezTo>
                    <a:pt x="942" y="2614"/>
                    <a:pt x="1016" y="2531"/>
                    <a:pt x="1009" y="2437"/>
                  </a:cubicBezTo>
                  <a:lnTo>
                    <a:pt x="1009" y="187"/>
                  </a:lnTo>
                  <a:cubicBezTo>
                    <a:pt x="1016" y="91"/>
                    <a:pt x="945" y="11"/>
                    <a:pt x="8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5"/>
            <p:cNvSpPr/>
            <p:nvPr/>
          </p:nvSpPr>
          <p:spPr>
            <a:xfrm>
              <a:off x="5352350" y="2469975"/>
              <a:ext cx="25975" cy="109400"/>
            </a:xfrm>
            <a:custGeom>
              <a:rect b="b" l="l" r="r" t="t"/>
              <a:pathLst>
                <a:path extrusionOk="0" h="4376" w="1039">
                  <a:moveTo>
                    <a:pt x="161" y="1"/>
                  </a:moveTo>
                  <a:cubicBezTo>
                    <a:pt x="71" y="1"/>
                    <a:pt x="0" y="81"/>
                    <a:pt x="0" y="184"/>
                  </a:cubicBezTo>
                  <a:lnTo>
                    <a:pt x="0" y="4192"/>
                  </a:lnTo>
                  <a:cubicBezTo>
                    <a:pt x="0" y="4291"/>
                    <a:pt x="71" y="4375"/>
                    <a:pt x="161" y="4375"/>
                  </a:cubicBezTo>
                  <a:lnTo>
                    <a:pt x="875" y="4375"/>
                  </a:lnTo>
                  <a:cubicBezTo>
                    <a:pt x="968" y="4369"/>
                    <a:pt x="1038" y="4285"/>
                    <a:pt x="1035" y="4192"/>
                  </a:cubicBezTo>
                  <a:lnTo>
                    <a:pt x="1035" y="184"/>
                  </a:lnTo>
                  <a:cubicBezTo>
                    <a:pt x="1038" y="87"/>
                    <a:pt x="968" y="7"/>
                    <a:pt x="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5"/>
            <p:cNvSpPr/>
            <p:nvPr/>
          </p:nvSpPr>
          <p:spPr>
            <a:xfrm>
              <a:off x="5400550" y="2462750"/>
              <a:ext cx="28225" cy="123775"/>
            </a:xfrm>
            <a:custGeom>
              <a:rect b="b" l="l" r="r" t="t"/>
              <a:pathLst>
                <a:path extrusionOk="0" h="4951" w="1129">
                  <a:moveTo>
                    <a:pt x="168" y="0"/>
                  </a:moveTo>
                  <a:cubicBezTo>
                    <a:pt x="75" y="10"/>
                    <a:pt x="1" y="90"/>
                    <a:pt x="7" y="187"/>
                  </a:cubicBezTo>
                  <a:lnTo>
                    <a:pt x="7" y="4767"/>
                  </a:lnTo>
                  <a:cubicBezTo>
                    <a:pt x="1" y="4860"/>
                    <a:pt x="75" y="4944"/>
                    <a:pt x="168" y="4950"/>
                  </a:cubicBezTo>
                  <a:lnTo>
                    <a:pt x="965" y="4950"/>
                  </a:lnTo>
                  <a:cubicBezTo>
                    <a:pt x="1058" y="4944"/>
                    <a:pt x="1129" y="4860"/>
                    <a:pt x="1126" y="4767"/>
                  </a:cubicBezTo>
                  <a:lnTo>
                    <a:pt x="1126" y="187"/>
                  </a:lnTo>
                  <a:cubicBezTo>
                    <a:pt x="1129" y="90"/>
                    <a:pt x="1058" y="10"/>
                    <a:pt x="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5"/>
            <p:cNvSpPr/>
            <p:nvPr/>
          </p:nvSpPr>
          <p:spPr>
            <a:xfrm>
              <a:off x="5449325" y="2418800"/>
              <a:ext cx="29600" cy="211675"/>
            </a:xfrm>
            <a:custGeom>
              <a:rect b="b" l="l" r="r" t="t"/>
              <a:pathLst>
                <a:path extrusionOk="0" h="8467" w="1184">
                  <a:moveTo>
                    <a:pt x="168" y="0"/>
                  </a:moveTo>
                  <a:cubicBezTo>
                    <a:pt x="72" y="6"/>
                    <a:pt x="1" y="87"/>
                    <a:pt x="7" y="183"/>
                  </a:cubicBezTo>
                  <a:lnTo>
                    <a:pt x="7" y="8283"/>
                  </a:lnTo>
                  <a:cubicBezTo>
                    <a:pt x="1" y="8379"/>
                    <a:pt x="72" y="8460"/>
                    <a:pt x="168" y="8466"/>
                  </a:cubicBezTo>
                  <a:lnTo>
                    <a:pt x="1017" y="8466"/>
                  </a:lnTo>
                  <a:cubicBezTo>
                    <a:pt x="1113" y="8460"/>
                    <a:pt x="1184" y="8379"/>
                    <a:pt x="1177" y="8283"/>
                  </a:cubicBezTo>
                  <a:lnTo>
                    <a:pt x="1177" y="183"/>
                  </a:lnTo>
                  <a:cubicBezTo>
                    <a:pt x="1184" y="90"/>
                    <a:pt x="1113" y="6"/>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5"/>
            <p:cNvSpPr/>
            <p:nvPr/>
          </p:nvSpPr>
          <p:spPr>
            <a:xfrm>
              <a:off x="5500125" y="2473275"/>
              <a:ext cx="26850" cy="102725"/>
            </a:xfrm>
            <a:custGeom>
              <a:rect b="b" l="l" r="r" t="t"/>
              <a:pathLst>
                <a:path extrusionOk="0" h="4109" w="1074">
                  <a:moveTo>
                    <a:pt x="167" y="0"/>
                  </a:moveTo>
                  <a:cubicBezTo>
                    <a:pt x="74" y="7"/>
                    <a:pt x="0" y="90"/>
                    <a:pt x="7" y="183"/>
                  </a:cubicBezTo>
                  <a:lnTo>
                    <a:pt x="7" y="3925"/>
                  </a:lnTo>
                  <a:cubicBezTo>
                    <a:pt x="0" y="4021"/>
                    <a:pt x="74" y="4102"/>
                    <a:pt x="167" y="4108"/>
                  </a:cubicBezTo>
                  <a:lnTo>
                    <a:pt x="907" y="4108"/>
                  </a:lnTo>
                  <a:cubicBezTo>
                    <a:pt x="1003" y="4102"/>
                    <a:pt x="1074" y="4021"/>
                    <a:pt x="1067" y="3925"/>
                  </a:cubicBezTo>
                  <a:lnTo>
                    <a:pt x="1067" y="183"/>
                  </a:lnTo>
                  <a:cubicBezTo>
                    <a:pt x="1074" y="87"/>
                    <a:pt x="1003" y="7"/>
                    <a:pt x="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 name="Google Shape;1822;p35"/>
          <p:cNvGrpSpPr/>
          <p:nvPr/>
        </p:nvGrpSpPr>
        <p:grpSpPr>
          <a:xfrm>
            <a:off x="4345944" y="1834919"/>
            <a:ext cx="4094908" cy="2769091"/>
            <a:chOff x="2545400" y="2649725"/>
            <a:chExt cx="2818050" cy="1905775"/>
          </a:xfrm>
        </p:grpSpPr>
        <p:sp>
          <p:nvSpPr>
            <p:cNvPr id="1823" name="Google Shape;1823;p35"/>
            <p:cNvSpPr/>
            <p:nvPr/>
          </p:nvSpPr>
          <p:spPr>
            <a:xfrm>
              <a:off x="2578325" y="2673925"/>
              <a:ext cx="2785125" cy="1857500"/>
            </a:xfrm>
            <a:custGeom>
              <a:rect b="b" l="l" r="r" t="t"/>
              <a:pathLst>
                <a:path extrusionOk="0" h="74300" w="111405">
                  <a:moveTo>
                    <a:pt x="94" y="0"/>
                  </a:moveTo>
                  <a:cubicBezTo>
                    <a:pt x="50" y="0"/>
                    <a:pt x="6" y="29"/>
                    <a:pt x="1" y="87"/>
                  </a:cubicBezTo>
                  <a:lnTo>
                    <a:pt x="1" y="74210"/>
                  </a:lnTo>
                  <a:cubicBezTo>
                    <a:pt x="1" y="74261"/>
                    <a:pt x="43" y="74300"/>
                    <a:pt x="94" y="74300"/>
                  </a:cubicBezTo>
                  <a:lnTo>
                    <a:pt x="111289" y="74300"/>
                  </a:lnTo>
                  <a:cubicBezTo>
                    <a:pt x="111405" y="74293"/>
                    <a:pt x="111405" y="74123"/>
                    <a:pt x="111289" y="74116"/>
                  </a:cubicBezTo>
                  <a:lnTo>
                    <a:pt x="187" y="74116"/>
                  </a:lnTo>
                  <a:lnTo>
                    <a:pt x="187" y="87"/>
                  </a:lnTo>
                  <a:cubicBezTo>
                    <a:pt x="183" y="29"/>
                    <a:pt x="138" y="0"/>
                    <a:pt x="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5"/>
            <p:cNvSpPr/>
            <p:nvPr/>
          </p:nvSpPr>
          <p:spPr>
            <a:xfrm>
              <a:off x="2545400" y="2649725"/>
              <a:ext cx="61650" cy="52700"/>
            </a:xfrm>
            <a:custGeom>
              <a:rect b="b" l="l" r="r" t="t"/>
              <a:pathLst>
                <a:path extrusionOk="0" h="2108" w="2466">
                  <a:moveTo>
                    <a:pt x="1411" y="1"/>
                  </a:moveTo>
                  <a:cubicBezTo>
                    <a:pt x="473" y="1"/>
                    <a:pt x="0" y="1135"/>
                    <a:pt x="666" y="1797"/>
                  </a:cubicBezTo>
                  <a:cubicBezTo>
                    <a:pt x="868" y="2000"/>
                    <a:pt x="1139" y="2107"/>
                    <a:pt x="1414" y="2107"/>
                  </a:cubicBezTo>
                  <a:cubicBezTo>
                    <a:pt x="1548" y="2107"/>
                    <a:pt x="1684" y="2082"/>
                    <a:pt x="1813" y="2029"/>
                  </a:cubicBezTo>
                  <a:cubicBezTo>
                    <a:pt x="2208" y="1865"/>
                    <a:pt x="2465" y="1479"/>
                    <a:pt x="2465" y="1055"/>
                  </a:cubicBezTo>
                  <a:cubicBezTo>
                    <a:pt x="2465" y="473"/>
                    <a:pt x="1993" y="1"/>
                    <a:pt x="14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5"/>
            <p:cNvSpPr/>
            <p:nvPr/>
          </p:nvSpPr>
          <p:spPr>
            <a:xfrm>
              <a:off x="2545400" y="4502800"/>
              <a:ext cx="61650" cy="52700"/>
            </a:xfrm>
            <a:custGeom>
              <a:rect b="b" l="l" r="r" t="t"/>
              <a:pathLst>
                <a:path extrusionOk="0" h="2108" w="2466">
                  <a:moveTo>
                    <a:pt x="1411" y="0"/>
                  </a:moveTo>
                  <a:cubicBezTo>
                    <a:pt x="473" y="0"/>
                    <a:pt x="0" y="1135"/>
                    <a:pt x="666" y="1797"/>
                  </a:cubicBezTo>
                  <a:cubicBezTo>
                    <a:pt x="868" y="2000"/>
                    <a:pt x="1139" y="2107"/>
                    <a:pt x="1414" y="2107"/>
                  </a:cubicBezTo>
                  <a:cubicBezTo>
                    <a:pt x="1548" y="2107"/>
                    <a:pt x="1684" y="2081"/>
                    <a:pt x="1813" y="2029"/>
                  </a:cubicBezTo>
                  <a:cubicBezTo>
                    <a:pt x="2208" y="1865"/>
                    <a:pt x="2465" y="1479"/>
                    <a:pt x="2465" y="1055"/>
                  </a:cubicBezTo>
                  <a:cubicBezTo>
                    <a:pt x="2465" y="473"/>
                    <a:pt x="1993" y="0"/>
                    <a:pt x="14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5"/>
            <p:cNvSpPr/>
            <p:nvPr/>
          </p:nvSpPr>
          <p:spPr>
            <a:xfrm>
              <a:off x="2545400" y="4132200"/>
              <a:ext cx="61650" cy="52675"/>
            </a:xfrm>
            <a:custGeom>
              <a:rect b="b" l="l" r="r" t="t"/>
              <a:pathLst>
                <a:path extrusionOk="0" h="2107" w="2466">
                  <a:moveTo>
                    <a:pt x="1411" y="1"/>
                  </a:moveTo>
                  <a:cubicBezTo>
                    <a:pt x="473" y="1"/>
                    <a:pt x="0" y="1135"/>
                    <a:pt x="666" y="1797"/>
                  </a:cubicBezTo>
                  <a:cubicBezTo>
                    <a:pt x="867" y="1999"/>
                    <a:pt x="1137" y="2106"/>
                    <a:pt x="1410" y="2106"/>
                  </a:cubicBezTo>
                  <a:cubicBezTo>
                    <a:pt x="1546" y="2106"/>
                    <a:pt x="1683" y="2080"/>
                    <a:pt x="1813" y="2025"/>
                  </a:cubicBezTo>
                  <a:cubicBezTo>
                    <a:pt x="2208" y="1865"/>
                    <a:pt x="2465" y="1479"/>
                    <a:pt x="2465" y="1055"/>
                  </a:cubicBezTo>
                  <a:cubicBezTo>
                    <a:pt x="2465" y="470"/>
                    <a:pt x="1993" y="1"/>
                    <a:pt x="14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5"/>
            <p:cNvSpPr/>
            <p:nvPr/>
          </p:nvSpPr>
          <p:spPr>
            <a:xfrm>
              <a:off x="2545400" y="3761525"/>
              <a:ext cx="61650" cy="52750"/>
            </a:xfrm>
            <a:custGeom>
              <a:rect b="b" l="l" r="r" t="t"/>
              <a:pathLst>
                <a:path extrusionOk="0" h="2110" w="2466">
                  <a:moveTo>
                    <a:pt x="1411" y="0"/>
                  </a:moveTo>
                  <a:cubicBezTo>
                    <a:pt x="473" y="0"/>
                    <a:pt x="0" y="1135"/>
                    <a:pt x="666" y="1800"/>
                  </a:cubicBezTo>
                  <a:cubicBezTo>
                    <a:pt x="867" y="2002"/>
                    <a:pt x="1137" y="2109"/>
                    <a:pt x="1410" y="2109"/>
                  </a:cubicBezTo>
                  <a:cubicBezTo>
                    <a:pt x="1546" y="2109"/>
                    <a:pt x="1683" y="2083"/>
                    <a:pt x="1813" y="2029"/>
                  </a:cubicBezTo>
                  <a:cubicBezTo>
                    <a:pt x="2208" y="1865"/>
                    <a:pt x="2465" y="1482"/>
                    <a:pt x="2465" y="1055"/>
                  </a:cubicBezTo>
                  <a:cubicBezTo>
                    <a:pt x="2465" y="473"/>
                    <a:pt x="1993" y="0"/>
                    <a:pt x="14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5"/>
            <p:cNvSpPr/>
            <p:nvPr/>
          </p:nvSpPr>
          <p:spPr>
            <a:xfrm>
              <a:off x="2545400" y="3390925"/>
              <a:ext cx="61650" cy="52750"/>
            </a:xfrm>
            <a:custGeom>
              <a:rect b="b" l="l" r="r" t="t"/>
              <a:pathLst>
                <a:path extrusionOk="0" h="2110" w="2466">
                  <a:moveTo>
                    <a:pt x="1411" y="0"/>
                  </a:moveTo>
                  <a:cubicBezTo>
                    <a:pt x="473" y="0"/>
                    <a:pt x="0" y="1135"/>
                    <a:pt x="666" y="1800"/>
                  </a:cubicBezTo>
                  <a:cubicBezTo>
                    <a:pt x="867" y="2002"/>
                    <a:pt x="1137" y="2109"/>
                    <a:pt x="1410" y="2109"/>
                  </a:cubicBezTo>
                  <a:cubicBezTo>
                    <a:pt x="1546" y="2109"/>
                    <a:pt x="1683" y="2083"/>
                    <a:pt x="1813" y="2029"/>
                  </a:cubicBezTo>
                  <a:cubicBezTo>
                    <a:pt x="2208" y="1865"/>
                    <a:pt x="2465" y="1482"/>
                    <a:pt x="2465" y="1055"/>
                  </a:cubicBezTo>
                  <a:cubicBezTo>
                    <a:pt x="2465" y="473"/>
                    <a:pt x="1993" y="0"/>
                    <a:pt x="14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5"/>
            <p:cNvSpPr/>
            <p:nvPr/>
          </p:nvSpPr>
          <p:spPr>
            <a:xfrm>
              <a:off x="2545400" y="3020325"/>
              <a:ext cx="61650" cy="52725"/>
            </a:xfrm>
            <a:custGeom>
              <a:rect b="b" l="l" r="r" t="t"/>
              <a:pathLst>
                <a:path extrusionOk="0" h="2109" w="2466">
                  <a:moveTo>
                    <a:pt x="1411" y="1"/>
                  </a:moveTo>
                  <a:cubicBezTo>
                    <a:pt x="473" y="1"/>
                    <a:pt x="0" y="1135"/>
                    <a:pt x="666" y="1801"/>
                  </a:cubicBezTo>
                  <a:cubicBezTo>
                    <a:pt x="868" y="2001"/>
                    <a:pt x="1139" y="2109"/>
                    <a:pt x="1413" y="2109"/>
                  </a:cubicBezTo>
                  <a:cubicBezTo>
                    <a:pt x="1548" y="2109"/>
                    <a:pt x="1684" y="2083"/>
                    <a:pt x="1813" y="2029"/>
                  </a:cubicBezTo>
                  <a:cubicBezTo>
                    <a:pt x="2208" y="1865"/>
                    <a:pt x="2465" y="1479"/>
                    <a:pt x="2465" y="1055"/>
                  </a:cubicBezTo>
                  <a:cubicBezTo>
                    <a:pt x="2465" y="473"/>
                    <a:pt x="1993" y="1"/>
                    <a:pt x="14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 name="Google Shape;1830;p35"/>
          <p:cNvGrpSpPr/>
          <p:nvPr/>
        </p:nvGrpSpPr>
        <p:grpSpPr>
          <a:xfrm>
            <a:off x="4475912" y="1506619"/>
            <a:ext cx="3956674" cy="1056510"/>
            <a:chOff x="4076650" y="626150"/>
            <a:chExt cx="2913175" cy="777875"/>
          </a:xfrm>
        </p:grpSpPr>
        <p:sp>
          <p:nvSpPr>
            <p:cNvPr id="1831" name="Google Shape;1831;p35"/>
            <p:cNvSpPr/>
            <p:nvPr/>
          </p:nvSpPr>
          <p:spPr>
            <a:xfrm>
              <a:off x="4226300" y="647925"/>
              <a:ext cx="51575" cy="146475"/>
            </a:xfrm>
            <a:custGeom>
              <a:rect b="b" l="l" r="r" t="t"/>
              <a:pathLst>
                <a:path extrusionOk="0" h="5859" w="2063">
                  <a:moveTo>
                    <a:pt x="1032" y="1"/>
                  </a:moveTo>
                  <a:cubicBezTo>
                    <a:pt x="974" y="1"/>
                    <a:pt x="917" y="39"/>
                    <a:pt x="917" y="115"/>
                  </a:cubicBezTo>
                  <a:lnTo>
                    <a:pt x="917" y="1176"/>
                  </a:lnTo>
                  <a:lnTo>
                    <a:pt x="184" y="1176"/>
                  </a:lnTo>
                  <a:cubicBezTo>
                    <a:pt x="83" y="1176"/>
                    <a:pt x="0" y="1259"/>
                    <a:pt x="0" y="1360"/>
                  </a:cubicBezTo>
                  <a:lnTo>
                    <a:pt x="0" y="4055"/>
                  </a:lnTo>
                  <a:cubicBezTo>
                    <a:pt x="0" y="4155"/>
                    <a:pt x="83" y="4238"/>
                    <a:pt x="184" y="4238"/>
                  </a:cubicBezTo>
                  <a:lnTo>
                    <a:pt x="917" y="4238"/>
                  </a:lnTo>
                  <a:lnTo>
                    <a:pt x="917" y="5745"/>
                  </a:lnTo>
                  <a:cubicBezTo>
                    <a:pt x="917" y="5807"/>
                    <a:pt x="968" y="5859"/>
                    <a:pt x="1031" y="5859"/>
                  </a:cubicBezTo>
                  <a:cubicBezTo>
                    <a:pt x="1095" y="5859"/>
                    <a:pt x="1146" y="5807"/>
                    <a:pt x="1146" y="5745"/>
                  </a:cubicBezTo>
                  <a:lnTo>
                    <a:pt x="1146" y="4238"/>
                  </a:lnTo>
                  <a:lnTo>
                    <a:pt x="1880" y="4238"/>
                  </a:lnTo>
                  <a:cubicBezTo>
                    <a:pt x="1980" y="4238"/>
                    <a:pt x="2063" y="4155"/>
                    <a:pt x="2063" y="4055"/>
                  </a:cubicBezTo>
                  <a:lnTo>
                    <a:pt x="2063" y="1360"/>
                  </a:lnTo>
                  <a:cubicBezTo>
                    <a:pt x="2063" y="1259"/>
                    <a:pt x="1980" y="1176"/>
                    <a:pt x="1880" y="1176"/>
                  </a:cubicBezTo>
                  <a:lnTo>
                    <a:pt x="1146" y="1176"/>
                  </a:lnTo>
                  <a:lnTo>
                    <a:pt x="1146" y="115"/>
                  </a:lnTo>
                  <a:cubicBezTo>
                    <a:pt x="1146" y="39"/>
                    <a:pt x="1089" y="1"/>
                    <a:pt x="10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5"/>
            <p:cNvSpPr/>
            <p:nvPr/>
          </p:nvSpPr>
          <p:spPr>
            <a:xfrm>
              <a:off x="4304775" y="700650"/>
              <a:ext cx="51675" cy="162725"/>
            </a:xfrm>
            <a:custGeom>
              <a:rect b="b" l="l" r="r" t="t"/>
              <a:pathLst>
                <a:path extrusionOk="0" h="6509" w="2067">
                  <a:moveTo>
                    <a:pt x="1033" y="0"/>
                  </a:moveTo>
                  <a:cubicBezTo>
                    <a:pt x="976" y="0"/>
                    <a:pt x="919" y="39"/>
                    <a:pt x="919" y="116"/>
                  </a:cubicBezTo>
                  <a:lnTo>
                    <a:pt x="919" y="2602"/>
                  </a:lnTo>
                  <a:lnTo>
                    <a:pt x="183" y="2602"/>
                  </a:lnTo>
                  <a:cubicBezTo>
                    <a:pt x="83" y="2602"/>
                    <a:pt x="0" y="2684"/>
                    <a:pt x="0" y="2785"/>
                  </a:cubicBezTo>
                  <a:lnTo>
                    <a:pt x="0" y="3968"/>
                  </a:lnTo>
                  <a:cubicBezTo>
                    <a:pt x="0" y="4069"/>
                    <a:pt x="83" y="4151"/>
                    <a:pt x="183" y="4151"/>
                  </a:cubicBezTo>
                  <a:lnTo>
                    <a:pt x="919" y="4151"/>
                  </a:lnTo>
                  <a:lnTo>
                    <a:pt x="919" y="6393"/>
                  </a:lnTo>
                  <a:cubicBezTo>
                    <a:pt x="919" y="6457"/>
                    <a:pt x="970" y="6509"/>
                    <a:pt x="1034" y="6509"/>
                  </a:cubicBezTo>
                  <a:cubicBezTo>
                    <a:pt x="1096" y="6509"/>
                    <a:pt x="1148" y="6457"/>
                    <a:pt x="1148" y="6393"/>
                  </a:cubicBezTo>
                  <a:lnTo>
                    <a:pt x="1148" y="4153"/>
                  </a:lnTo>
                  <a:lnTo>
                    <a:pt x="1883" y="4153"/>
                  </a:lnTo>
                  <a:cubicBezTo>
                    <a:pt x="1984" y="4153"/>
                    <a:pt x="2066" y="4070"/>
                    <a:pt x="2066" y="3970"/>
                  </a:cubicBezTo>
                  <a:lnTo>
                    <a:pt x="2066" y="2787"/>
                  </a:lnTo>
                  <a:cubicBezTo>
                    <a:pt x="2066" y="2684"/>
                    <a:pt x="1984" y="2602"/>
                    <a:pt x="1883" y="2602"/>
                  </a:cubicBezTo>
                  <a:lnTo>
                    <a:pt x="1148" y="2602"/>
                  </a:lnTo>
                  <a:lnTo>
                    <a:pt x="1148" y="116"/>
                  </a:lnTo>
                  <a:cubicBezTo>
                    <a:pt x="1148" y="39"/>
                    <a:pt x="1090"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5"/>
            <p:cNvSpPr/>
            <p:nvPr/>
          </p:nvSpPr>
          <p:spPr>
            <a:xfrm>
              <a:off x="4378000" y="718275"/>
              <a:ext cx="51650" cy="422675"/>
            </a:xfrm>
            <a:custGeom>
              <a:rect b="b" l="l" r="r" t="t"/>
              <a:pathLst>
                <a:path extrusionOk="0" h="16907" w="2066">
                  <a:moveTo>
                    <a:pt x="1032" y="1"/>
                  </a:moveTo>
                  <a:cubicBezTo>
                    <a:pt x="975" y="1"/>
                    <a:pt x="917" y="39"/>
                    <a:pt x="917" y="115"/>
                  </a:cubicBezTo>
                  <a:lnTo>
                    <a:pt x="917" y="3356"/>
                  </a:lnTo>
                  <a:lnTo>
                    <a:pt x="184" y="3356"/>
                  </a:lnTo>
                  <a:cubicBezTo>
                    <a:pt x="81" y="3356"/>
                    <a:pt x="1" y="3437"/>
                    <a:pt x="1" y="3540"/>
                  </a:cubicBezTo>
                  <a:lnTo>
                    <a:pt x="1" y="12087"/>
                  </a:lnTo>
                  <a:cubicBezTo>
                    <a:pt x="1" y="12187"/>
                    <a:pt x="81" y="12270"/>
                    <a:pt x="184" y="12270"/>
                  </a:cubicBezTo>
                  <a:lnTo>
                    <a:pt x="917" y="12270"/>
                  </a:lnTo>
                  <a:lnTo>
                    <a:pt x="917" y="16793"/>
                  </a:lnTo>
                  <a:cubicBezTo>
                    <a:pt x="917" y="16855"/>
                    <a:pt x="969" y="16906"/>
                    <a:pt x="1033" y="16906"/>
                  </a:cubicBezTo>
                  <a:cubicBezTo>
                    <a:pt x="1095" y="16906"/>
                    <a:pt x="1147" y="16855"/>
                    <a:pt x="1147" y="16793"/>
                  </a:cubicBezTo>
                  <a:lnTo>
                    <a:pt x="1147" y="12272"/>
                  </a:lnTo>
                  <a:lnTo>
                    <a:pt x="1880" y="12272"/>
                  </a:lnTo>
                  <a:cubicBezTo>
                    <a:pt x="1983" y="12272"/>
                    <a:pt x="2063" y="12189"/>
                    <a:pt x="2063" y="12088"/>
                  </a:cubicBezTo>
                  <a:lnTo>
                    <a:pt x="2063" y="3540"/>
                  </a:lnTo>
                  <a:cubicBezTo>
                    <a:pt x="2065" y="3440"/>
                    <a:pt x="1984" y="3356"/>
                    <a:pt x="1883" y="3356"/>
                  </a:cubicBezTo>
                  <a:cubicBezTo>
                    <a:pt x="1882" y="3356"/>
                    <a:pt x="1881" y="3356"/>
                    <a:pt x="1880" y="3356"/>
                  </a:cubicBezTo>
                  <a:lnTo>
                    <a:pt x="1147" y="3356"/>
                  </a:lnTo>
                  <a:lnTo>
                    <a:pt x="1147" y="115"/>
                  </a:lnTo>
                  <a:cubicBezTo>
                    <a:pt x="1147" y="39"/>
                    <a:pt x="1089" y="1"/>
                    <a:pt x="10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5"/>
            <p:cNvSpPr/>
            <p:nvPr/>
          </p:nvSpPr>
          <p:spPr>
            <a:xfrm>
              <a:off x="4451150" y="1005525"/>
              <a:ext cx="51650" cy="351250"/>
            </a:xfrm>
            <a:custGeom>
              <a:rect b="b" l="l" r="r" t="t"/>
              <a:pathLst>
                <a:path extrusionOk="0" h="14050" w="2066">
                  <a:moveTo>
                    <a:pt x="1032" y="0"/>
                  </a:moveTo>
                  <a:cubicBezTo>
                    <a:pt x="975" y="0"/>
                    <a:pt x="917" y="38"/>
                    <a:pt x="917" y="114"/>
                  </a:cubicBezTo>
                  <a:lnTo>
                    <a:pt x="917" y="1035"/>
                  </a:lnTo>
                  <a:lnTo>
                    <a:pt x="184" y="1035"/>
                  </a:lnTo>
                  <a:cubicBezTo>
                    <a:pt x="83" y="1035"/>
                    <a:pt x="1" y="1115"/>
                    <a:pt x="1" y="1218"/>
                  </a:cubicBezTo>
                  <a:lnTo>
                    <a:pt x="1" y="10671"/>
                  </a:lnTo>
                  <a:cubicBezTo>
                    <a:pt x="1" y="10772"/>
                    <a:pt x="83" y="10854"/>
                    <a:pt x="184" y="10854"/>
                  </a:cubicBezTo>
                  <a:lnTo>
                    <a:pt x="917" y="10854"/>
                  </a:lnTo>
                  <a:lnTo>
                    <a:pt x="917" y="13934"/>
                  </a:lnTo>
                  <a:cubicBezTo>
                    <a:pt x="917" y="13998"/>
                    <a:pt x="969" y="14050"/>
                    <a:pt x="1033" y="14050"/>
                  </a:cubicBezTo>
                  <a:cubicBezTo>
                    <a:pt x="1095" y="14050"/>
                    <a:pt x="1147" y="13998"/>
                    <a:pt x="1147" y="13934"/>
                  </a:cubicBezTo>
                  <a:lnTo>
                    <a:pt x="1147" y="10854"/>
                  </a:lnTo>
                  <a:lnTo>
                    <a:pt x="1882" y="10854"/>
                  </a:lnTo>
                  <a:cubicBezTo>
                    <a:pt x="1983" y="10854"/>
                    <a:pt x="2065" y="10772"/>
                    <a:pt x="2065" y="10671"/>
                  </a:cubicBezTo>
                  <a:lnTo>
                    <a:pt x="2065" y="1218"/>
                  </a:lnTo>
                  <a:cubicBezTo>
                    <a:pt x="2065" y="1117"/>
                    <a:pt x="1983" y="1035"/>
                    <a:pt x="1882" y="1035"/>
                  </a:cubicBezTo>
                  <a:lnTo>
                    <a:pt x="1147" y="1035"/>
                  </a:lnTo>
                  <a:lnTo>
                    <a:pt x="1147" y="114"/>
                  </a:lnTo>
                  <a:cubicBezTo>
                    <a:pt x="1147" y="38"/>
                    <a:pt x="1089" y="0"/>
                    <a:pt x="1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5"/>
            <p:cNvSpPr/>
            <p:nvPr/>
          </p:nvSpPr>
          <p:spPr>
            <a:xfrm>
              <a:off x="4532925" y="1258925"/>
              <a:ext cx="51675" cy="89650"/>
            </a:xfrm>
            <a:custGeom>
              <a:rect b="b" l="l" r="r" t="t"/>
              <a:pathLst>
                <a:path extrusionOk="0" h="3586" w="2067">
                  <a:moveTo>
                    <a:pt x="1034" y="1"/>
                  </a:moveTo>
                  <a:cubicBezTo>
                    <a:pt x="976" y="1"/>
                    <a:pt x="919" y="39"/>
                    <a:pt x="919" y="115"/>
                  </a:cubicBezTo>
                  <a:lnTo>
                    <a:pt x="919" y="548"/>
                  </a:lnTo>
                  <a:lnTo>
                    <a:pt x="184" y="548"/>
                  </a:lnTo>
                  <a:cubicBezTo>
                    <a:pt x="83" y="548"/>
                    <a:pt x="0" y="630"/>
                    <a:pt x="0" y="731"/>
                  </a:cubicBezTo>
                  <a:lnTo>
                    <a:pt x="0" y="1782"/>
                  </a:lnTo>
                  <a:cubicBezTo>
                    <a:pt x="0" y="1882"/>
                    <a:pt x="83" y="1965"/>
                    <a:pt x="184" y="1965"/>
                  </a:cubicBezTo>
                  <a:lnTo>
                    <a:pt x="919" y="1965"/>
                  </a:lnTo>
                  <a:lnTo>
                    <a:pt x="919" y="3472"/>
                  </a:lnTo>
                  <a:cubicBezTo>
                    <a:pt x="919" y="3536"/>
                    <a:pt x="970" y="3586"/>
                    <a:pt x="1033" y="3586"/>
                  </a:cubicBezTo>
                  <a:cubicBezTo>
                    <a:pt x="1097" y="3586"/>
                    <a:pt x="1148" y="3536"/>
                    <a:pt x="1148" y="3472"/>
                  </a:cubicBezTo>
                  <a:lnTo>
                    <a:pt x="1148" y="1965"/>
                  </a:lnTo>
                  <a:lnTo>
                    <a:pt x="1883" y="1965"/>
                  </a:lnTo>
                  <a:cubicBezTo>
                    <a:pt x="1984" y="1965"/>
                    <a:pt x="2067" y="1882"/>
                    <a:pt x="2067" y="1782"/>
                  </a:cubicBezTo>
                  <a:lnTo>
                    <a:pt x="2067" y="731"/>
                  </a:lnTo>
                  <a:cubicBezTo>
                    <a:pt x="2067" y="630"/>
                    <a:pt x="1984" y="548"/>
                    <a:pt x="1883" y="548"/>
                  </a:cubicBezTo>
                  <a:lnTo>
                    <a:pt x="1148" y="548"/>
                  </a:lnTo>
                  <a:lnTo>
                    <a:pt x="1148" y="115"/>
                  </a:lnTo>
                  <a:cubicBezTo>
                    <a:pt x="1148" y="39"/>
                    <a:pt x="1091" y="1"/>
                    <a:pt x="1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5"/>
            <p:cNvSpPr/>
            <p:nvPr/>
          </p:nvSpPr>
          <p:spPr>
            <a:xfrm>
              <a:off x="4831075" y="1048075"/>
              <a:ext cx="51625" cy="201000"/>
            </a:xfrm>
            <a:custGeom>
              <a:rect b="b" l="l" r="r" t="t"/>
              <a:pathLst>
                <a:path extrusionOk="0" h="8040" w="2065">
                  <a:moveTo>
                    <a:pt x="1032" y="0"/>
                  </a:moveTo>
                  <a:cubicBezTo>
                    <a:pt x="974" y="0"/>
                    <a:pt x="917" y="39"/>
                    <a:pt x="917" y="116"/>
                  </a:cubicBezTo>
                  <a:lnTo>
                    <a:pt x="917" y="2138"/>
                  </a:lnTo>
                  <a:lnTo>
                    <a:pt x="184" y="2138"/>
                  </a:lnTo>
                  <a:cubicBezTo>
                    <a:pt x="83" y="2138"/>
                    <a:pt x="0" y="2220"/>
                    <a:pt x="0" y="2321"/>
                  </a:cubicBezTo>
                  <a:lnTo>
                    <a:pt x="0" y="6235"/>
                  </a:lnTo>
                  <a:cubicBezTo>
                    <a:pt x="0" y="6336"/>
                    <a:pt x="83" y="6419"/>
                    <a:pt x="184" y="6419"/>
                  </a:cubicBezTo>
                  <a:lnTo>
                    <a:pt x="917" y="6419"/>
                  </a:lnTo>
                  <a:lnTo>
                    <a:pt x="917" y="7926"/>
                  </a:lnTo>
                  <a:cubicBezTo>
                    <a:pt x="917" y="7988"/>
                    <a:pt x="968" y="8039"/>
                    <a:pt x="1031" y="8039"/>
                  </a:cubicBezTo>
                  <a:cubicBezTo>
                    <a:pt x="1095" y="8039"/>
                    <a:pt x="1146" y="7988"/>
                    <a:pt x="1146" y="7926"/>
                  </a:cubicBezTo>
                  <a:lnTo>
                    <a:pt x="1146" y="6419"/>
                  </a:lnTo>
                  <a:lnTo>
                    <a:pt x="1880" y="6419"/>
                  </a:lnTo>
                  <a:cubicBezTo>
                    <a:pt x="1982" y="6419"/>
                    <a:pt x="2063" y="6336"/>
                    <a:pt x="2063" y="6235"/>
                  </a:cubicBezTo>
                  <a:lnTo>
                    <a:pt x="2063" y="2321"/>
                  </a:lnTo>
                  <a:cubicBezTo>
                    <a:pt x="2065" y="2220"/>
                    <a:pt x="1982" y="2138"/>
                    <a:pt x="1880" y="2138"/>
                  </a:cubicBezTo>
                  <a:lnTo>
                    <a:pt x="1146" y="2138"/>
                  </a:lnTo>
                  <a:lnTo>
                    <a:pt x="1146" y="116"/>
                  </a:lnTo>
                  <a:cubicBezTo>
                    <a:pt x="1146" y="39"/>
                    <a:pt x="1089" y="0"/>
                    <a:pt x="1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5"/>
            <p:cNvSpPr/>
            <p:nvPr/>
          </p:nvSpPr>
          <p:spPr>
            <a:xfrm>
              <a:off x="4982775" y="1104175"/>
              <a:ext cx="51650" cy="294500"/>
            </a:xfrm>
            <a:custGeom>
              <a:rect b="b" l="l" r="r" t="t"/>
              <a:pathLst>
                <a:path extrusionOk="0" h="11780" w="2066">
                  <a:moveTo>
                    <a:pt x="1034" y="0"/>
                  </a:moveTo>
                  <a:cubicBezTo>
                    <a:pt x="977" y="0"/>
                    <a:pt x="919" y="39"/>
                    <a:pt x="919" y="116"/>
                  </a:cubicBezTo>
                  <a:lnTo>
                    <a:pt x="919" y="3504"/>
                  </a:lnTo>
                  <a:lnTo>
                    <a:pt x="184" y="3504"/>
                  </a:lnTo>
                  <a:cubicBezTo>
                    <a:pt x="83" y="3504"/>
                    <a:pt x="1" y="3586"/>
                    <a:pt x="1" y="3687"/>
                  </a:cubicBezTo>
                  <a:lnTo>
                    <a:pt x="1" y="9975"/>
                  </a:lnTo>
                  <a:cubicBezTo>
                    <a:pt x="1" y="10076"/>
                    <a:pt x="83" y="10159"/>
                    <a:pt x="184" y="10159"/>
                  </a:cubicBezTo>
                  <a:lnTo>
                    <a:pt x="919" y="10159"/>
                  </a:lnTo>
                  <a:lnTo>
                    <a:pt x="919" y="11666"/>
                  </a:lnTo>
                  <a:cubicBezTo>
                    <a:pt x="919" y="11728"/>
                    <a:pt x="969" y="11779"/>
                    <a:pt x="1033" y="11779"/>
                  </a:cubicBezTo>
                  <a:cubicBezTo>
                    <a:pt x="1097" y="11779"/>
                    <a:pt x="1149" y="11728"/>
                    <a:pt x="1149" y="11666"/>
                  </a:cubicBezTo>
                  <a:lnTo>
                    <a:pt x="1149" y="10159"/>
                  </a:lnTo>
                  <a:lnTo>
                    <a:pt x="1882" y="10159"/>
                  </a:lnTo>
                  <a:cubicBezTo>
                    <a:pt x="1983" y="10159"/>
                    <a:pt x="2065" y="10076"/>
                    <a:pt x="2065" y="9975"/>
                  </a:cubicBezTo>
                  <a:lnTo>
                    <a:pt x="2065" y="3687"/>
                  </a:lnTo>
                  <a:cubicBezTo>
                    <a:pt x="2065" y="3586"/>
                    <a:pt x="1985" y="3504"/>
                    <a:pt x="1882" y="3504"/>
                  </a:cubicBezTo>
                  <a:lnTo>
                    <a:pt x="1149" y="3504"/>
                  </a:lnTo>
                  <a:lnTo>
                    <a:pt x="1149" y="116"/>
                  </a:lnTo>
                  <a:cubicBezTo>
                    <a:pt x="1149" y="39"/>
                    <a:pt x="1091" y="0"/>
                    <a:pt x="1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5"/>
            <p:cNvSpPr/>
            <p:nvPr/>
          </p:nvSpPr>
          <p:spPr>
            <a:xfrm>
              <a:off x="5356225" y="772950"/>
              <a:ext cx="51650" cy="252500"/>
            </a:xfrm>
            <a:custGeom>
              <a:rect b="b" l="l" r="r" t="t"/>
              <a:pathLst>
                <a:path extrusionOk="0" h="10100" w="2066">
                  <a:moveTo>
                    <a:pt x="1032" y="1"/>
                  </a:moveTo>
                  <a:cubicBezTo>
                    <a:pt x="975" y="1"/>
                    <a:pt x="918" y="39"/>
                    <a:pt x="918" y="115"/>
                  </a:cubicBezTo>
                  <a:lnTo>
                    <a:pt x="918" y="1573"/>
                  </a:lnTo>
                  <a:lnTo>
                    <a:pt x="184" y="1573"/>
                  </a:lnTo>
                  <a:cubicBezTo>
                    <a:pt x="83" y="1573"/>
                    <a:pt x="1" y="1653"/>
                    <a:pt x="1" y="1756"/>
                  </a:cubicBezTo>
                  <a:lnTo>
                    <a:pt x="1" y="6026"/>
                  </a:lnTo>
                  <a:cubicBezTo>
                    <a:pt x="1" y="6128"/>
                    <a:pt x="83" y="6209"/>
                    <a:pt x="184" y="6209"/>
                  </a:cubicBezTo>
                  <a:lnTo>
                    <a:pt x="918" y="6209"/>
                  </a:lnTo>
                  <a:lnTo>
                    <a:pt x="918" y="9984"/>
                  </a:lnTo>
                  <a:cubicBezTo>
                    <a:pt x="918" y="10048"/>
                    <a:pt x="969" y="10099"/>
                    <a:pt x="1031" y="10099"/>
                  </a:cubicBezTo>
                  <a:cubicBezTo>
                    <a:pt x="1096" y="10099"/>
                    <a:pt x="1147" y="10048"/>
                    <a:pt x="1147" y="9984"/>
                  </a:cubicBezTo>
                  <a:lnTo>
                    <a:pt x="1147" y="6211"/>
                  </a:lnTo>
                  <a:lnTo>
                    <a:pt x="1882" y="6211"/>
                  </a:lnTo>
                  <a:cubicBezTo>
                    <a:pt x="1983" y="6211"/>
                    <a:pt x="2065" y="6128"/>
                    <a:pt x="2065" y="6028"/>
                  </a:cubicBezTo>
                  <a:lnTo>
                    <a:pt x="2065" y="1756"/>
                  </a:lnTo>
                  <a:cubicBezTo>
                    <a:pt x="2065" y="1653"/>
                    <a:pt x="1983" y="1573"/>
                    <a:pt x="1882" y="1573"/>
                  </a:cubicBezTo>
                  <a:lnTo>
                    <a:pt x="1147" y="1573"/>
                  </a:lnTo>
                  <a:lnTo>
                    <a:pt x="1147" y="115"/>
                  </a:lnTo>
                  <a:cubicBezTo>
                    <a:pt x="1147" y="39"/>
                    <a:pt x="1090" y="1"/>
                    <a:pt x="10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5"/>
            <p:cNvSpPr/>
            <p:nvPr/>
          </p:nvSpPr>
          <p:spPr>
            <a:xfrm>
              <a:off x="5436900" y="870300"/>
              <a:ext cx="51675" cy="191125"/>
            </a:xfrm>
            <a:custGeom>
              <a:rect b="b" l="l" r="r" t="t"/>
              <a:pathLst>
                <a:path extrusionOk="0" h="7645" w="2067">
                  <a:moveTo>
                    <a:pt x="1034" y="1"/>
                  </a:moveTo>
                  <a:cubicBezTo>
                    <a:pt x="976" y="1"/>
                    <a:pt x="919" y="39"/>
                    <a:pt x="919" y="115"/>
                  </a:cubicBezTo>
                  <a:lnTo>
                    <a:pt x="919" y="2935"/>
                  </a:lnTo>
                  <a:lnTo>
                    <a:pt x="184" y="2935"/>
                  </a:lnTo>
                  <a:cubicBezTo>
                    <a:pt x="83" y="2935"/>
                    <a:pt x="1" y="3017"/>
                    <a:pt x="1" y="3118"/>
                  </a:cubicBezTo>
                  <a:lnTo>
                    <a:pt x="1" y="5382"/>
                  </a:lnTo>
                  <a:cubicBezTo>
                    <a:pt x="1" y="5483"/>
                    <a:pt x="83" y="5566"/>
                    <a:pt x="184" y="5566"/>
                  </a:cubicBezTo>
                  <a:lnTo>
                    <a:pt x="919" y="5566"/>
                  </a:lnTo>
                  <a:lnTo>
                    <a:pt x="919" y="7531"/>
                  </a:lnTo>
                  <a:cubicBezTo>
                    <a:pt x="919" y="7593"/>
                    <a:pt x="971" y="7645"/>
                    <a:pt x="1033" y="7645"/>
                  </a:cubicBezTo>
                  <a:cubicBezTo>
                    <a:pt x="1097" y="7645"/>
                    <a:pt x="1148" y="7593"/>
                    <a:pt x="1148" y="7531"/>
                  </a:cubicBezTo>
                  <a:lnTo>
                    <a:pt x="1148" y="5566"/>
                  </a:lnTo>
                  <a:lnTo>
                    <a:pt x="1884" y="5566"/>
                  </a:lnTo>
                  <a:cubicBezTo>
                    <a:pt x="1984" y="5566"/>
                    <a:pt x="2067" y="5485"/>
                    <a:pt x="2067" y="5382"/>
                  </a:cubicBezTo>
                  <a:lnTo>
                    <a:pt x="2067" y="3118"/>
                  </a:lnTo>
                  <a:cubicBezTo>
                    <a:pt x="2067" y="3017"/>
                    <a:pt x="1984" y="2935"/>
                    <a:pt x="1884" y="2935"/>
                  </a:cubicBezTo>
                  <a:lnTo>
                    <a:pt x="1148" y="2935"/>
                  </a:lnTo>
                  <a:lnTo>
                    <a:pt x="1148" y="115"/>
                  </a:lnTo>
                  <a:cubicBezTo>
                    <a:pt x="1148" y="39"/>
                    <a:pt x="1091" y="1"/>
                    <a:pt x="1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5"/>
            <p:cNvSpPr/>
            <p:nvPr/>
          </p:nvSpPr>
          <p:spPr>
            <a:xfrm>
              <a:off x="5503375" y="1001450"/>
              <a:ext cx="51625" cy="92100"/>
            </a:xfrm>
            <a:custGeom>
              <a:rect b="b" l="l" r="r" t="t"/>
              <a:pathLst>
                <a:path extrusionOk="0" h="3684" w="2065">
                  <a:moveTo>
                    <a:pt x="1031" y="0"/>
                  </a:moveTo>
                  <a:cubicBezTo>
                    <a:pt x="974" y="0"/>
                    <a:pt x="917" y="38"/>
                    <a:pt x="917" y="114"/>
                  </a:cubicBezTo>
                  <a:lnTo>
                    <a:pt x="917" y="514"/>
                  </a:lnTo>
                  <a:lnTo>
                    <a:pt x="183" y="514"/>
                  </a:lnTo>
                  <a:cubicBezTo>
                    <a:pt x="83" y="514"/>
                    <a:pt x="0" y="596"/>
                    <a:pt x="0" y="697"/>
                  </a:cubicBezTo>
                  <a:lnTo>
                    <a:pt x="0" y="1880"/>
                  </a:lnTo>
                  <a:cubicBezTo>
                    <a:pt x="0" y="1981"/>
                    <a:pt x="83" y="2063"/>
                    <a:pt x="183" y="2063"/>
                  </a:cubicBezTo>
                  <a:lnTo>
                    <a:pt x="917" y="2063"/>
                  </a:lnTo>
                  <a:lnTo>
                    <a:pt x="917" y="3570"/>
                  </a:lnTo>
                  <a:cubicBezTo>
                    <a:pt x="917" y="3632"/>
                    <a:pt x="968" y="3684"/>
                    <a:pt x="1032" y="3684"/>
                  </a:cubicBezTo>
                  <a:cubicBezTo>
                    <a:pt x="1095" y="3684"/>
                    <a:pt x="1146" y="3632"/>
                    <a:pt x="1146" y="3570"/>
                  </a:cubicBezTo>
                  <a:lnTo>
                    <a:pt x="1146" y="2063"/>
                  </a:lnTo>
                  <a:lnTo>
                    <a:pt x="1881" y="2063"/>
                  </a:lnTo>
                  <a:cubicBezTo>
                    <a:pt x="1982" y="2063"/>
                    <a:pt x="2064" y="1982"/>
                    <a:pt x="2064" y="1880"/>
                  </a:cubicBezTo>
                  <a:lnTo>
                    <a:pt x="2064" y="697"/>
                  </a:lnTo>
                  <a:cubicBezTo>
                    <a:pt x="2064" y="596"/>
                    <a:pt x="1982" y="514"/>
                    <a:pt x="1881" y="514"/>
                  </a:cubicBezTo>
                  <a:lnTo>
                    <a:pt x="1146" y="514"/>
                  </a:lnTo>
                  <a:lnTo>
                    <a:pt x="1146" y="114"/>
                  </a:lnTo>
                  <a:cubicBezTo>
                    <a:pt x="1146" y="38"/>
                    <a:pt x="1089" y="0"/>
                    <a:pt x="10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5"/>
            <p:cNvSpPr/>
            <p:nvPr/>
          </p:nvSpPr>
          <p:spPr>
            <a:xfrm>
              <a:off x="5733625" y="820950"/>
              <a:ext cx="51675" cy="229375"/>
            </a:xfrm>
            <a:custGeom>
              <a:rect b="b" l="l" r="r" t="t"/>
              <a:pathLst>
                <a:path extrusionOk="0" h="9175" w="2067">
                  <a:moveTo>
                    <a:pt x="1034" y="1"/>
                  </a:moveTo>
                  <a:cubicBezTo>
                    <a:pt x="977" y="1"/>
                    <a:pt x="919" y="39"/>
                    <a:pt x="919" y="116"/>
                  </a:cubicBezTo>
                  <a:lnTo>
                    <a:pt x="919" y="2456"/>
                  </a:lnTo>
                  <a:lnTo>
                    <a:pt x="184" y="2456"/>
                  </a:lnTo>
                  <a:cubicBezTo>
                    <a:pt x="83" y="2456"/>
                    <a:pt x="1" y="2536"/>
                    <a:pt x="1" y="2639"/>
                  </a:cubicBezTo>
                  <a:lnTo>
                    <a:pt x="1" y="5807"/>
                  </a:lnTo>
                  <a:cubicBezTo>
                    <a:pt x="1" y="5908"/>
                    <a:pt x="83" y="5990"/>
                    <a:pt x="184" y="5990"/>
                  </a:cubicBezTo>
                  <a:lnTo>
                    <a:pt x="919" y="5990"/>
                  </a:lnTo>
                  <a:lnTo>
                    <a:pt x="919" y="9061"/>
                  </a:lnTo>
                  <a:cubicBezTo>
                    <a:pt x="919" y="9124"/>
                    <a:pt x="971" y="9175"/>
                    <a:pt x="1035" y="9175"/>
                  </a:cubicBezTo>
                  <a:cubicBezTo>
                    <a:pt x="1097" y="9175"/>
                    <a:pt x="1148" y="9124"/>
                    <a:pt x="1148" y="9061"/>
                  </a:cubicBezTo>
                  <a:lnTo>
                    <a:pt x="1148" y="5990"/>
                  </a:lnTo>
                  <a:lnTo>
                    <a:pt x="1884" y="5990"/>
                  </a:lnTo>
                  <a:cubicBezTo>
                    <a:pt x="1985" y="5990"/>
                    <a:pt x="2067" y="5908"/>
                    <a:pt x="2067" y="5807"/>
                  </a:cubicBezTo>
                  <a:lnTo>
                    <a:pt x="2067" y="2639"/>
                  </a:lnTo>
                  <a:cubicBezTo>
                    <a:pt x="2067" y="2538"/>
                    <a:pt x="1985" y="2456"/>
                    <a:pt x="1884" y="2456"/>
                  </a:cubicBezTo>
                  <a:lnTo>
                    <a:pt x="1148" y="2456"/>
                  </a:lnTo>
                  <a:lnTo>
                    <a:pt x="1148" y="116"/>
                  </a:lnTo>
                  <a:cubicBezTo>
                    <a:pt x="1148" y="39"/>
                    <a:pt x="1091" y="1"/>
                    <a:pt x="1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5"/>
            <p:cNvSpPr/>
            <p:nvPr/>
          </p:nvSpPr>
          <p:spPr>
            <a:xfrm>
              <a:off x="5808975" y="940800"/>
              <a:ext cx="51700" cy="144700"/>
            </a:xfrm>
            <a:custGeom>
              <a:rect b="b" l="l" r="r" t="t"/>
              <a:pathLst>
                <a:path extrusionOk="0" h="5788" w="2068">
                  <a:moveTo>
                    <a:pt x="1034" y="1"/>
                  </a:moveTo>
                  <a:cubicBezTo>
                    <a:pt x="977" y="1"/>
                    <a:pt x="919" y="39"/>
                    <a:pt x="919" y="115"/>
                  </a:cubicBezTo>
                  <a:lnTo>
                    <a:pt x="919" y="1713"/>
                  </a:lnTo>
                  <a:lnTo>
                    <a:pt x="184" y="1713"/>
                  </a:lnTo>
                  <a:cubicBezTo>
                    <a:pt x="83" y="1713"/>
                    <a:pt x="1" y="1796"/>
                    <a:pt x="1" y="1897"/>
                  </a:cubicBezTo>
                  <a:lnTo>
                    <a:pt x="1" y="3981"/>
                  </a:lnTo>
                  <a:cubicBezTo>
                    <a:pt x="1" y="4084"/>
                    <a:pt x="83" y="4165"/>
                    <a:pt x="184" y="4165"/>
                  </a:cubicBezTo>
                  <a:lnTo>
                    <a:pt x="919" y="4165"/>
                  </a:lnTo>
                  <a:lnTo>
                    <a:pt x="919" y="5672"/>
                  </a:lnTo>
                  <a:cubicBezTo>
                    <a:pt x="919" y="5736"/>
                    <a:pt x="971" y="5787"/>
                    <a:pt x="1035" y="5787"/>
                  </a:cubicBezTo>
                  <a:cubicBezTo>
                    <a:pt x="1097" y="5787"/>
                    <a:pt x="1149" y="5736"/>
                    <a:pt x="1149" y="5672"/>
                  </a:cubicBezTo>
                  <a:lnTo>
                    <a:pt x="1149" y="4166"/>
                  </a:lnTo>
                  <a:lnTo>
                    <a:pt x="1882" y="4166"/>
                  </a:lnTo>
                  <a:cubicBezTo>
                    <a:pt x="1983" y="4166"/>
                    <a:pt x="2065" y="4084"/>
                    <a:pt x="2065" y="3983"/>
                  </a:cubicBezTo>
                  <a:lnTo>
                    <a:pt x="2065" y="1899"/>
                  </a:lnTo>
                  <a:cubicBezTo>
                    <a:pt x="2067" y="1796"/>
                    <a:pt x="1985" y="1713"/>
                    <a:pt x="1882" y="1713"/>
                  </a:cubicBezTo>
                  <a:lnTo>
                    <a:pt x="1149" y="1713"/>
                  </a:lnTo>
                  <a:lnTo>
                    <a:pt x="1149" y="115"/>
                  </a:lnTo>
                  <a:cubicBezTo>
                    <a:pt x="1149" y="39"/>
                    <a:pt x="1091" y="1"/>
                    <a:pt x="1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5"/>
            <p:cNvSpPr/>
            <p:nvPr/>
          </p:nvSpPr>
          <p:spPr>
            <a:xfrm>
              <a:off x="5887550" y="973675"/>
              <a:ext cx="51625" cy="275400"/>
            </a:xfrm>
            <a:custGeom>
              <a:rect b="b" l="l" r="r" t="t"/>
              <a:pathLst>
                <a:path extrusionOk="0" h="11016" w="2065">
                  <a:moveTo>
                    <a:pt x="1033" y="1"/>
                  </a:moveTo>
                  <a:cubicBezTo>
                    <a:pt x="976" y="1"/>
                    <a:pt x="919" y="39"/>
                    <a:pt x="919" y="116"/>
                  </a:cubicBezTo>
                  <a:lnTo>
                    <a:pt x="919" y="3040"/>
                  </a:lnTo>
                  <a:lnTo>
                    <a:pt x="184" y="3040"/>
                  </a:lnTo>
                  <a:cubicBezTo>
                    <a:pt x="83" y="3040"/>
                    <a:pt x="0" y="3123"/>
                    <a:pt x="0" y="3224"/>
                  </a:cubicBezTo>
                  <a:lnTo>
                    <a:pt x="0" y="9211"/>
                  </a:lnTo>
                  <a:cubicBezTo>
                    <a:pt x="0" y="9312"/>
                    <a:pt x="83" y="9395"/>
                    <a:pt x="184" y="9395"/>
                  </a:cubicBezTo>
                  <a:lnTo>
                    <a:pt x="919" y="9395"/>
                  </a:lnTo>
                  <a:lnTo>
                    <a:pt x="919" y="10902"/>
                  </a:lnTo>
                  <a:cubicBezTo>
                    <a:pt x="919" y="10964"/>
                    <a:pt x="968" y="11015"/>
                    <a:pt x="1032" y="11015"/>
                  </a:cubicBezTo>
                  <a:cubicBezTo>
                    <a:pt x="1097" y="11015"/>
                    <a:pt x="1148" y="10964"/>
                    <a:pt x="1148" y="10902"/>
                  </a:cubicBezTo>
                  <a:lnTo>
                    <a:pt x="1148" y="9395"/>
                  </a:lnTo>
                  <a:lnTo>
                    <a:pt x="1881" y="9395"/>
                  </a:lnTo>
                  <a:cubicBezTo>
                    <a:pt x="1982" y="9395"/>
                    <a:pt x="2065" y="9312"/>
                    <a:pt x="2065" y="9211"/>
                  </a:cubicBezTo>
                  <a:lnTo>
                    <a:pt x="2065" y="3224"/>
                  </a:lnTo>
                  <a:cubicBezTo>
                    <a:pt x="2065" y="3123"/>
                    <a:pt x="1982" y="3040"/>
                    <a:pt x="1881" y="3040"/>
                  </a:cubicBezTo>
                  <a:lnTo>
                    <a:pt x="1148" y="3040"/>
                  </a:lnTo>
                  <a:lnTo>
                    <a:pt x="1148" y="116"/>
                  </a:lnTo>
                  <a:cubicBezTo>
                    <a:pt x="1148" y="39"/>
                    <a:pt x="1091" y="1"/>
                    <a:pt x="1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5"/>
            <p:cNvSpPr/>
            <p:nvPr/>
          </p:nvSpPr>
          <p:spPr>
            <a:xfrm>
              <a:off x="6033925" y="846625"/>
              <a:ext cx="51650" cy="470775"/>
            </a:xfrm>
            <a:custGeom>
              <a:rect b="b" l="l" r="r" t="t"/>
              <a:pathLst>
                <a:path extrusionOk="0" h="18831" w="2066">
                  <a:moveTo>
                    <a:pt x="1032" y="1"/>
                  </a:moveTo>
                  <a:cubicBezTo>
                    <a:pt x="975" y="1"/>
                    <a:pt x="918" y="39"/>
                    <a:pt x="918" y="116"/>
                  </a:cubicBezTo>
                  <a:lnTo>
                    <a:pt x="918" y="4355"/>
                  </a:lnTo>
                  <a:lnTo>
                    <a:pt x="184" y="4355"/>
                  </a:lnTo>
                  <a:cubicBezTo>
                    <a:pt x="82" y="4355"/>
                    <a:pt x="1" y="4437"/>
                    <a:pt x="1" y="4538"/>
                  </a:cubicBezTo>
                  <a:lnTo>
                    <a:pt x="1" y="17027"/>
                  </a:lnTo>
                  <a:cubicBezTo>
                    <a:pt x="1" y="17128"/>
                    <a:pt x="82" y="17210"/>
                    <a:pt x="184" y="17210"/>
                  </a:cubicBezTo>
                  <a:lnTo>
                    <a:pt x="918" y="17210"/>
                  </a:lnTo>
                  <a:lnTo>
                    <a:pt x="918" y="18717"/>
                  </a:lnTo>
                  <a:cubicBezTo>
                    <a:pt x="918" y="18780"/>
                    <a:pt x="969" y="18831"/>
                    <a:pt x="1031" y="18831"/>
                  </a:cubicBezTo>
                  <a:cubicBezTo>
                    <a:pt x="1095" y="18831"/>
                    <a:pt x="1147" y="18780"/>
                    <a:pt x="1147" y="18717"/>
                  </a:cubicBezTo>
                  <a:lnTo>
                    <a:pt x="1147" y="17210"/>
                  </a:lnTo>
                  <a:lnTo>
                    <a:pt x="1880" y="17210"/>
                  </a:lnTo>
                  <a:cubicBezTo>
                    <a:pt x="1983" y="17210"/>
                    <a:pt x="2063" y="17128"/>
                    <a:pt x="2063" y="17027"/>
                  </a:cubicBezTo>
                  <a:lnTo>
                    <a:pt x="2063" y="4540"/>
                  </a:lnTo>
                  <a:cubicBezTo>
                    <a:pt x="2065" y="4437"/>
                    <a:pt x="1983" y="4355"/>
                    <a:pt x="1880" y="4355"/>
                  </a:cubicBezTo>
                  <a:lnTo>
                    <a:pt x="1147" y="4355"/>
                  </a:lnTo>
                  <a:lnTo>
                    <a:pt x="1147" y="116"/>
                  </a:lnTo>
                  <a:cubicBezTo>
                    <a:pt x="1147" y="39"/>
                    <a:pt x="1089" y="1"/>
                    <a:pt x="10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5"/>
            <p:cNvSpPr/>
            <p:nvPr/>
          </p:nvSpPr>
          <p:spPr>
            <a:xfrm>
              <a:off x="6411975" y="973675"/>
              <a:ext cx="51625" cy="118825"/>
            </a:xfrm>
            <a:custGeom>
              <a:rect b="b" l="l" r="r" t="t"/>
              <a:pathLst>
                <a:path extrusionOk="0" h="4753" w="2065">
                  <a:moveTo>
                    <a:pt x="1032" y="1"/>
                  </a:moveTo>
                  <a:cubicBezTo>
                    <a:pt x="974" y="1"/>
                    <a:pt x="917" y="39"/>
                    <a:pt x="917" y="116"/>
                  </a:cubicBezTo>
                  <a:lnTo>
                    <a:pt x="917" y="1016"/>
                  </a:lnTo>
                  <a:lnTo>
                    <a:pt x="184" y="1016"/>
                  </a:lnTo>
                  <a:cubicBezTo>
                    <a:pt x="83" y="1016"/>
                    <a:pt x="0" y="1099"/>
                    <a:pt x="0" y="1200"/>
                  </a:cubicBezTo>
                  <a:lnTo>
                    <a:pt x="0" y="2947"/>
                  </a:lnTo>
                  <a:cubicBezTo>
                    <a:pt x="0" y="3049"/>
                    <a:pt x="83" y="3130"/>
                    <a:pt x="184" y="3130"/>
                  </a:cubicBezTo>
                  <a:lnTo>
                    <a:pt x="917" y="3130"/>
                  </a:lnTo>
                  <a:lnTo>
                    <a:pt x="917" y="4637"/>
                  </a:lnTo>
                  <a:cubicBezTo>
                    <a:pt x="917" y="4701"/>
                    <a:pt x="968" y="4753"/>
                    <a:pt x="1033" y="4753"/>
                  </a:cubicBezTo>
                  <a:cubicBezTo>
                    <a:pt x="1095" y="4753"/>
                    <a:pt x="1146" y="4701"/>
                    <a:pt x="1146" y="4637"/>
                  </a:cubicBezTo>
                  <a:lnTo>
                    <a:pt x="1146" y="3132"/>
                  </a:lnTo>
                  <a:lnTo>
                    <a:pt x="1880" y="3132"/>
                  </a:lnTo>
                  <a:cubicBezTo>
                    <a:pt x="1982" y="3132"/>
                    <a:pt x="2063" y="3049"/>
                    <a:pt x="2063" y="2949"/>
                  </a:cubicBezTo>
                  <a:lnTo>
                    <a:pt x="2063" y="1201"/>
                  </a:lnTo>
                  <a:cubicBezTo>
                    <a:pt x="2065" y="1099"/>
                    <a:pt x="1982" y="1016"/>
                    <a:pt x="1880" y="1016"/>
                  </a:cubicBezTo>
                  <a:lnTo>
                    <a:pt x="1146" y="1016"/>
                  </a:lnTo>
                  <a:lnTo>
                    <a:pt x="1146" y="116"/>
                  </a:lnTo>
                  <a:cubicBezTo>
                    <a:pt x="1146" y="39"/>
                    <a:pt x="1089" y="1"/>
                    <a:pt x="10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5"/>
            <p:cNvSpPr/>
            <p:nvPr/>
          </p:nvSpPr>
          <p:spPr>
            <a:xfrm>
              <a:off x="6644450" y="754775"/>
              <a:ext cx="51575" cy="149300"/>
            </a:xfrm>
            <a:custGeom>
              <a:rect b="b" l="l" r="r" t="t"/>
              <a:pathLst>
                <a:path extrusionOk="0" h="5972" w="2063">
                  <a:moveTo>
                    <a:pt x="1031" y="0"/>
                  </a:moveTo>
                  <a:cubicBezTo>
                    <a:pt x="974" y="0"/>
                    <a:pt x="917" y="38"/>
                    <a:pt x="917" y="114"/>
                  </a:cubicBezTo>
                  <a:lnTo>
                    <a:pt x="917" y="1234"/>
                  </a:lnTo>
                  <a:lnTo>
                    <a:pt x="184" y="1234"/>
                  </a:lnTo>
                  <a:cubicBezTo>
                    <a:pt x="83" y="1234"/>
                    <a:pt x="0" y="1317"/>
                    <a:pt x="0" y="1418"/>
                  </a:cubicBezTo>
                  <a:lnTo>
                    <a:pt x="0" y="3181"/>
                  </a:lnTo>
                  <a:cubicBezTo>
                    <a:pt x="0" y="3282"/>
                    <a:pt x="83" y="3365"/>
                    <a:pt x="184" y="3365"/>
                  </a:cubicBezTo>
                  <a:lnTo>
                    <a:pt x="917" y="3365"/>
                  </a:lnTo>
                  <a:lnTo>
                    <a:pt x="917" y="5858"/>
                  </a:lnTo>
                  <a:cubicBezTo>
                    <a:pt x="917" y="5922"/>
                    <a:pt x="968" y="5972"/>
                    <a:pt x="1032" y="5972"/>
                  </a:cubicBezTo>
                  <a:cubicBezTo>
                    <a:pt x="1095" y="5972"/>
                    <a:pt x="1146" y="5922"/>
                    <a:pt x="1146" y="5858"/>
                  </a:cubicBezTo>
                  <a:lnTo>
                    <a:pt x="1146" y="3365"/>
                  </a:lnTo>
                  <a:lnTo>
                    <a:pt x="1879" y="3365"/>
                  </a:lnTo>
                  <a:cubicBezTo>
                    <a:pt x="1980" y="3365"/>
                    <a:pt x="2063" y="3282"/>
                    <a:pt x="2063" y="3181"/>
                  </a:cubicBezTo>
                  <a:lnTo>
                    <a:pt x="2063" y="1418"/>
                  </a:lnTo>
                  <a:cubicBezTo>
                    <a:pt x="2063" y="1317"/>
                    <a:pt x="1980" y="1234"/>
                    <a:pt x="1879" y="1234"/>
                  </a:cubicBezTo>
                  <a:lnTo>
                    <a:pt x="1146" y="1234"/>
                  </a:lnTo>
                  <a:lnTo>
                    <a:pt x="1146" y="114"/>
                  </a:lnTo>
                  <a:cubicBezTo>
                    <a:pt x="1146" y="38"/>
                    <a:pt x="1089" y="0"/>
                    <a:pt x="10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5"/>
            <p:cNvSpPr/>
            <p:nvPr/>
          </p:nvSpPr>
          <p:spPr>
            <a:xfrm>
              <a:off x="6863950" y="674300"/>
              <a:ext cx="51575" cy="114225"/>
            </a:xfrm>
            <a:custGeom>
              <a:rect b="b" l="l" r="r" t="t"/>
              <a:pathLst>
                <a:path extrusionOk="0" h="4569" w="2063">
                  <a:moveTo>
                    <a:pt x="1033" y="0"/>
                  </a:moveTo>
                  <a:cubicBezTo>
                    <a:pt x="976" y="0"/>
                    <a:pt x="919" y="39"/>
                    <a:pt x="919" y="116"/>
                  </a:cubicBezTo>
                  <a:lnTo>
                    <a:pt x="919" y="1795"/>
                  </a:lnTo>
                  <a:lnTo>
                    <a:pt x="183" y="1795"/>
                  </a:lnTo>
                  <a:cubicBezTo>
                    <a:pt x="83" y="1795"/>
                    <a:pt x="0" y="1878"/>
                    <a:pt x="0" y="1978"/>
                  </a:cubicBezTo>
                  <a:lnTo>
                    <a:pt x="0" y="2761"/>
                  </a:lnTo>
                  <a:cubicBezTo>
                    <a:pt x="0" y="2862"/>
                    <a:pt x="83" y="2945"/>
                    <a:pt x="183" y="2945"/>
                  </a:cubicBezTo>
                  <a:lnTo>
                    <a:pt x="917" y="2945"/>
                  </a:lnTo>
                  <a:lnTo>
                    <a:pt x="917" y="4453"/>
                  </a:lnTo>
                  <a:cubicBezTo>
                    <a:pt x="917" y="4518"/>
                    <a:pt x="968" y="4569"/>
                    <a:pt x="1030" y="4569"/>
                  </a:cubicBezTo>
                  <a:cubicBezTo>
                    <a:pt x="1095" y="4569"/>
                    <a:pt x="1146" y="4518"/>
                    <a:pt x="1146" y="4453"/>
                  </a:cubicBezTo>
                  <a:lnTo>
                    <a:pt x="1146" y="2946"/>
                  </a:lnTo>
                  <a:lnTo>
                    <a:pt x="1879" y="2946"/>
                  </a:lnTo>
                  <a:cubicBezTo>
                    <a:pt x="1980" y="2946"/>
                    <a:pt x="2063" y="2864"/>
                    <a:pt x="2063" y="2763"/>
                  </a:cubicBezTo>
                  <a:lnTo>
                    <a:pt x="2063" y="1978"/>
                  </a:lnTo>
                  <a:cubicBezTo>
                    <a:pt x="2063" y="1878"/>
                    <a:pt x="1982" y="1797"/>
                    <a:pt x="1881" y="1795"/>
                  </a:cubicBezTo>
                  <a:lnTo>
                    <a:pt x="1148" y="1795"/>
                  </a:lnTo>
                  <a:lnTo>
                    <a:pt x="1148" y="116"/>
                  </a:lnTo>
                  <a:cubicBezTo>
                    <a:pt x="1148" y="39"/>
                    <a:pt x="1091"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5"/>
            <p:cNvSpPr/>
            <p:nvPr/>
          </p:nvSpPr>
          <p:spPr>
            <a:xfrm>
              <a:off x="6938225" y="704125"/>
              <a:ext cx="51600" cy="199950"/>
            </a:xfrm>
            <a:custGeom>
              <a:rect b="b" l="l" r="r" t="t"/>
              <a:pathLst>
                <a:path extrusionOk="0" h="7998" w="2064">
                  <a:moveTo>
                    <a:pt x="1032" y="0"/>
                  </a:moveTo>
                  <a:cubicBezTo>
                    <a:pt x="975" y="0"/>
                    <a:pt x="918" y="38"/>
                    <a:pt x="918" y="114"/>
                  </a:cubicBezTo>
                  <a:lnTo>
                    <a:pt x="918" y="1662"/>
                  </a:lnTo>
                  <a:lnTo>
                    <a:pt x="184" y="1662"/>
                  </a:lnTo>
                  <a:cubicBezTo>
                    <a:pt x="82" y="1662"/>
                    <a:pt x="1" y="1744"/>
                    <a:pt x="1" y="1845"/>
                  </a:cubicBezTo>
                  <a:lnTo>
                    <a:pt x="1" y="4217"/>
                  </a:lnTo>
                  <a:cubicBezTo>
                    <a:pt x="1" y="4318"/>
                    <a:pt x="82" y="4401"/>
                    <a:pt x="184" y="4401"/>
                  </a:cubicBezTo>
                  <a:lnTo>
                    <a:pt x="918" y="4401"/>
                  </a:lnTo>
                  <a:lnTo>
                    <a:pt x="918" y="7884"/>
                  </a:lnTo>
                  <a:cubicBezTo>
                    <a:pt x="918" y="7946"/>
                    <a:pt x="967" y="7998"/>
                    <a:pt x="1031" y="7998"/>
                  </a:cubicBezTo>
                  <a:cubicBezTo>
                    <a:pt x="1096" y="7998"/>
                    <a:pt x="1147" y="7946"/>
                    <a:pt x="1147" y="7884"/>
                  </a:cubicBezTo>
                  <a:lnTo>
                    <a:pt x="1147" y="4401"/>
                  </a:lnTo>
                  <a:lnTo>
                    <a:pt x="1880" y="4401"/>
                  </a:lnTo>
                  <a:cubicBezTo>
                    <a:pt x="1981" y="4401"/>
                    <a:pt x="2064" y="4318"/>
                    <a:pt x="2064" y="4217"/>
                  </a:cubicBezTo>
                  <a:lnTo>
                    <a:pt x="2064" y="1845"/>
                  </a:lnTo>
                  <a:cubicBezTo>
                    <a:pt x="2064" y="1744"/>
                    <a:pt x="1981" y="1662"/>
                    <a:pt x="1880" y="1662"/>
                  </a:cubicBezTo>
                  <a:lnTo>
                    <a:pt x="1147" y="1662"/>
                  </a:lnTo>
                  <a:lnTo>
                    <a:pt x="1147" y="114"/>
                  </a:lnTo>
                  <a:cubicBezTo>
                    <a:pt x="1147" y="38"/>
                    <a:pt x="1090" y="0"/>
                    <a:pt x="1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5"/>
            <p:cNvSpPr/>
            <p:nvPr/>
          </p:nvSpPr>
          <p:spPr>
            <a:xfrm>
              <a:off x="4076650" y="626150"/>
              <a:ext cx="51625" cy="259325"/>
            </a:xfrm>
            <a:custGeom>
              <a:rect b="b" l="l" r="r" t="t"/>
              <a:pathLst>
                <a:path extrusionOk="0" h="10373" w="2065">
                  <a:moveTo>
                    <a:pt x="1032" y="1"/>
                  </a:moveTo>
                  <a:cubicBezTo>
                    <a:pt x="974" y="1"/>
                    <a:pt x="917" y="39"/>
                    <a:pt x="917" y="115"/>
                  </a:cubicBezTo>
                  <a:lnTo>
                    <a:pt x="917" y="3486"/>
                  </a:lnTo>
                  <a:lnTo>
                    <a:pt x="184" y="3486"/>
                  </a:lnTo>
                  <a:cubicBezTo>
                    <a:pt x="83" y="3486"/>
                    <a:pt x="0" y="3569"/>
                    <a:pt x="0" y="3670"/>
                  </a:cubicBezTo>
                  <a:lnTo>
                    <a:pt x="0" y="7142"/>
                  </a:lnTo>
                  <a:cubicBezTo>
                    <a:pt x="0" y="7243"/>
                    <a:pt x="83" y="7325"/>
                    <a:pt x="184" y="7325"/>
                  </a:cubicBezTo>
                  <a:lnTo>
                    <a:pt x="917" y="7325"/>
                  </a:lnTo>
                  <a:lnTo>
                    <a:pt x="917" y="10259"/>
                  </a:lnTo>
                  <a:cubicBezTo>
                    <a:pt x="917" y="10323"/>
                    <a:pt x="968" y="10372"/>
                    <a:pt x="1033" y="10372"/>
                  </a:cubicBezTo>
                  <a:cubicBezTo>
                    <a:pt x="1095" y="10372"/>
                    <a:pt x="1146" y="10323"/>
                    <a:pt x="1146" y="10259"/>
                  </a:cubicBezTo>
                  <a:lnTo>
                    <a:pt x="1146" y="7325"/>
                  </a:lnTo>
                  <a:lnTo>
                    <a:pt x="1881" y="7325"/>
                  </a:lnTo>
                  <a:cubicBezTo>
                    <a:pt x="1982" y="7325"/>
                    <a:pt x="2065" y="7243"/>
                    <a:pt x="2065" y="7142"/>
                  </a:cubicBezTo>
                  <a:lnTo>
                    <a:pt x="2065" y="3670"/>
                  </a:lnTo>
                  <a:cubicBezTo>
                    <a:pt x="2065" y="3569"/>
                    <a:pt x="1982" y="3486"/>
                    <a:pt x="1881" y="3486"/>
                  </a:cubicBezTo>
                  <a:lnTo>
                    <a:pt x="1146" y="3486"/>
                  </a:lnTo>
                  <a:lnTo>
                    <a:pt x="1146" y="115"/>
                  </a:lnTo>
                  <a:cubicBezTo>
                    <a:pt x="1146" y="39"/>
                    <a:pt x="1089" y="1"/>
                    <a:pt x="10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5"/>
            <p:cNvSpPr/>
            <p:nvPr/>
          </p:nvSpPr>
          <p:spPr>
            <a:xfrm>
              <a:off x="4154100" y="636425"/>
              <a:ext cx="51675" cy="105125"/>
            </a:xfrm>
            <a:custGeom>
              <a:rect b="b" l="l" r="r" t="t"/>
              <a:pathLst>
                <a:path extrusionOk="0" h="4205" w="2067">
                  <a:moveTo>
                    <a:pt x="900" y="1"/>
                  </a:moveTo>
                  <a:cubicBezTo>
                    <a:pt x="841" y="1"/>
                    <a:pt x="783" y="41"/>
                    <a:pt x="785" y="120"/>
                  </a:cubicBezTo>
                  <a:lnTo>
                    <a:pt x="833" y="1545"/>
                  </a:lnTo>
                  <a:lnTo>
                    <a:pt x="184" y="1545"/>
                  </a:lnTo>
                  <a:cubicBezTo>
                    <a:pt x="83" y="1545"/>
                    <a:pt x="1" y="1627"/>
                    <a:pt x="1" y="1728"/>
                  </a:cubicBezTo>
                  <a:lnTo>
                    <a:pt x="1" y="2771"/>
                  </a:lnTo>
                  <a:cubicBezTo>
                    <a:pt x="1" y="2872"/>
                    <a:pt x="83" y="2954"/>
                    <a:pt x="184" y="2954"/>
                  </a:cubicBezTo>
                  <a:lnTo>
                    <a:pt x="881" y="2954"/>
                  </a:lnTo>
                  <a:lnTo>
                    <a:pt x="919" y="4093"/>
                  </a:lnTo>
                  <a:cubicBezTo>
                    <a:pt x="921" y="4155"/>
                    <a:pt x="972" y="4205"/>
                    <a:pt x="1033" y="4205"/>
                  </a:cubicBezTo>
                  <a:lnTo>
                    <a:pt x="1038" y="4205"/>
                  </a:lnTo>
                  <a:cubicBezTo>
                    <a:pt x="1101" y="4203"/>
                    <a:pt x="1150" y="4150"/>
                    <a:pt x="1148" y="4086"/>
                  </a:cubicBezTo>
                  <a:lnTo>
                    <a:pt x="1110" y="2954"/>
                  </a:lnTo>
                  <a:lnTo>
                    <a:pt x="1884" y="2954"/>
                  </a:lnTo>
                  <a:cubicBezTo>
                    <a:pt x="1985" y="2954"/>
                    <a:pt x="2067" y="2872"/>
                    <a:pt x="2067" y="2771"/>
                  </a:cubicBezTo>
                  <a:lnTo>
                    <a:pt x="2067" y="1728"/>
                  </a:lnTo>
                  <a:cubicBezTo>
                    <a:pt x="2067" y="1627"/>
                    <a:pt x="1985" y="1545"/>
                    <a:pt x="1884" y="1545"/>
                  </a:cubicBezTo>
                  <a:lnTo>
                    <a:pt x="1064" y="1545"/>
                  </a:lnTo>
                  <a:lnTo>
                    <a:pt x="1015" y="113"/>
                  </a:lnTo>
                  <a:cubicBezTo>
                    <a:pt x="1012" y="38"/>
                    <a:pt x="956" y="1"/>
                    <a:pt x="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5"/>
            <p:cNvSpPr/>
            <p:nvPr/>
          </p:nvSpPr>
          <p:spPr>
            <a:xfrm>
              <a:off x="4606125" y="1028500"/>
              <a:ext cx="51625" cy="337025"/>
            </a:xfrm>
            <a:custGeom>
              <a:rect b="b" l="l" r="r" t="t"/>
              <a:pathLst>
                <a:path extrusionOk="0" h="13481" w="2065">
                  <a:moveTo>
                    <a:pt x="1032" y="0"/>
                  </a:moveTo>
                  <a:cubicBezTo>
                    <a:pt x="974" y="0"/>
                    <a:pt x="917" y="39"/>
                    <a:pt x="917" y="116"/>
                  </a:cubicBezTo>
                  <a:lnTo>
                    <a:pt x="917" y="4386"/>
                  </a:lnTo>
                  <a:lnTo>
                    <a:pt x="184" y="4386"/>
                  </a:lnTo>
                  <a:cubicBezTo>
                    <a:pt x="83" y="4386"/>
                    <a:pt x="0" y="4466"/>
                    <a:pt x="0" y="4569"/>
                  </a:cubicBezTo>
                  <a:lnTo>
                    <a:pt x="0" y="11000"/>
                  </a:lnTo>
                  <a:cubicBezTo>
                    <a:pt x="0" y="11101"/>
                    <a:pt x="83" y="11184"/>
                    <a:pt x="184" y="11184"/>
                  </a:cubicBezTo>
                  <a:lnTo>
                    <a:pt x="917" y="11184"/>
                  </a:lnTo>
                  <a:lnTo>
                    <a:pt x="917" y="13365"/>
                  </a:lnTo>
                  <a:cubicBezTo>
                    <a:pt x="917" y="13430"/>
                    <a:pt x="968" y="13481"/>
                    <a:pt x="1033" y="13481"/>
                  </a:cubicBezTo>
                  <a:cubicBezTo>
                    <a:pt x="1097" y="13481"/>
                    <a:pt x="1146" y="13430"/>
                    <a:pt x="1146" y="13365"/>
                  </a:cubicBezTo>
                  <a:lnTo>
                    <a:pt x="1146" y="11184"/>
                  </a:lnTo>
                  <a:lnTo>
                    <a:pt x="1881" y="11184"/>
                  </a:lnTo>
                  <a:cubicBezTo>
                    <a:pt x="1982" y="11184"/>
                    <a:pt x="2065" y="11101"/>
                    <a:pt x="2065" y="11000"/>
                  </a:cubicBezTo>
                  <a:lnTo>
                    <a:pt x="2065" y="4569"/>
                  </a:lnTo>
                  <a:cubicBezTo>
                    <a:pt x="2065" y="4468"/>
                    <a:pt x="1984" y="4386"/>
                    <a:pt x="1881" y="4386"/>
                  </a:cubicBezTo>
                  <a:lnTo>
                    <a:pt x="1146" y="4386"/>
                  </a:lnTo>
                  <a:lnTo>
                    <a:pt x="1146" y="116"/>
                  </a:lnTo>
                  <a:cubicBezTo>
                    <a:pt x="1146" y="39"/>
                    <a:pt x="1089" y="0"/>
                    <a:pt x="1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5"/>
            <p:cNvSpPr/>
            <p:nvPr/>
          </p:nvSpPr>
          <p:spPr>
            <a:xfrm>
              <a:off x="4682575" y="1051125"/>
              <a:ext cx="51625" cy="122650"/>
            </a:xfrm>
            <a:custGeom>
              <a:rect b="b" l="l" r="r" t="t"/>
              <a:pathLst>
                <a:path extrusionOk="0" h="4906" w="2065">
                  <a:moveTo>
                    <a:pt x="1019" y="1"/>
                  </a:moveTo>
                  <a:cubicBezTo>
                    <a:pt x="962" y="1"/>
                    <a:pt x="904" y="39"/>
                    <a:pt x="904" y="116"/>
                  </a:cubicBezTo>
                  <a:lnTo>
                    <a:pt x="904" y="1964"/>
                  </a:lnTo>
                  <a:lnTo>
                    <a:pt x="184" y="1964"/>
                  </a:lnTo>
                  <a:cubicBezTo>
                    <a:pt x="81" y="1964"/>
                    <a:pt x="0" y="2047"/>
                    <a:pt x="0" y="2148"/>
                  </a:cubicBezTo>
                  <a:lnTo>
                    <a:pt x="0" y="3099"/>
                  </a:lnTo>
                  <a:cubicBezTo>
                    <a:pt x="0" y="3200"/>
                    <a:pt x="81" y="3283"/>
                    <a:pt x="184" y="3283"/>
                  </a:cubicBezTo>
                  <a:lnTo>
                    <a:pt x="904" y="3283"/>
                  </a:lnTo>
                  <a:lnTo>
                    <a:pt x="904" y="4790"/>
                  </a:lnTo>
                  <a:cubicBezTo>
                    <a:pt x="904" y="4854"/>
                    <a:pt x="956" y="4905"/>
                    <a:pt x="1018" y="4905"/>
                  </a:cubicBezTo>
                  <a:cubicBezTo>
                    <a:pt x="1082" y="4905"/>
                    <a:pt x="1133" y="4854"/>
                    <a:pt x="1133" y="4790"/>
                  </a:cubicBezTo>
                  <a:lnTo>
                    <a:pt x="1133" y="3283"/>
                  </a:lnTo>
                  <a:lnTo>
                    <a:pt x="1881" y="3283"/>
                  </a:lnTo>
                  <a:cubicBezTo>
                    <a:pt x="1982" y="3283"/>
                    <a:pt x="2065" y="3200"/>
                    <a:pt x="2065" y="3099"/>
                  </a:cubicBezTo>
                  <a:lnTo>
                    <a:pt x="2065" y="2148"/>
                  </a:lnTo>
                  <a:cubicBezTo>
                    <a:pt x="2065" y="2047"/>
                    <a:pt x="1982" y="1964"/>
                    <a:pt x="1880" y="1964"/>
                  </a:cubicBezTo>
                  <a:lnTo>
                    <a:pt x="1133" y="1964"/>
                  </a:lnTo>
                  <a:lnTo>
                    <a:pt x="1133" y="116"/>
                  </a:lnTo>
                  <a:cubicBezTo>
                    <a:pt x="1133" y="39"/>
                    <a:pt x="1076" y="1"/>
                    <a:pt x="1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5"/>
            <p:cNvSpPr/>
            <p:nvPr/>
          </p:nvSpPr>
          <p:spPr>
            <a:xfrm>
              <a:off x="4752475" y="1044900"/>
              <a:ext cx="51675" cy="91200"/>
            </a:xfrm>
            <a:custGeom>
              <a:rect b="b" l="l" r="r" t="t"/>
              <a:pathLst>
                <a:path extrusionOk="0" h="3648" w="2067">
                  <a:moveTo>
                    <a:pt x="1033" y="0"/>
                  </a:moveTo>
                  <a:cubicBezTo>
                    <a:pt x="976" y="0"/>
                    <a:pt x="919" y="38"/>
                    <a:pt x="919" y="114"/>
                  </a:cubicBezTo>
                  <a:lnTo>
                    <a:pt x="919" y="1029"/>
                  </a:lnTo>
                  <a:lnTo>
                    <a:pt x="184" y="1029"/>
                  </a:lnTo>
                  <a:cubicBezTo>
                    <a:pt x="83" y="1029"/>
                    <a:pt x="0" y="1112"/>
                    <a:pt x="0" y="1212"/>
                  </a:cubicBezTo>
                  <a:lnTo>
                    <a:pt x="0" y="1841"/>
                  </a:lnTo>
                  <a:cubicBezTo>
                    <a:pt x="0" y="1944"/>
                    <a:pt x="83" y="2025"/>
                    <a:pt x="184" y="2025"/>
                  </a:cubicBezTo>
                  <a:lnTo>
                    <a:pt x="919" y="2025"/>
                  </a:lnTo>
                  <a:lnTo>
                    <a:pt x="919" y="3532"/>
                  </a:lnTo>
                  <a:cubicBezTo>
                    <a:pt x="919" y="3596"/>
                    <a:pt x="970" y="3647"/>
                    <a:pt x="1032" y="3647"/>
                  </a:cubicBezTo>
                  <a:cubicBezTo>
                    <a:pt x="1097" y="3647"/>
                    <a:pt x="1148" y="3596"/>
                    <a:pt x="1148" y="3532"/>
                  </a:cubicBezTo>
                  <a:lnTo>
                    <a:pt x="1148" y="2025"/>
                  </a:lnTo>
                  <a:lnTo>
                    <a:pt x="1883" y="2025"/>
                  </a:lnTo>
                  <a:cubicBezTo>
                    <a:pt x="1984" y="2025"/>
                    <a:pt x="2066" y="1944"/>
                    <a:pt x="2066" y="1841"/>
                  </a:cubicBezTo>
                  <a:lnTo>
                    <a:pt x="2066" y="1212"/>
                  </a:lnTo>
                  <a:cubicBezTo>
                    <a:pt x="2066" y="1112"/>
                    <a:pt x="1984" y="1029"/>
                    <a:pt x="1883" y="1029"/>
                  </a:cubicBezTo>
                  <a:lnTo>
                    <a:pt x="1148" y="1029"/>
                  </a:lnTo>
                  <a:lnTo>
                    <a:pt x="1148" y="114"/>
                  </a:lnTo>
                  <a:cubicBezTo>
                    <a:pt x="1148" y="38"/>
                    <a:pt x="1091"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5"/>
            <p:cNvSpPr/>
            <p:nvPr/>
          </p:nvSpPr>
          <p:spPr>
            <a:xfrm>
              <a:off x="4905325" y="1135250"/>
              <a:ext cx="51625" cy="113825"/>
            </a:xfrm>
            <a:custGeom>
              <a:rect b="b" l="l" r="r" t="t"/>
              <a:pathLst>
                <a:path extrusionOk="0" h="4553" w="2065">
                  <a:moveTo>
                    <a:pt x="1032" y="0"/>
                  </a:moveTo>
                  <a:cubicBezTo>
                    <a:pt x="974" y="0"/>
                    <a:pt x="917" y="39"/>
                    <a:pt x="917" y="116"/>
                  </a:cubicBezTo>
                  <a:lnTo>
                    <a:pt x="917" y="1614"/>
                  </a:lnTo>
                  <a:lnTo>
                    <a:pt x="184" y="1614"/>
                  </a:lnTo>
                  <a:cubicBezTo>
                    <a:pt x="83" y="1614"/>
                    <a:pt x="0" y="1696"/>
                    <a:pt x="0" y="1797"/>
                  </a:cubicBezTo>
                  <a:lnTo>
                    <a:pt x="0" y="2748"/>
                  </a:lnTo>
                  <a:cubicBezTo>
                    <a:pt x="0" y="2849"/>
                    <a:pt x="83" y="2932"/>
                    <a:pt x="184" y="2932"/>
                  </a:cubicBezTo>
                  <a:lnTo>
                    <a:pt x="917" y="2932"/>
                  </a:lnTo>
                  <a:lnTo>
                    <a:pt x="917" y="4439"/>
                  </a:lnTo>
                  <a:cubicBezTo>
                    <a:pt x="917" y="4501"/>
                    <a:pt x="968" y="4552"/>
                    <a:pt x="1031" y="4552"/>
                  </a:cubicBezTo>
                  <a:cubicBezTo>
                    <a:pt x="1095" y="4552"/>
                    <a:pt x="1146" y="4501"/>
                    <a:pt x="1146" y="4439"/>
                  </a:cubicBezTo>
                  <a:lnTo>
                    <a:pt x="1146" y="2932"/>
                  </a:lnTo>
                  <a:lnTo>
                    <a:pt x="1881" y="2932"/>
                  </a:lnTo>
                  <a:cubicBezTo>
                    <a:pt x="1982" y="2932"/>
                    <a:pt x="2065" y="2849"/>
                    <a:pt x="2065" y="2748"/>
                  </a:cubicBezTo>
                  <a:lnTo>
                    <a:pt x="2065" y="1797"/>
                  </a:lnTo>
                  <a:cubicBezTo>
                    <a:pt x="2065" y="1696"/>
                    <a:pt x="1982" y="1614"/>
                    <a:pt x="1881" y="1614"/>
                  </a:cubicBezTo>
                  <a:lnTo>
                    <a:pt x="1146" y="1614"/>
                  </a:lnTo>
                  <a:lnTo>
                    <a:pt x="1146" y="116"/>
                  </a:lnTo>
                  <a:cubicBezTo>
                    <a:pt x="1146" y="39"/>
                    <a:pt x="1089" y="0"/>
                    <a:pt x="1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5"/>
            <p:cNvSpPr/>
            <p:nvPr/>
          </p:nvSpPr>
          <p:spPr>
            <a:xfrm>
              <a:off x="5057025" y="1189275"/>
              <a:ext cx="51650" cy="214750"/>
            </a:xfrm>
            <a:custGeom>
              <a:rect b="b" l="l" r="r" t="t"/>
              <a:pathLst>
                <a:path extrusionOk="0" h="8590" w="2066">
                  <a:moveTo>
                    <a:pt x="1034" y="1"/>
                  </a:moveTo>
                  <a:cubicBezTo>
                    <a:pt x="977" y="1"/>
                    <a:pt x="919" y="39"/>
                    <a:pt x="919" y="116"/>
                  </a:cubicBezTo>
                  <a:lnTo>
                    <a:pt x="919" y="960"/>
                  </a:lnTo>
                  <a:lnTo>
                    <a:pt x="184" y="960"/>
                  </a:lnTo>
                  <a:cubicBezTo>
                    <a:pt x="83" y="960"/>
                    <a:pt x="1" y="1042"/>
                    <a:pt x="1" y="1143"/>
                  </a:cubicBezTo>
                  <a:lnTo>
                    <a:pt x="1" y="6786"/>
                  </a:lnTo>
                  <a:cubicBezTo>
                    <a:pt x="1" y="6887"/>
                    <a:pt x="83" y="6969"/>
                    <a:pt x="184" y="6969"/>
                  </a:cubicBezTo>
                  <a:lnTo>
                    <a:pt x="919" y="6969"/>
                  </a:lnTo>
                  <a:lnTo>
                    <a:pt x="919" y="8474"/>
                  </a:lnTo>
                  <a:cubicBezTo>
                    <a:pt x="919" y="8539"/>
                    <a:pt x="969" y="8590"/>
                    <a:pt x="1033" y="8590"/>
                  </a:cubicBezTo>
                  <a:cubicBezTo>
                    <a:pt x="1097" y="8590"/>
                    <a:pt x="1149" y="8539"/>
                    <a:pt x="1149" y="8474"/>
                  </a:cubicBezTo>
                  <a:lnTo>
                    <a:pt x="1149" y="6969"/>
                  </a:lnTo>
                  <a:lnTo>
                    <a:pt x="1882" y="6969"/>
                  </a:lnTo>
                  <a:cubicBezTo>
                    <a:pt x="1983" y="6969"/>
                    <a:pt x="2065" y="6887"/>
                    <a:pt x="2065" y="6786"/>
                  </a:cubicBezTo>
                  <a:lnTo>
                    <a:pt x="2065" y="1143"/>
                  </a:lnTo>
                  <a:cubicBezTo>
                    <a:pt x="2065" y="1042"/>
                    <a:pt x="1985" y="960"/>
                    <a:pt x="1882" y="960"/>
                  </a:cubicBezTo>
                  <a:lnTo>
                    <a:pt x="1149" y="960"/>
                  </a:lnTo>
                  <a:lnTo>
                    <a:pt x="1149" y="116"/>
                  </a:lnTo>
                  <a:cubicBezTo>
                    <a:pt x="1149" y="39"/>
                    <a:pt x="1091" y="1"/>
                    <a:pt x="1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5"/>
            <p:cNvSpPr/>
            <p:nvPr/>
          </p:nvSpPr>
          <p:spPr>
            <a:xfrm>
              <a:off x="5134550" y="937875"/>
              <a:ext cx="51625" cy="376100"/>
            </a:xfrm>
            <a:custGeom>
              <a:rect b="b" l="l" r="r" t="t"/>
              <a:pathLst>
                <a:path extrusionOk="0" h="15044" w="2065">
                  <a:moveTo>
                    <a:pt x="1031" y="1"/>
                  </a:moveTo>
                  <a:cubicBezTo>
                    <a:pt x="974" y="1"/>
                    <a:pt x="917" y="39"/>
                    <a:pt x="917" y="116"/>
                  </a:cubicBezTo>
                  <a:lnTo>
                    <a:pt x="917" y="2448"/>
                  </a:lnTo>
                  <a:lnTo>
                    <a:pt x="183" y="2448"/>
                  </a:lnTo>
                  <a:cubicBezTo>
                    <a:pt x="81" y="2448"/>
                    <a:pt x="0" y="2531"/>
                    <a:pt x="0" y="2632"/>
                  </a:cubicBezTo>
                  <a:lnTo>
                    <a:pt x="0" y="10643"/>
                  </a:lnTo>
                  <a:cubicBezTo>
                    <a:pt x="0" y="10744"/>
                    <a:pt x="81" y="10827"/>
                    <a:pt x="183" y="10827"/>
                  </a:cubicBezTo>
                  <a:lnTo>
                    <a:pt x="917" y="10827"/>
                  </a:lnTo>
                  <a:lnTo>
                    <a:pt x="917" y="14928"/>
                  </a:lnTo>
                  <a:cubicBezTo>
                    <a:pt x="917" y="14992"/>
                    <a:pt x="968" y="15043"/>
                    <a:pt x="1032" y="15043"/>
                  </a:cubicBezTo>
                  <a:cubicBezTo>
                    <a:pt x="1095" y="15043"/>
                    <a:pt x="1146" y="14992"/>
                    <a:pt x="1146" y="14928"/>
                  </a:cubicBezTo>
                  <a:lnTo>
                    <a:pt x="1146" y="10827"/>
                  </a:lnTo>
                  <a:lnTo>
                    <a:pt x="1881" y="10827"/>
                  </a:lnTo>
                  <a:cubicBezTo>
                    <a:pt x="1982" y="10827"/>
                    <a:pt x="2064" y="10744"/>
                    <a:pt x="2064" y="10643"/>
                  </a:cubicBezTo>
                  <a:lnTo>
                    <a:pt x="2064" y="2632"/>
                  </a:lnTo>
                  <a:cubicBezTo>
                    <a:pt x="2064" y="2531"/>
                    <a:pt x="1982" y="2448"/>
                    <a:pt x="1881" y="2448"/>
                  </a:cubicBezTo>
                  <a:lnTo>
                    <a:pt x="1146" y="2448"/>
                  </a:lnTo>
                  <a:lnTo>
                    <a:pt x="1146" y="116"/>
                  </a:lnTo>
                  <a:cubicBezTo>
                    <a:pt x="1146" y="39"/>
                    <a:pt x="1089" y="1"/>
                    <a:pt x="10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5"/>
            <p:cNvSpPr/>
            <p:nvPr/>
          </p:nvSpPr>
          <p:spPr>
            <a:xfrm>
              <a:off x="5209850" y="939800"/>
              <a:ext cx="51675" cy="97300"/>
            </a:xfrm>
            <a:custGeom>
              <a:rect b="b" l="l" r="r" t="t"/>
              <a:pathLst>
                <a:path extrusionOk="0" h="3892" w="2067">
                  <a:moveTo>
                    <a:pt x="1019" y="1"/>
                  </a:moveTo>
                  <a:cubicBezTo>
                    <a:pt x="961" y="1"/>
                    <a:pt x="904" y="39"/>
                    <a:pt x="904" y="116"/>
                  </a:cubicBezTo>
                  <a:lnTo>
                    <a:pt x="904" y="1379"/>
                  </a:lnTo>
                  <a:lnTo>
                    <a:pt x="184" y="1379"/>
                  </a:lnTo>
                  <a:cubicBezTo>
                    <a:pt x="83" y="1379"/>
                    <a:pt x="0" y="1460"/>
                    <a:pt x="0" y="1563"/>
                  </a:cubicBezTo>
                  <a:lnTo>
                    <a:pt x="0" y="2087"/>
                  </a:lnTo>
                  <a:cubicBezTo>
                    <a:pt x="0" y="2188"/>
                    <a:pt x="83" y="2270"/>
                    <a:pt x="184" y="2270"/>
                  </a:cubicBezTo>
                  <a:lnTo>
                    <a:pt x="904" y="2270"/>
                  </a:lnTo>
                  <a:lnTo>
                    <a:pt x="904" y="3777"/>
                  </a:lnTo>
                  <a:cubicBezTo>
                    <a:pt x="904" y="3840"/>
                    <a:pt x="955" y="3891"/>
                    <a:pt x="1020" y="3891"/>
                  </a:cubicBezTo>
                  <a:cubicBezTo>
                    <a:pt x="1082" y="3891"/>
                    <a:pt x="1133" y="3840"/>
                    <a:pt x="1133" y="3777"/>
                  </a:cubicBezTo>
                  <a:lnTo>
                    <a:pt x="1133" y="2270"/>
                  </a:lnTo>
                  <a:lnTo>
                    <a:pt x="1881" y="2270"/>
                  </a:lnTo>
                  <a:cubicBezTo>
                    <a:pt x="1984" y="2270"/>
                    <a:pt x="2065" y="2188"/>
                    <a:pt x="2065" y="2087"/>
                  </a:cubicBezTo>
                  <a:lnTo>
                    <a:pt x="2065" y="1563"/>
                  </a:lnTo>
                  <a:cubicBezTo>
                    <a:pt x="2066" y="1461"/>
                    <a:pt x="1986" y="1379"/>
                    <a:pt x="1885" y="1379"/>
                  </a:cubicBezTo>
                  <a:cubicBezTo>
                    <a:pt x="1884" y="1379"/>
                    <a:pt x="1882" y="1379"/>
                    <a:pt x="1881" y="1379"/>
                  </a:cubicBezTo>
                  <a:lnTo>
                    <a:pt x="1133" y="1379"/>
                  </a:lnTo>
                  <a:lnTo>
                    <a:pt x="1133" y="116"/>
                  </a:lnTo>
                  <a:cubicBezTo>
                    <a:pt x="1133" y="39"/>
                    <a:pt x="1076" y="1"/>
                    <a:pt x="1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5"/>
            <p:cNvSpPr/>
            <p:nvPr/>
          </p:nvSpPr>
          <p:spPr>
            <a:xfrm>
              <a:off x="5281950" y="716175"/>
              <a:ext cx="51675" cy="295075"/>
            </a:xfrm>
            <a:custGeom>
              <a:rect b="b" l="l" r="r" t="t"/>
              <a:pathLst>
                <a:path extrusionOk="0" h="11803" w="2067">
                  <a:moveTo>
                    <a:pt x="1033" y="1"/>
                  </a:moveTo>
                  <a:cubicBezTo>
                    <a:pt x="976" y="1"/>
                    <a:pt x="919" y="39"/>
                    <a:pt x="919" y="116"/>
                  </a:cubicBezTo>
                  <a:lnTo>
                    <a:pt x="919" y="4106"/>
                  </a:lnTo>
                  <a:lnTo>
                    <a:pt x="183" y="4106"/>
                  </a:lnTo>
                  <a:cubicBezTo>
                    <a:pt x="83" y="4106"/>
                    <a:pt x="0" y="4188"/>
                    <a:pt x="0" y="4289"/>
                  </a:cubicBezTo>
                  <a:lnTo>
                    <a:pt x="0" y="9998"/>
                  </a:lnTo>
                  <a:cubicBezTo>
                    <a:pt x="0" y="10099"/>
                    <a:pt x="83" y="10181"/>
                    <a:pt x="183" y="10181"/>
                  </a:cubicBezTo>
                  <a:lnTo>
                    <a:pt x="919" y="10181"/>
                  </a:lnTo>
                  <a:lnTo>
                    <a:pt x="919" y="11688"/>
                  </a:lnTo>
                  <a:cubicBezTo>
                    <a:pt x="919" y="11751"/>
                    <a:pt x="970" y="11802"/>
                    <a:pt x="1032" y="11802"/>
                  </a:cubicBezTo>
                  <a:cubicBezTo>
                    <a:pt x="1096" y="11802"/>
                    <a:pt x="1148" y="11751"/>
                    <a:pt x="1148" y="11688"/>
                  </a:cubicBezTo>
                  <a:lnTo>
                    <a:pt x="1148" y="10181"/>
                  </a:lnTo>
                  <a:lnTo>
                    <a:pt x="1883" y="10181"/>
                  </a:lnTo>
                  <a:cubicBezTo>
                    <a:pt x="1984" y="10181"/>
                    <a:pt x="2066" y="10099"/>
                    <a:pt x="2066" y="9998"/>
                  </a:cubicBezTo>
                  <a:lnTo>
                    <a:pt x="2066" y="4291"/>
                  </a:lnTo>
                  <a:cubicBezTo>
                    <a:pt x="2066" y="4188"/>
                    <a:pt x="1984" y="4106"/>
                    <a:pt x="1883" y="4106"/>
                  </a:cubicBezTo>
                  <a:lnTo>
                    <a:pt x="1148" y="4106"/>
                  </a:lnTo>
                  <a:lnTo>
                    <a:pt x="1148" y="116"/>
                  </a:lnTo>
                  <a:cubicBezTo>
                    <a:pt x="1148" y="39"/>
                    <a:pt x="1091" y="1"/>
                    <a:pt x="1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5"/>
            <p:cNvSpPr/>
            <p:nvPr/>
          </p:nvSpPr>
          <p:spPr>
            <a:xfrm>
              <a:off x="5586175" y="816000"/>
              <a:ext cx="51700" cy="225900"/>
            </a:xfrm>
            <a:custGeom>
              <a:rect b="b" l="l" r="r" t="t"/>
              <a:pathLst>
                <a:path extrusionOk="0" h="9036" w="2068">
                  <a:moveTo>
                    <a:pt x="1034" y="0"/>
                  </a:moveTo>
                  <a:cubicBezTo>
                    <a:pt x="977" y="0"/>
                    <a:pt x="919" y="38"/>
                    <a:pt x="919" y="115"/>
                  </a:cubicBezTo>
                  <a:lnTo>
                    <a:pt x="919" y="3644"/>
                  </a:lnTo>
                  <a:lnTo>
                    <a:pt x="184" y="3644"/>
                  </a:lnTo>
                  <a:cubicBezTo>
                    <a:pt x="83" y="3644"/>
                    <a:pt x="1" y="3726"/>
                    <a:pt x="1" y="3827"/>
                  </a:cubicBezTo>
                  <a:lnTo>
                    <a:pt x="1" y="7232"/>
                  </a:lnTo>
                  <a:cubicBezTo>
                    <a:pt x="1" y="7332"/>
                    <a:pt x="83" y="7415"/>
                    <a:pt x="184" y="7415"/>
                  </a:cubicBezTo>
                  <a:lnTo>
                    <a:pt x="919" y="7415"/>
                  </a:lnTo>
                  <a:lnTo>
                    <a:pt x="919" y="8922"/>
                  </a:lnTo>
                  <a:cubicBezTo>
                    <a:pt x="919" y="8986"/>
                    <a:pt x="971" y="9036"/>
                    <a:pt x="1033" y="9036"/>
                  </a:cubicBezTo>
                  <a:cubicBezTo>
                    <a:pt x="1097" y="9036"/>
                    <a:pt x="1149" y="8986"/>
                    <a:pt x="1149" y="8922"/>
                  </a:cubicBezTo>
                  <a:lnTo>
                    <a:pt x="1149" y="7415"/>
                  </a:lnTo>
                  <a:lnTo>
                    <a:pt x="1884" y="7415"/>
                  </a:lnTo>
                  <a:cubicBezTo>
                    <a:pt x="1985" y="7415"/>
                    <a:pt x="2067" y="7332"/>
                    <a:pt x="2067" y="7232"/>
                  </a:cubicBezTo>
                  <a:lnTo>
                    <a:pt x="2067" y="3827"/>
                  </a:lnTo>
                  <a:cubicBezTo>
                    <a:pt x="2067" y="3726"/>
                    <a:pt x="1985" y="3644"/>
                    <a:pt x="1884" y="3644"/>
                  </a:cubicBezTo>
                  <a:lnTo>
                    <a:pt x="1149" y="3644"/>
                  </a:lnTo>
                  <a:lnTo>
                    <a:pt x="1149" y="115"/>
                  </a:lnTo>
                  <a:cubicBezTo>
                    <a:pt x="1149" y="38"/>
                    <a:pt x="1091" y="0"/>
                    <a:pt x="1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5"/>
            <p:cNvSpPr/>
            <p:nvPr/>
          </p:nvSpPr>
          <p:spPr>
            <a:xfrm>
              <a:off x="5658325" y="843000"/>
              <a:ext cx="51625" cy="107975"/>
            </a:xfrm>
            <a:custGeom>
              <a:rect b="b" l="l" r="r" t="t"/>
              <a:pathLst>
                <a:path extrusionOk="0" h="4319" w="2065">
                  <a:moveTo>
                    <a:pt x="1032" y="1"/>
                  </a:moveTo>
                  <a:cubicBezTo>
                    <a:pt x="975" y="1"/>
                    <a:pt x="917" y="39"/>
                    <a:pt x="917" y="116"/>
                  </a:cubicBezTo>
                  <a:lnTo>
                    <a:pt x="917" y="1482"/>
                  </a:lnTo>
                  <a:lnTo>
                    <a:pt x="184" y="1482"/>
                  </a:lnTo>
                  <a:cubicBezTo>
                    <a:pt x="83" y="1482"/>
                    <a:pt x="1" y="1563"/>
                    <a:pt x="1" y="1665"/>
                  </a:cubicBezTo>
                  <a:lnTo>
                    <a:pt x="1" y="2514"/>
                  </a:lnTo>
                  <a:cubicBezTo>
                    <a:pt x="1" y="2615"/>
                    <a:pt x="83" y="2698"/>
                    <a:pt x="184" y="2698"/>
                  </a:cubicBezTo>
                  <a:lnTo>
                    <a:pt x="917" y="2698"/>
                  </a:lnTo>
                  <a:lnTo>
                    <a:pt x="917" y="4205"/>
                  </a:lnTo>
                  <a:cubicBezTo>
                    <a:pt x="917" y="4267"/>
                    <a:pt x="969" y="4318"/>
                    <a:pt x="1033" y="4318"/>
                  </a:cubicBezTo>
                  <a:cubicBezTo>
                    <a:pt x="1095" y="4318"/>
                    <a:pt x="1146" y="4267"/>
                    <a:pt x="1146" y="4205"/>
                  </a:cubicBezTo>
                  <a:lnTo>
                    <a:pt x="1146" y="2698"/>
                  </a:lnTo>
                  <a:lnTo>
                    <a:pt x="1882" y="2698"/>
                  </a:lnTo>
                  <a:cubicBezTo>
                    <a:pt x="1982" y="2698"/>
                    <a:pt x="2065" y="2615"/>
                    <a:pt x="2065" y="2514"/>
                  </a:cubicBezTo>
                  <a:lnTo>
                    <a:pt x="2065" y="1665"/>
                  </a:lnTo>
                  <a:cubicBezTo>
                    <a:pt x="2065" y="1564"/>
                    <a:pt x="1984" y="1482"/>
                    <a:pt x="1885" y="1482"/>
                  </a:cubicBezTo>
                  <a:cubicBezTo>
                    <a:pt x="1884" y="1482"/>
                    <a:pt x="1883" y="1482"/>
                    <a:pt x="1882" y="1482"/>
                  </a:cubicBezTo>
                  <a:lnTo>
                    <a:pt x="1146" y="1482"/>
                  </a:lnTo>
                  <a:lnTo>
                    <a:pt x="1146" y="116"/>
                  </a:lnTo>
                  <a:cubicBezTo>
                    <a:pt x="1146" y="39"/>
                    <a:pt x="1089" y="1"/>
                    <a:pt x="10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5"/>
            <p:cNvSpPr/>
            <p:nvPr/>
          </p:nvSpPr>
          <p:spPr>
            <a:xfrm>
              <a:off x="5960750" y="870300"/>
              <a:ext cx="51625" cy="378775"/>
            </a:xfrm>
            <a:custGeom>
              <a:rect b="b" l="l" r="r" t="t"/>
              <a:pathLst>
                <a:path extrusionOk="0" h="15151" w="2065">
                  <a:moveTo>
                    <a:pt x="1033" y="1"/>
                  </a:moveTo>
                  <a:cubicBezTo>
                    <a:pt x="976" y="1"/>
                    <a:pt x="919" y="39"/>
                    <a:pt x="919" y="115"/>
                  </a:cubicBezTo>
                  <a:lnTo>
                    <a:pt x="919" y="3730"/>
                  </a:lnTo>
                  <a:lnTo>
                    <a:pt x="183" y="3730"/>
                  </a:lnTo>
                  <a:cubicBezTo>
                    <a:pt x="83" y="3730"/>
                    <a:pt x="0" y="3813"/>
                    <a:pt x="0" y="3914"/>
                  </a:cubicBezTo>
                  <a:lnTo>
                    <a:pt x="0" y="13346"/>
                  </a:lnTo>
                  <a:cubicBezTo>
                    <a:pt x="0" y="13447"/>
                    <a:pt x="83" y="13530"/>
                    <a:pt x="183" y="13530"/>
                  </a:cubicBezTo>
                  <a:lnTo>
                    <a:pt x="919" y="13530"/>
                  </a:lnTo>
                  <a:lnTo>
                    <a:pt x="919" y="15037"/>
                  </a:lnTo>
                  <a:cubicBezTo>
                    <a:pt x="919" y="15099"/>
                    <a:pt x="970" y="15150"/>
                    <a:pt x="1032" y="15150"/>
                  </a:cubicBezTo>
                  <a:cubicBezTo>
                    <a:pt x="1096" y="15150"/>
                    <a:pt x="1148" y="15099"/>
                    <a:pt x="1148" y="15037"/>
                  </a:cubicBezTo>
                  <a:lnTo>
                    <a:pt x="1148" y="13530"/>
                  </a:lnTo>
                  <a:lnTo>
                    <a:pt x="1881" y="13530"/>
                  </a:lnTo>
                  <a:cubicBezTo>
                    <a:pt x="1982" y="13530"/>
                    <a:pt x="2064" y="13447"/>
                    <a:pt x="2064" y="13346"/>
                  </a:cubicBezTo>
                  <a:lnTo>
                    <a:pt x="2064" y="3916"/>
                  </a:lnTo>
                  <a:cubicBezTo>
                    <a:pt x="2064" y="3813"/>
                    <a:pt x="1982" y="3730"/>
                    <a:pt x="1881" y="3730"/>
                  </a:cubicBezTo>
                  <a:lnTo>
                    <a:pt x="1148" y="3730"/>
                  </a:lnTo>
                  <a:lnTo>
                    <a:pt x="1148" y="115"/>
                  </a:lnTo>
                  <a:cubicBezTo>
                    <a:pt x="1148" y="39"/>
                    <a:pt x="1090" y="1"/>
                    <a:pt x="1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5"/>
            <p:cNvSpPr/>
            <p:nvPr/>
          </p:nvSpPr>
          <p:spPr>
            <a:xfrm>
              <a:off x="6115750" y="1060925"/>
              <a:ext cx="51575" cy="269450"/>
            </a:xfrm>
            <a:custGeom>
              <a:rect b="b" l="l" r="r" t="t"/>
              <a:pathLst>
                <a:path extrusionOk="0" h="10778" w="2063">
                  <a:moveTo>
                    <a:pt x="1032" y="1"/>
                  </a:moveTo>
                  <a:cubicBezTo>
                    <a:pt x="974" y="1"/>
                    <a:pt x="917" y="39"/>
                    <a:pt x="917" y="115"/>
                  </a:cubicBezTo>
                  <a:lnTo>
                    <a:pt x="917" y="1719"/>
                  </a:lnTo>
                  <a:lnTo>
                    <a:pt x="184" y="1719"/>
                  </a:lnTo>
                  <a:cubicBezTo>
                    <a:pt x="83" y="1719"/>
                    <a:pt x="0" y="1802"/>
                    <a:pt x="0" y="1902"/>
                  </a:cubicBezTo>
                  <a:lnTo>
                    <a:pt x="0" y="8972"/>
                  </a:lnTo>
                  <a:cubicBezTo>
                    <a:pt x="0" y="9073"/>
                    <a:pt x="83" y="9155"/>
                    <a:pt x="184" y="9155"/>
                  </a:cubicBezTo>
                  <a:lnTo>
                    <a:pt x="917" y="9155"/>
                  </a:lnTo>
                  <a:lnTo>
                    <a:pt x="917" y="10662"/>
                  </a:lnTo>
                  <a:cubicBezTo>
                    <a:pt x="917" y="10726"/>
                    <a:pt x="968" y="10778"/>
                    <a:pt x="1031" y="10778"/>
                  </a:cubicBezTo>
                  <a:cubicBezTo>
                    <a:pt x="1095" y="10778"/>
                    <a:pt x="1146" y="10726"/>
                    <a:pt x="1146" y="10662"/>
                  </a:cubicBezTo>
                  <a:lnTo>
                    <a:pt x="1146" y="9155"/>
                  </a:lnTo>
                  <a:lnTo>
                    <a:pt x="1880" y="9155"/>
                  </a:lnTo>
                  <a:cubicBezTo>
                    <a:pt x="1980" y="9155"/>
                    <a:pt x="2063" y="9073"/>
                    <a:pt x="2063" y="8972"/>
                  </a:cubicBezTo>
                  <a:lnTo>
                    <a:pt x="2063" y="1902"/>
                  </a:lnTo>
                  <a:cubicBezTo>
                    <a:pt x="2063" y="1802"/>
                    <a:pt x="1980" y="1719"/>
                    <a:pt x="1880" y="1719"/>
                  </a:cubicBezTo>
                  <a:lnTo>
                    <a:pt x="1146" y="1719"/>
                  </a:lnTo>
                  <a:lnTo>
                    <a:pt x="1146" y="115"/>
                  </a:lnTo>
                  <a:cubicBezTo>
                    <a:pt x="1146" y="39"/>
                    <a:pt x="1089" y="1"/>
                    <a:pt x="10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5"/>
            <p:cNvSpPr/>
            <p:nvPr/>
          </p:nvSpPr>
          <p:spPr>
            <a:xfrm>
              <a:off x="6189175" y="1011425"/>
              <a:ext cx="51625" cy="146350"/>
            </a:xfrm>
            <a:custGeom>
              <a:rect b="b" l="l" r="r" t="t"/>
              <a:pathLst>
                <a:path extrusionOk="0" h="5854" w="2065">
                  <a:moveTo>
                    <a:pt x="1032" y="1"/>
                  </a:moveTo>
                  <a:cubicBezTo>
                    <a:pt x="974" y="1"/>
                    <a:pt x="917" y="39"/>
                    <a:pt x="917" y="115"/>
                  </a:cubicBezTo>
                  <a:lnTo>
                    <a:pt x="917" y="1572"/>
                  </a:lnTo>
                  <a:lnTo>
                    <a:pt x="184" y="1572"/>
                  </a:lnTo>
                  <a:cubicBezTo>
                    <a:pt x="83" y="1572"/>
                    <a:pt x="1" y="1655"/>
                    <a:pt x="1" y="1756"/>
                  </a:cubicBezTo>
                  <a:lnTo>
                    <a:pt x="1" y="3222"/>
                  </a:lnTo>
                  <a:cubicBezTo>
                    <a:pt x="1" y="3323"/>
                    <a:pt x="83" y="3406"/>
                    <a:pt x="184" y="3406"/>
                  </a:cubicBezTo>
                  <a:lnTo>
                    <a:pt x="917" y="3406"/>
                  </a:lnTo>
                  <a:lnTo>
                    <a:pt x="917" y="5740"/>
                  </a:lnTo>
                  <a:cubicBezTo>
                    <a:pt x="917" y="5802"/>
                    <a:pt x="969" y="5853"/>
                    <a:pt x="1033" y="5853"/>
                  </a:cubicBezTo>
                  <a:cubicBezTo>
                    <a:pt x="1095" y="5853"/>
                    <a:pt x="1146" y="5802"/>
                    <a:pt x="1146" y="5740"/>
                  </a:cubicBezTo>
                  <a:lnTo>
                    <a:pt x="1146" y="3408"/>
                  </a:lnTo>
                  <a:lnTo>
                    <a:pt x="1882" y="3408"/>
                  </a:lnTo>
                  <a:cubicBezTo>
                    <a:pt x="1982" y="3408"/>
                    <a:pt x="2065" y="3325"/>
                    <a:pt x="2065" y="3224"/>
                  </a:cubicBezTo>
                  <a:lnTo>
                    <a:pt x="2065" y="1758"/>
                  </a:lnTo>
                  <a:cubicBezTo>
                    <a:pt x="2065" y="1657"/>
                    <a:pt x="1982" y="1572"/>
                    <a:pt x="1882" y="1572"/>
                  </a:cubicBezTo>
                  <a:lnTo>
                    <a:pt x="1146" y="1572"/>
                  </a:lnTo>
                  <a:lnTo>
                    <a:pt x="1146" y="115"/>
                  </a:lnTo>
                  <a:cubicBezTo>
                    <a:pt x="1146" y="39"/>
                    <a:pt x="1089" y="1"/>
                    <a:pt x="10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5"/>
            <p:cNvSpPr/>
            <p:nvPr/>
          </p:nvSpPr>
          <p:spPr>
            <a:xfrm>
              <a:off x="6262375" y="983850"/>
              <a:ext cx="51625" cy="109750"/>
            </a:xfrm>
            <a:custGeom>
              <a:rect b="b" l="l" r="r" t="t"/>
              <a:pathLst>
                <a:path extrusionOk="0" h="4390" w="2065">
                  <a:moveTo>
                    <a:pt x="1032" y="1"/>
                  </a:moveTo>
                  <a:cubicBezTo>
                    <a:pt x="974" y="1"/>
                    <a:pt x="917" y="39"/>
                    <a:pt x="917" y="116"/>
                  </a:cubicBezTo>
                  <a:lnTo>
                    <a:pt x="917" y="609"/>
                  </a:lnTo>
                  <a:lnTo>
                    <a:pt x="184" y="609"/>
                  </a:lnTo>
                  <a:cubicBezTo>
                    <a:pt x="83" y="609"/>
                    <a:pt x="0" y="692"/>
                    <a:pt x="0" y="793"/>
                  </a:cubicBezTo>
                  <a:lnTo>
                    <a:pt x="0" y="2584"/>
                  </a:lnTo>
                  <a:cubicBezTo>
                    <a:pt x="0" y="2685"/>
                    <a:pt x="83" y="2767"/>
                    <a:pt x="184" y="2767"/>
                  </a:cubicBezTo>
                  <a:lnTo>
                    <a:pt x="917" y="2767"/>
                  </a:lnTo>
                  <a:lnTo>
                    <a:pt x="917" y="4274"/>
                  </a:lnTo>
                  <a:cubicBezTo>
                    <a:pt x="917" y="4338"/>
                    <a:pt x="968" y="4390"/>
                    <a:pt x="1031" y="4390"/>
                  </a:cubicBezTo>
                  <a:cubicBezTo>
                    <a:pt x="1095" y="4390"/>
                    <a:pt x="1146" y="4338"/>
                    <a:pt x="1146" y="4274"/>
                  </a:cubicBezTo>
                  <a:lnTo>
                    <a:pt x="1146" y="2767"/>
                  </a:lnTo>
                  <a:lnTo>
                    <a:pt x="1881" y="2767"/>
                  </a:lnTo>
                  <a:cubicBezTo>
                    <a:pt x="1982" y="2767"/>
                    <a:pt x="2065" y="2685"/>
                    <a:pt x="2065" y="2584"/>
                  </a:cubicBezTo>
                  <a:lnTo>
                    <a:pt x="2065" y="793"/>
                  </a:lnTo>
                  <a:cubicBezTo>
                    <a:pt x="2065" y="692"/>
                    <a:pt x="1982" y="609"/>
                    <a:pt x="1881" y="609"/>
                  </a:cubicBezTo>
                  <a:lnTo>
                    <a:pt x="1146" y="609"/>
                  </a:lnTo>
                  <a:lnTo>
                    <a:pt x="1146" y="116"/>
                  </a:lnTo>
                  <a:cubicBezTo>
                    <a:pt x="1146" y="39"/>
                    <a:pt x="1089" y="1"/>
                    <a:pt x="10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5"/>
            <p:cNvSpPr/>
            <p:nvPr/>
          </p:nvSpPr>
          <p:spPr>
            <a:xfrm>
              <a:off x="6337675" y="932800"/>
              <a:ext cx="51625" cy="109100"/>
            </a:xfrm>
            <a:custGeom>
              <a:rect b="b" l="l" r="r" t="t"/>
              <a:pathLst>
                <a:path extrusionOk="0" h="4364" w="2065">
                  <a:moveTo>
                    <a:pt x="1034" y="0"/>
                  </a:moveTo>
                  <a:cubicBezTo>
                    <a:pt x="976" y="0"/>
                    <a:pt x="919" y="39"/>
                    <a:pt x="919" y="116"/>
                  </a:cubicBezTo>
                  <a:lnTo>
                    <a:pt x="919" y="1230"/>
                  </a:lnTo>
                  <a:lnTo>
                    <a:pt x="184" y="1230"/>
                  </a:lnTo>
                  <a:cubicBezTo>
                    <a:pt x="83" y="1230"/>
                    <a:pt x="1" y="1313"/>
                    <a:pt x="1" y="1414"/>
                  </a:cubicBezTo>
                  <a:lnTo>
                    <a:pt x="1" y="2560"/>
                  </a:lnTo>
                  <a:cubicBezTo>
                    <a:pt x="1" y="2660"/>
                    <a:pt x="83" y="2743"/>
                    <a:pt x="184" y="2743"/>
                  </a:cubicBezTo>
                  <a:lnTo>
                    <a:pt x="919" y="2743"/>
                  </a:lnTo>
                  <a:lnTo>
                    <a:pt x="919" y="4250"/>
                  </a:lnTo>
                  <a:cubicBezTo>
                    <a:pt x="919" y="4314"/>
                    <a:pt x="969" y="4364"/>
                    <a:pt x="1033" y="4364"/>
                  </a:cubicBezTo>
                  <a:cubicBezTo>
                    <a:pt x="1097" y="4364"/>
                    <a:pt x="1148" y="4314"/>
                    <a:pt x="1148" y="4250"/>
                  </a:cubicBezTo>
                  <a:lnTo>
                    <a:pt x="1148" y="2743"/>
                  </a:lnTo>
                  <a:lnTo>
                    <a:pt x="1882" y="2743"/>
                  </a:lnTo>
                  <a:cubicBezTo>
                    <a:pt x="1982" y="2743"/>
                    <a:pt x="2065" y="2660"/>
                    <a:pt x="2065" y="2560"/>
                  </a:cubicBezTo>
                  <a:lnTo>
                    <a:pt x="2065" y="1416"/>
                  </a:lnTo>
                  <a:cubicBezTo>
                    <a:pt x="2065" y="1313"/>
                    <a:pt x="1982" y="1230"/>
                    <a:pt x="1882" y="1230"/>
                  </a:cubicBezTo>
                  <a:lnTo>
                    <a:pt x="1148" y="1230"/>
                  </a:lnTo>
                  <a:lnTo>
                    <a:pt x="1148" y="116"/>
                  </a:lnTo>
                  <a:cubicBezTo>
                    <a:pt x="1148" y="39"/>
                    <a:pt x="1091" y="0"/>
                    <a:pt x="1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5"/>
            <p:cNvSpPr/>
            <p:nvPr/>
          </p:nvSpPr>
          <p:spPr>
            <a:xfrm>
              <a:off x="6490525" y="892350"/>
              <a:ext cx="51600" cy="232050"/>
            </a:xfrm>
            <a:custGeom>
              <a:rect b="b" l="l" r="r" t="t"/>
              <a:pathLst>
                <a:path extrusionOk="0" h="9282" w="2064">
                  <a:moveTo>
                    <a:pt x="1032" y="1"/>
                  </a:moveTo>
                  <a:cubicBezTo>
                    <a:pt x="975" y="1"/>
                    <a:pt x="917" y="39"/>
                    <a:pt x="917" y="115"/>
                  </a:cubicBezTo>
                  <a:lnTo>
                    <a:pt x="917" y="2144"/>
                  </a:lnTo>
                  <a:lnTo>
                    <a:pt x="184" y="2144"/>
                  </a:lnTo>
                  <a:cubicBezTo>
                    <a:pt x="83" y="2144"/>
                    <a:pt x="1" y="2227"/>
                    <a:pt x="1" y="2328"/>
                  </a:cubicBezTo>
                  <a:lnTo>
                    <a:pt x="1" y="6202"/>
                  </a:lnTo>
                  <a:cubicBezTo>
                    <a:pt x="1" y="6302"/>
                    <a:pt x="83" y="6385"/>
                    <a:pt x="184" y="6385"/>
                  </a:cubicBezTo>
                  <a:lnTo>
                    <a:pt x="917" y="6385"/>
                  </a:lnTo>
                  <a:lnTo>
                    <a:pt x="917" y="9168"/>
                  </a:lnTo>
                  <a:cubicBezTo>
                    <a:pt x="917" y="9230"/>
                    <a:pt x="969" y="9282"/>
                    <a:pt x="1031" y="9282"/>
                  </a:cubicBezTo>
                  <a:cubicBezTo>
                    <a:pt x="1095" y="9282"/>
                    <a:pt x="1147" y="9230"/>
                    <a:pt x="1147" y="9168"/>
                  </a:cubicBezTo>
                  <a:lnTo>
                    <a:pt x="1147" y="6385"/>
                  </a:lnTo>
                  <a:lnTo>
                    <a:pt x="1880" y="6385"/>
                  </a:lnTo>
                  <a:cubicBezTo>
                    <a:pt x="1983" y="6385"/>
                    <a:pt x="2063" y="6302"/>
                    <a:pt x="2063" y="6202"/>
                  </a:cubicBezTo>
                  <a:lnTo>
                    <a:pt x="2063" y="2328"/>
                  </a:lnTo>
                  <a:cubicBezTo>
                    <a:pt x="2063" y="2227"/>
                    <a:pt x="1983" y="2144"/>
                    <a:pt x="1880" y="2144"/>
                  </a:cubicBezTo>
                  <a:lnTo>
                    <a:pt x="1147" y="2144"/>
                  </a:lnTo>
                  <a:lnTo>
                    <a:pt x="1147" y="115"/>
                  </a:lnTo>
                  <a:cubicBezTo>
                    <a:pt x="1147" y="39"/>
                    <a:pt x="1089" y="1"/>
                    <a:pt x="10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5"/>
            <p:cNvSpPr/>
            <p:nvPr/>
          </p:nvSpPr>
          <p:spPr>
            <a:xfrm>
              <a:off x="6562575" y="733775"/>
              <a:ext cx="51650" cy="289875"/>
            </a:xfrm>
            <a:custGeom>
              <a:rect b="b" l="l" r="r" t="t"/>
              <a:pathLst>
                <a:path extrusionOk="0" h="11595" w="2066">
                  <a:moveTo>
                    <a:pt x="1036" y="0"/>
                  </a:moveTo>
                  <a:cubicBezTo>
                    <a:pt x="978" y="0"/>
                    <a:pt x="921" y="38"/>
                    <a:pt x="921" y="115"/>
                  </a:cubicBezTo>
                  <a:lnTo>
                    <a:pt x="921" y="2370"/>
                  </a:lnTo>
                  <a:lnTo>
                    <a:pt x="184" y="2370"/>
                  </a:lnTo>
                  <a:cubicBezTo>
                    <a:pt x="83" y="2370"/>
                    <a:pt x="1" y="2452"/>
                    <a:pt x="1" y="2553"/>
                  </a:cubicBezTo>
                  <a:lnTo>
                    <a:pt x="1" y="8304"/>
                  </a:lnTo>
                  <a:cubicBezTo>
                    <a:pt x="1" y="8405"/>
                    <a:pt x="83" y="8487"/>
                    <a:pt x="184" y="8487"/>
                  </a:cubicBezTo>
                  <a:lnTo>
                    <a:pt x="919" y="8487"/>
                  </a:lnTo>
                  <a:lnTo>
                    <a:pt x="919" y="11481"/>
                  </a:lnTo>
                  <a:cubicBezTo>
                    <a:pt x="919" y="11545"/>
                    <a:pt x="971" y="11595"/>
                    <a:pt x="1033" y="11595"/>
                  </a:cubicBezTo>
                  <a:cubicBezTo>
                    <a:pt x="1097" y="11595"/>
                    <a:pt x="1149" y="11545"/>
                    <a:pt x="1149" y="11481"/>
                  </a:cubicBezTo>
                  <a:lnTo>
                    <a:pt x="1149" y="8487"/>
                  </a:lnTo>
                  <a:lnTo>
                    <a:pt x="1882" y="8487"/>
                  </a:lnTo>
                  <a:cubicBezTo>
                    <a:pt x="1983" y="8487"/>
                    <a:pt x="2065" y="8405"/>
                    <a:pt x="2065" y="8304"/>
                  </a:cubicBezTo>
                  <a:lnTo>
                    <a:pt x="2065" y="2553"/>
                  </a:lnTo>
                  <a:cubicBezTo>
                    <a:pt x="2065" y="2452"/>
                    <a:pt x="1983" y="2370"/>
                    <a:pt x="1884" y="2370"/>
                  </a:cubicBezTo>
                  <a:lnTo>
                    <a:pt x="1150" y="2370"/>
                  </a:lnTo>
                  <a:lnTo>
                    <a:pt x="1150" y="115"/>
                  </a:lnTo>
                  <a:cubicBezTo>
                    <a:pt x="1150" y="38"/>
                    <a:pt x="1093" y="0"/>
                    <a:pt x="1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5"/>
            <p:cNvSpPr/>
            <p:nvPr/>
          </p:nvSpPr>
          <p:spPr>
            <a:xfrm>
              <a:off x="6716500" y="754775"/>
              <a:ext cx="51675" cy="124650"/>
            </a:xfrm>
            <a:custGeom>
              <a:rect b="b" l="l" r="r" t="t"/>
              <a:pathLst>
                <a:path extrusionOk="0" h="4986" w="2067">
                  <a:moveTo>
                    <a:pt x="1031" y="0"/>
                  </a:moveTo>
                  <a:cubicBezTo>
                    <a:pt x="974" y="0"/>
                    <a:pt x="917" y="38"/>
                    <a:pt x="917" y="114"/>
                  </a:cubicBezTo>
                  <a:lnTo>
                    <a:pt x="917" y="1852"/>
                  </a:lnTo>
                  <a:lnTo>
                    <a:pt x="184" y="1852"/>
                  </a:lnTo>
                  <a:cubicBezTo>
                    <a:pt x="83" y="1852"/>
                    <a:pt x="0" y="1935"/>
                    <a:pt x="0" y="2036"/>
                  </a:cubicBezTo>
                  <a:lnTo>
                    <a:pt x="0" y="3181"/>
                  </a:lnTo>
                  <a:cubicBezTo>
                    <a:pt x="0" y="3282"/>
                    <a:pt x="83" y="3365"/>
                    <a:pt x="184" y="3365"/>
                  </a:cubicBezTo>
                  <a:lnTo>
                    <a:pt x="917" y="3365"/>
                  </a:lnTo>
                  <a:lnTo>
                    <a:pt x="917" y="4870"/>
                  </a:lnTo>
                  <a:cubicBezTo>
                    <a:pt x="917" y="4934"/>
                    <a:pt x="968" y="4985"/>
                    <a:pt x="1032" y="4985"/>
                  </a:cubicBezTo>
                  <a:cubicBezTo>
                    <a:pt x="1095" y="4985"/>
                    <a:pt x="1146" y="4934"/>
                    <a:pt x="1146" y="4870"/>
                  </a:cubicBezTo>
                  <a:lnTo>
                    <a:pt x="1146" y="3365"/>
                  </a:lnTo>
                  <a:lnTo>
                    <a:pt x="1881" y="3365"/>
                  </a:lnTo>
                  <a:cubicBezTo>
                    <a:pt x="1982" y="3365"/>
                    <a:pt x="2065" y="3282"/>
                    <a:pt x="2065" y="3181"/>
                  </a:cubicBezTo>
                  <a:lnTo>
                    <a:pt x="2065" y="2037"/>
                  </a:lnTo>
                  <a:cubicBezTo>
                    <a:pt x="2066" y="1935"/>
                    <a:pt x="1984" y="1852"/>
                    <a:pt x="1881" y="1852"/>
                  </a:cubicBezTo>
                  <a:lnTo>
                    <a:pt x="1146" y="1852"/>
                  </a:lnTo>
                  <a:lnTo>
                    <a:pt x="1146" y="114"/>
                  </a:lnTo>
                  <a:cubicBezTo>
                    <a:pt x="1146" y="38"/>
                    <a:pt x="1089" y="0"/>
                    <a:pt x="10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5"/>
            <p:cNvSpPr/>
            <p:nvPr/>
          </p:nvSpPr>
          <p:spPr>
            <a:xfrm>
              <a:off x="6789700" y="662125"/>
              <a:ext cx="51625" cy="197225"/>
            </a:xfrm>
            <a:custGeom>
              <a:rect b="b" l="l" r="r" t="t"/>
              <a:pathLst>
                <a:path extrusionOk="0" h="7889" w="2065">
                  <a:moveTo>
                    <a:pt x="1031" y="1"/>
                  </a:moveTo>
                  <a:cubicBezTo>
                    <a:pt x="974" y="1"/>
                    <a:pt x="917" y="39"/>
                    <a:pt x="917" y="115"/>
                  </a:cubicBezTo>
                  <a:lnTo>
                    <a:pt x="917" y="2190"/>
                  </a:lnTo>
                  <a:lnTo>
                    <a:pt x="183" y="2190"/>
                  </a:lnTo>
                  <a:cubicBezTo>
                    <a:pt x="83" y="2190"/>
                    <a:pt x="0" y="2273"/>
                    <a:pt x="0" y="2374"/>
                  </a:cubicBezTo>
                  <a:lnTo>
                    <a:pt x="0" y="5380"/>
                  </a:lnTo>
                  <a:cubicBezTo>
                    <a:pt x="0" y="5481"/>
                    <a:pt x="83" y="5564"/>
                    <a:pt x="183" y="5564"/>
                  </a:cubicBezTo>
                  <a:lnTo>
                    <a:pt x="917" y="5564"/>
                  </a:lnTo>
                  <a:lnTo>
                    <a:pt x="917" y="7773"/>
                  </a:lnTo>
                  <a:cubicBezTo>
                    <a:pt x="917" y="7837"/>
                    <a:pt x="968" y="7888"/>
                    <a:pt x="1032" y="7888"/>
                  </a:cubicBezTo>
                  <a:cubicBezTo>
                    <a:pt x="1095" y="7888"/>
                    <a:pt x="1146" y="7837"/>
                    <a:pt x="1146" y="7773"/>
                  </a:cubicBezTo>
                  <a:lnTo>
                    <a:pt x="1146" y="5564"/>
                  </a:lnTo>
                  <a:lnTo>
                    <a:pt x="1881" y="5564"/>
                  </a:lnTo>
                  <a:cubicBezTo>
                    <a:pt x="1982" y="5564"/>
                    <a:pt x="2064" y="5481"/>
                    <a:pt x="2064" y="5380"/>
                  </a:cubicBezTo>
                  <a:lnTo>
                    <a:pt x="2064" y="2374"/>
                  </a:lnTo>
                  <a:cubicBezTo>
                    <a:pt x="2064" y="2273"/>
                    <a:pt x="1982" y="2190"/>
                    <a:pt x="1881" y="2190"/>
                  </a:cubicBezTo>
                  <a:lnTo>
                    <a:pt x="1146" y="2190"/>
                  </a:lnTo>
                  <a:lnTo>
                    <a:pt x="1146" y="115"/>
                  </a:lnTo>
                  <a:cubicBezTo>
                    <a:pt x="1146" y="39"/>
                    <a:pt x="1089" y="1"/>
                    <a:pt x="10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0" name="Google Shape;1870;p35"/>
          <p:cNvSpPr/>
          <p:nvPr/>
        </p:nvSpPr>
        <p:spPr>
          <a:xfrm>
            <a:off x="4473334" y="1834918"/>
            <a:ext cx="3961812" cy="2552980"/>
          </a:xfrm>
          <a:custGeom>
            <a:rect b="b" l="l" r="r" t="t"/>
            <a:pathLst>
              <a:path extrusionOk="0" h="71472" w="110913">
                <a:moveTo>
                  <a:pt x="109772" y="1"/>
                </a:moveTo>
                <a:lnTo>
                  <a:pt x="87417" y="43232"/>
                </a:lnTo>
                <a:lnTo>
                  <a:pt x="80757" y="20887"/>
                </a:lnTo>
                <a:lnTo>
                  <a:pt x="64288" y="58467"/>
                </a:lnTo>
                <a:lnTo>
                  <a:pt x="55905" y="47889"/>
                </a:lnTo>
                <a:lnTo>
                  <a:pt x="48615" y="62581"/>
                </a:lnTo>
                <a:lnTo>
                  <a:pt x="39326" y="38816"/>
                </a:lnTo>
                <a:lnTo>
                  <a:pt x="25261" y="66210"/>
                </a:lnTo>
                <a:lnTo>
                  <a:pt x="16136" y="55915"/>
                </a:lnTo>
                <a:lnTo>
                  <a:pt x="1" y="70520"/>
                </a:lnTo>
                <a:lnTo>
                  <a:pt x="862" y="71472"/>
                </a:lnTo>
                <a:lnTo>
                  <a:pt x="16036" y="57738"/>
                </a:lnTo>
                <a:lnTo>
                  <a:pt x="25544" y="68467"/>
                </a:lnTo>
                <a:lnTo>
                  <a:pt x="39165" y="41937"/>
                </a:lnTo>
                <a:lnTo>
                  <a:pt x="48474" y="65751"/>
                </a:lnTo>
                <a:lnTo>
                  <a:pt x="56156" y="50274"/>
                </a:lnTo>
                <a:lnTo>
                  <a:pt x="64606" y="60939"/>
                </a:lnTo>
                <a:lnTo>
                  <a:pt x="80526" y="24609"/>
                </a:lnTo>
                <a:lnTo>
                  <a:pt x="87095" y="46649"/>
                </a:lnTo>
                <a:lnTo>
                  <a:pt x="110913" y="592"/>
                </a:lnTo>
                <a:lnTo>
                  <a:pt x="1097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4" name="Shape 1874"/>
        <p:cNvGrpSpPr/>
        <p:nvPr/>
      </p:nvGrpSpPr>
      <p:grpSpPr>
        <a:xfrm>
          <a:off x="0" y="0"/>
          <a:ext cx="0" cy="0"/>
          <a:chOff x="0" y="0"/>
          <a:chExt cx="0" cy="0"/>
        </a:xfrm>
      </p:grpSpPr>
      <p:sp>
        <p:nvSpPr>
          <p:cNvPr id="1875" name="Google Shape;1875;p36"/>
          <p:cNvSpPr txBox="1"/>
          <p:nvPr>
            <p:ph type="title"/>
          </p:nvPr>
        </p:nvSpPr>
        <p:spPr>
          <a:xfrm>
            <a:off x="720000" y="2164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Pre-processing</a:t>
            </a:r>
            <a:endParaRPr/>
          </a:p>
        </p:txBody>
      </p:sp>
      <p:sp>
        <p:nvSpPr>
          <p:cNvPr id="1876" name="Google Shape;1876;p36"/>
          <p:cNvSpPr txBox="1"/>
          <p:nvPr>
            <p:ph idx="1" type="body"/>
          </p:nvPr>
        </p:nvSpPr>
        <p:spPr>
          <a:xfrm>
            <a:off x="1084800" y="997050"/>
            <a:ext cx="7459800" cy="2915100"/>
          </a:xfrm>
          <a:prstGeom prst="rect">
            <a:avLst/>
          </a:prstGeom>
        </p:spPr>
        <p:txBody>
          <a:bodyPr anchorCtr="0" anchor="t" bIns="91425" lIns="91425" spcFirstLastPara="1" rIns="91425" wrap="square" tIns="91425">
            <a:noAutofit/>
          </a:bodyPr>
          <a:lstStyle/>
          <a:p>
            <a:pPr indent="-330200" lvl="0" marL="457200" rtl="0" algn="just">
              <a:spcBef>
                <a:spcPts val="0"/>
              </a:spcBef>
              <a:spcAft>
                <a:spcPts val="0"/>
              </a:spcAft>
              <a:buSzPts val="1600"/>
              <a:buChar char="●"/>
            </a:pPr>
            <a:r>
              <a:rPr b="1" lang="en" sz="1600"/>
              <a:t>Missing Values:</a:t>
            </a:r>
            <a:r>
              <a:rPr lang="en" sz="1600"/>
              <a:t> Identified and filled missing values using mean, median, mode, interpolation, or predictive modeling.</a:t>
            </a:r>
            <a:endParaRPr sz="1600"/>
          </a:p>
          <a:p>
            <a:pPr indent="-330200" lvl="0" marL="457200" rtl="0" algn="just">
              <a:spcBef>
                <a:spcPts val="0"/>
              </a:spcBef>
              <a:spcAft>
                <a:spcPts val="0"/>
              </a:spcAft>
              <a:buSzPts val="1600"/>
              <a:buChar char="●"/>
            </a:pPr>
            <a:r>
              <a:rPr b="1" lang="en" sz="1600"/>
              <a:t>Duplicate Entries:</a:t>
            </a:r>
            <a:r>
              <a:rPr lang="en" sz="1600"/>
              <a:t> Removed duplicate entries to prevent redundancy.</a:t>
            </a:r>
            <a:endParaRPr sz="1600"/>
          </a:p>
          <a:p>
            <a:pPr indent="-330200" lvl="0" marL="457200" rtl="0" algn="just">
              <a:spcBef>
                <a:spcPts val="0"/>
              </a:spcBef>
              <a:spcAft>
                <a:spcPts val="0"/>
              </a:spcAft>
              <a:buSzPts val="1600"/>
              <a:buChar char="●"/>
            </a:pPr>
            <a:r>
              <a:rPr b="1" lang="en" sz="1600"/>
              <a:t>Outliers: </a:t>
            </a:r>
            <a:r>
              <a:rPr lang="en" sz="1600"/>
              <a:t>Detected and handled outliers using IQR or Z-scores.</a:t>
            </a:r>
            <a:endParaRPr sz="1600"/>
          </a:p>
          <a:p>
            <a:pPr indent="-330200" lvl="0" marL="457200" rtl="0" algn="just">
              <a:spcBef>
                <a:spcPts val="0"/>
              </a:spcBef>
              <a:spcAft>
                <a:spcPts val="0"/>
              </a:spcAft>
              <a:buSzPts val="1600"/>
              <a:buChar char="●"/>
            </a:pPr>
            <a:r>
              <a:rPr b="1" lang="en" sz="1600"/>
              <a:t>Feature Scaling: </a:t>
            </a:r>
            <a:r>
              <a:rPr lang="en" sz="1600"/>
              <a:t>Normalized or standardized features for consistent range.</a:t>
            </a:r>
            <a:endParaRPr sz="1600"/>
          </a:p>
          <a:p>
            <a:pPr indent="-330200" lvl="0" marL="457200" rtl="0" algn="just">
              <a:spcBef>
                <a:spcPts val="0"/>
              </a:spcBef>
              <a:spcAft>
                <a:spcPts val="0"/>
              </a:spcAft>
              <a:buSzPts val="1600"/>
              <a:buChar char="●"/>
            </a:pPr>
            <a:r>
              <a:rPr b="1" lang="en" sz="1600"/>
              <a:t>Categorical Encoding: </a:t>
            </a:r>
            <a:r>
              <a:rPr lang="en" sz="1600"/>
              <a:t>Encoded categorical variables with methods like one-hot encoding.</a:t>
            </a:r>
            <a:endParaRPr sz="1600"/>
          </a:p>
          <a:p>
            <a:pPr indent="-330200" lvl="0" marL="457200" rtl="0" algn="just">
              <a:spcBef>
                <a:spcPts val="0"/>
              </a:spcBef>
              <a:spcAft>
                <a:spcPts val="0"/>
              </a:spcAft>
              <a:buSzPts val="1600"/>
              <a:buChar char="●"/>
            </a:pPr>
            <a:r>
              <a:rPr b="1" lang="en" sz="1600"/>
              <a:t>Multicollinearity:</a:t>
            </a:r>
            <a:r>
              <a:rPr lang="en" sz="1600"/>
              <a:t> Addressed multicollinearity issues by selecting or transforming features for model accuracy and interpretability.</a:t>
            </a:r>
            <a:endParaRPr sz="16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0" name="Shape 1880"/>
        <p:cNvGrpSpPr/>
        <p:nvPr/>
      </p:nvGrpSpPr>
      <p:grpSpPr>
        <a:xfrm>
          <a:off x="0" y="0"/>
          <a:ext cx="0" cy="0"/>
          <a:chOff x="0" y="0"/>
          <a:chExt cx="0" cy="0"/>
        </a:xfrm>
      </p:grpSpPr>
      <p:sp>
        <p:nvSpPr>
          <p:cNvPr id="1881" name="Google Shape;1881;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EDA</a:t>
            </a:r>
            <a:endParaRPr/>
          </a:p>
        </p:txBody>
      </p:sp>
      <p:sp>
        <p:nvSpPr>
          <p:cNvPr id="1882" name="Google Shape;1882;p37"/>
          <p:cNvSpPr txBox="1"/>
          <p:nvPr>
            <p:ph idx="1" type="body"/>
          </p:nvPr>
        </p:nvSpPr>
        <p:spPr>
          <a:xfrm>
            <a:off x="1084800" y="1301850"/>
            <a:ext cx="6974400" cy="2799000"/>
          </a:xfrm>
          <a:prstGeom prst="rect">
            <a:avLst/>
          </a:prstGeom>
        </p:spPr>
        <p:txBody>
          <a:bodyPr anchorCtr="0" anchor="t" bIns="91425" lIns="91425" spcFirstLastPara="1" rIns="91425" wrap="square" tIns="91425">
            <a:noAutofit/>
          </a:bodyPr>
          <a:lstStyle/>
          <a:p>
            <a:pPr indent="-330200" lvl="0" marL="457200" rtl="0" algn="just">
              <a:spcBef>
                <a:spcPts val="0"/>
              </a:spcBef>
              <a:spcAft>
                <a:spcPts val="0"/>
              </a:spcAft>
              <a:buSzPts val="1600"/>
              <a:buChar char="●"/>
            </a:pPr>
            <a:r>
              <a:rPr b="1" lang="en" sz="1600"/>
              <a:t>Key Characteristics Analysis:</a:t>
            </a:r>
            <a:r>
              <a:rPr lang="en" sz="1600"/>
              <a:t> Examined dataset distributions and patterns for NAV insights.</a:t>
            </a:r>
            <a:endParaRPr sz="1600"/>
          </a:p>
          <a:p>
            <a:pPr indent="-330200" lvl="0" marL="457200" rtl="0" algn="just">
              <a:spcBef>
                <a:spcPts val="0"/>
              </a:spcBef>
              <a:spcAft>
                <a:spcPts val="0"/>
              </a:spcAft>
              <a:buSzPts val="1600"/>
              <a:buChar char="●"/>
            </a:pPr>
            <a:r>
              <a:rPr b="1" lang="en" sz="1600"/>
              <a:t>Visualization:</a:t>
            </a:r>
            <a:r>
              <a:rPr lang="en" sz="1600"/>
              <a:t> Used histograms, scatter plots, and correlation matrices to uncover variable relationships.</a:t>
            </a:r>
            <a:endParaRPr sz="1600"/>
          </a:p>
          <a:p>
            <a:pPr indent="-330200" lvl="0" marL="457200" rtl="0" algn="just">
              <a:spcBef>
                <a:spcPts val="0"/>
              </a:spcBef>
              <a:spcAft>
                <a:spcPts val="0"/>
              </a:spcAft>
              <a:buSzPts val="1600"/>
              <a:buChar char="●"/>
            </a:pPr>
            <a:r>
              <a:rPr b="1" lang="en" sz="1600"/>
              <a:t>Outlier Detection:</a:t>
            </a:r>
            <a:r>
              <a:rPr lang="en" sz="1600"/>
              <a:t> Identified and managed outliers for data integrity.</a:t>
            </a:r>
            <a:endParaRPr sz="1600"/>
          </a:p>
          <a:p>
            <a:pPr indent="-330200" lvl="0" marL="457200" rtl="0" algn="just">
              <a:spcBef>
                <a:spcPts val="0"/>
              </a:spcBef>
              <a:spcAft>
                <a:spcPts val="0"/>
              </a:spcAft>
              <a:buSzPts val="1600"/>
              <a:buChar char="●"/>
            </a:pPr>
            <a:r>
              <a:rPr b="1" lang="en" sz="1600"/>
              <a:t>Missing Value Handling:</a:t>
            </a:r>
            <a:r>
              <a:rPr lang="en" sz="1600"/>
              <a:t> Addressed missing data to ensure completeness.</a:t>
            </a:r>
            <a:endParaRPr sz="1600"/>
          </a:p>
          <a:p>
            <a:pPr indent="-330200" lvl="0" marL="457200" rtl="0" algn="just">
              <a:spcBef>
                <a:spcPts val="0"/>
              </a:spcBef>
              <a:spcAft>
                <a:spcPts val="0"/>
              </a:spcAft>
              <a:buSzPts val="1600"/>
              <a:buChar char="●"/>
            </a:pPr>
            <a:r>
              <a:rPr b="1" lang="en" sz="1600"/>
              <a:t>Bias Assessment:</a:t>
            </a:r>
            <a:r>
              <a:rPr lang="en" sz="1600"/>
              <a:t> Evaluated potential dataset biases.</a:t>
            </a:r>
            <a:endParaRPr sz="1600"/>
          </a:p>
          <a:p>
            <a:pPr indent="-330200" lvl="0" marL="457200" rtl="0" algn="just">
              <a:spcBef>
                <a:spcPts val="0"/>
              </a:spcBef>
              <a:spcAft>
                <a:spcPts val="0"/>
              </a:spcAft>
              <a:buSzPts val="1600"/>
              <a:buChar char="●"/>
            </a:pPr>
            <a:r>
              <a:rPr b="1" lang="en" sz="1600"/>
              <a:t>Foundation for Forecasting:</a:t>
            </a:r>
            <a:r>
              <a:rPr lang="en" sz="1600"/>
              <a:t> EDA informed forecasting model selection by enhancing data understanding.</a:t>
            </a:r>
            <a:endParaRPr sz="16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6" name="Shape 1886"/>
        <p:cNvGrpSpPr/>
        <p:nvPr/>
      </p:nvGrpSpPr>
      <p:grpSpPr>
        <a:xfrm>
          <a:off x="0" y="0"/>
          <a:ext cx="0" cy="0"/>
          <a:chOff x="0" y="0"/>
          <a:chExt cx="0" cy="0"/>
        </a:xfrm>
      </p:grpSpPr>
      <p:sp>
        <p:nvSpPr>
          <p:cNvPr id="1887" name="Google Shape;1887;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Visualization</a:t>
            </a:r>
            <a:endParaRPr/>
          </a:p>
        </p:txBody>
      </p:sp>
      <p:sp>
        <p:nvSpPr>
          <p:cNvPr id="1888" name="Google Shape;1888;p38"/>
          <p:cNvSpPr txBox="1"/>
          <p:nvPr>
            <p:ph idx="1" type="body"/>
          </p:nvPr>
        </p:nvSpPr>
        <p:spPr>
          <a:xfrm>
            <a:off x="1084800" y="1181450"/>
            <a:ext cx="6974400" cy="3066900"/>
          </a:xfrm>
          <a:prstGeom prst="rect">
            <a:avLst/>
          </a:prstGeom>
        </p:spPr>
        <p:txBody>
          <a:bodyPr anchorCtr="0" anchor="t" bIns="91425" lIns="91425" spcFirstLastPara="1" rIns="91425" wrap="square" tIns="91425">
            <a:noAutofit/>
          </a:bodyPr>
          <a:lstStyle/>
          <a:p>
            <a:pPr indent="-330200" lvl="0" marL="457200" rtl="0" algn="just">
              <a:spcBef>
                <a:spcPts val="0"/>
              </a:spcBef>
              <a:spcAft>
                <a:spcPts val="0"/>
              </a:spcAft>
              <a:buSzPts val="1600"/>
              <a:buChar char="●"/>
            </a:pPr>
            <a:r>
              <a:rPr b="1" lang="en" sz="1600"/>
              <a:t>Trend Analysis:</a:t>
            </a:r>
            <a:r>
              <a:rPr lang="en" sz="1600"/>
              <a:t> Used visualizations to identify trends and patterns in NAV data over time, including seasonality and anomalies.</a:t>
            </a:r>
            <a:endParaRPr sz="1600"/>
          </a:p>
          <a:p>
            <a:pPr indent="0" lvl="0" marL="0" rtl="0" algn="just">
              <a:spcBef>
                <a:spcPts val="0"/>
              </a:spcBef>
              <a:spcAft>
                <a:spcPts val="0"/>
              </a:spcAft>
              <a:buNone/>
            </a:pPr>
            <a:r>
              <a:t/>
            </a:r>
            <a:endParaRPr sz="1600"/>
          </a:p>
          <a:p>
            <a:pPr indent="-330200" lvl="0" marL="457200" rtl="0" algn="just">
              <a:spcBef>
                <a:spcPts val="0"/>
              </a:spcBef>
              <a:spcAft>
                <a:spcPts val="0"/>
              </a:spcAft>
              <a:buSzPts val="1600"/>
              <a:buChar char="●"/>
            </a:pPr>
            <a:r>
              <a:rPr b="1" lang="en" sz="1600"/>
              <a:t>Data Exploration and Validation:</a:t>
            </a:r>
            <a:r>
              <a:rPr lang="en" sz="1600"/>
              <a:t> Visualizations aided initial data exploration and validated model results through graphical comparisons of forecasts and actual data.</a:t>
            </a:r>
            <a:endParaRPr sz="1600"/>
          </a:p>
          <a:p>
            <a:pPr indent="0" lvl="0" marL="0" rtl="0" algn="just">
              <a:spcBef>
                <a:spcPts val="0"/>
              </a:spcBef>
              <a:spcAft>
                <a:spcPts val="0"/>
              </a:spcAft>
              <a:buNone/>
            </a:pPr>
            <a:r>
              <a:t/>
            </a:r>
            <a:endParaRPr sz="1600"/>
          </a:p>
          <a:p>
            <a:pPr indent="-330200" lvl="0" marL="457200" rtl="0" algn="just">
              <a:spcBef>
                <a:spcPts val="0"/>
              </a:spcBef>
              <a:spcAft>
                <a:spcPts val="0"/>
              </a:spcAft>
              <a:buSzPts val="1600"/>
              <a:buChar char="●"/>
            </a:pPr>
            <a:r>
              <a:rPr b="1" lang="en" sz="1600"/>
              <a:t>Simplified Communication:</a:t>
            </a:r>
            <a:r>
              <a:rPr lang="en" sz="1600"/>
              <a:t> Visualizations conveyed complex financial behaviors, making it easier for stakeholders to make informed decisions.</a:t>
            </a:r>
            <a:endParaRPr sz="1600"/>
          </a:p>
          <a:p>
            <a:pPr indent="0" lvl="0" marL="0" rtl="0" algn="just">
              <a:spcBef>
                <a:spcPts val="0"/>
              </a:spcBef>
              <a:spcAft>
                <a:spcPts val="0"/>
              </a:spcAft>
              <a:buNone/>
            </a:pPr>
            <a:r>
              <a:t/>
            </a:r>
            <a:endParaRPr sz="16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2" name="Shape 1892"/>
        <p:cNvGrpSpPr/>
        <p:nvPr/>
      </p:nvGrpSpPr>
      <p:grpSpPr>
        <a:xfrm>
          <a:off x="0" y="0"/>
          <a:ext cx="0" cy="0"/>
          <a:chOff x="0" y="0"/>
          <a:chExt cx="0" cy="0"/>
        </a:xfrm>
      </p:grpSpPr>
      <p:sp>
        <p:nvSpPr>
          <p:cNvPr id="1893" name="Google Shape;1893;p39"/>
          <p:cNvSpPr txBox="1"/>
          <p:nvPr>
            <p:ph type="title"/>
          </p:nvPr>
        </p:nvSpPr>
        <p:spPr>
          <a:xfrm>
            <a:off x="720000" y="2926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Feature Engineering</a:t>
            </a:r>
            <a:endParaRPr/>
          </a:p>
        </p:txBody>
      </p:sp>
      <p:sp>
        <p:nvSpPr>
          <p:cNvPr id="1894" name="Google Shape;1894;p39"/>
          <p:cNvSpPr txBox="1"/>
          <p:nvPr>
            <p:ph idx="1" type="body"/>
          </p:nvPr>
        </p:nvSpPr>
        <p:spPr>
          <a:xfrm>
            <a:off x="1084800" y="1073250"/>
            <a:ext cx="6974400" cy="2799000"/>
          </a:xfrm>
          <a:prstGeom prst="rect">
            <a:avLst/>
          </a:prstGeom>
        </p:spPr>
        <p:txBody>
          <a:bodyPr anchorCtr="0" anchor="t" bIns="91425" lIns="91425" spcFirstLastPara="1" rIns="91425" wrap="square" tIns="91425">
            <a:noAutofit/>
          </a:bodyPr>
          <a:lstStyle/>
          <a:p>
            <a:pPr indent="-330200" lvl="0" marL="457200" rtl="0" algn="just">
              <a:spcBef>
                <a:spcPts val="0"/>
              </a:spcBef>
              <a:spcAft>
                <a:spcPts val="0"/>
              </a:spcAft>
              <a:buSzPts val="1600"/>
              <a:buChar char="●"/>
            </a:pPr>
            <a:r>
              <a:rPr b="1" lang="en" sz="1600"/>
              <a:t>Feature Enhancement:</a:t>
            </a:r>
            <a:r>
              <a:rPr lang="en" sz="1600"/>
              <a:t> Created new features to improve NAV forecasting.</a:t>
            </a:r>
            <a:endParaRPr sz="1600"/>
          </a:p>
          <a:p>
            <a:pPr indent="-330200" lvl="0" marL="457200" rtl="0" algn="just">
              <a:spcBef>
                <a:spcPts val="0"/>
              </a:spcBef>
              <a:spcAft>
                <a:spcPts val="0"/>
              </a:spcAft>
              <a:buSzPts val="1600"/>
              <a:buChar char="●"/>
            </a:pPr>
            <a:r>
              <a:rPr b="1" lang="en" sz="1600"/>
              <a:t>Lag Features: </a:t>
            </a:r>
            <a:r>
              <a:rPr lang="en" sz="1600"/>
              <a:t>Introduced lag features to capture past NAV patterns.</a:t>
            </a:r>
            <a:endParaRPr sz="1600"/>
          </a:p>
          <a:p>
            <a:pPr indent="-330200" lvl="0" marL="457200" rtl="0" algn="just">
              <a:spcBef>
                <a:spcPts val="0"/>
              </a:spcBef>
              <a:spcAft>
                <a:spcPts val="0"/>
              </a:spcAft>
              <a:buSzPts val="1600"/>
              <a:buChar char="●"/>
            </a:pPr>
            <a:r>
              <a:rPr b="1" lang="en" sz="1600"/>
              <a:t>Rolling Statistics:</a:t>
            </a:r>
            <a:r>
              <a:rPr lang="en" sz="1600"/>
              <a:t> Utilized rolling statistics to emphasize trends.</a:t>
            </a:r>
            <a:endParaRPr sz="1600"/>
          </a:p>
          <a:p>
            <a:pPr indent="-330200" lvl="0" marL="457200" rtl="0" algn="just">
              <a:spcBef>
                <a:spcPts val="0"/>
              </a:spcBef>
              <a:spcAft>
                <a:spcPts val="0"/>
              </a:spcAft>
              <a:buSzPts val="1600"/>
              <a:buChar char="●"/>
            </a:pPr>
            <a:r>
              <a:rPr b="1" lang="en" sz="1600"/>
              <a:t>Interaction Features:</a:t>
            </a:r>
            <a:r>
              <a:rPr lang="en" sz="1600"/>
              <a:t> Combined existing data through interaction features.</a:t>
            </a:r>
            <a:endParaRPr sz="1600"/>
          </a:p>
          <a:p>
            <a:pPr indent="-330200" lvl="0" marL="457200" rtl="0" algn="just">
              <a:spcBef>
                <a:spcPts val="0"/>
              </a:spcBef>
              <a:spcAft>
                <a:spcPts val="0"/>
              </a:spcAft>
              <a:buSzPts val="1600"/>
              <a:buChar char="●"/>
            </a:pPr>
            <a:r>
              <a:rPr b="1" lang="en" sz="1600"/>
              <a:t>Seasonal and Time-Based Attributes:</a:t>
            </a:r>
            <a:r>
              <a:rPr lang="en" sz="1600"/>
              <a:t> Included seasonal and time-based attributes.</a:t>
            </a:r>
            <a:endParaRPr sz="1600"/>
          </a:p>
          <a:p>
            <a:pPr indent="0" lvl="0" marL="457200" rtl="0" algn="just">
              <a:spcBef>
                <a:spcPts val="0"/>
              </a:spcBef>
              <a:spcAft>
                <a:spcPts val="0"/>
              </a:spcAft>
              <a:buNone/>
            </a:pPr>
            <a:r>
              <a:t/>
            </a:r>
            <a:endParaRPr sz="16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8" name="Shape 1898"/>
        <p:cNvGrpSpPr/>
        <p:nvPr/>
      </p:nvGrpSpPr>
      <p:grpSpPr>
        <a:xfrm>
          <a:off x="0" y="0"/>
          <a:ext cx="0" cy="0"/>
          <a:chOff x="0" y="0"/>
          <a:chExt cx="0" cy="0"/>
        </a:xfrm>
      </p:grpSpPr>
      <p:sp>
        <p:nvSpPr>
          <p:cNvPr id="1899" name="Google Shape;1899;p40"/>
          <p:cNvSpPr txBox="1"/>
          <p:nvPr>
            <p:ph type="title"/>
          </p:nvPr>
        </p:nvSpPr>
        <p:spPr>
          <a:xfrm>
            <a:off x="720000" y="2926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Model Selection and </a:t>
            </a:r>
            <a:r>
              <a:rPr lang="en"/>
              <a:t>Development</a:t>
            </a:r>
            <a:endParaRPr/>
          </a:p>
        </p:txBody>
      </p:sp>
      <p:sp>
        <p:nvSpPr>
          <p:cNvPr id="1900" name="Google Shape;1900;p40"/>
          <p:cNvSpPr txBox="1"/>
          <p:nvPr>
            <p:ph idx="1" type="body"/>
          </p:nvPr>
        </p:nvSpPr>
        <p:spPr>
          <a:xfrm>
            <a:off x="1084800" y="997050"/>
            <a:ext cx="6974400" cy="3173400"/>
          </a:xfrm>
          <a:prstGeom prst="rect">
            <a:avLst/>
          </a:prstGeom>
        </p:spPr>
        <p:txBody>
          <a:bodyPr anchorCtr="0" anchor="t" bIns="91425" lIns="91425" spcFirstLastPara="1" rIns="91425" wrap="square" tIns="91425">
            <a:noAutofit/>
          </a:bodyPr>
          <a:lstStyle/>
          <a:p>
            <a:pPr indent="-330200" lvl="0" marL="457200" rtl="0" algn="just">
              <a:spcBef>
                <a:spcPts val="0"/>
              </a:spcBef>
              <a:spcAft>
                <a:spcPts val="0"/>
              </a:spcAft>
              <a:buSzPts val="1600"/>
              <a:buChar char="●"/>
            </a:pPr>
            <a:r>
              <a:rPr b="1" lang="en" sz="1600"/>
              <a:t>Problem Type: </a:t>
            </a:r>
            <a:r>
              <a:rPr lang="en" sz="1600"/>
              <a:t>Regression (Time Series): The goal is to predict NAV values for the next six months based on historical data.</a:t>
            </a:r>
            <a:endParaRPr sz="1600"/>
          </a:p>
          <a:p>
            <a:pPr indent="0" lvl="0" marL="457200" rtl="0" algn="just">
              <a:spcBef>
                <a:spcPts val="0"/>
              </a:spcBef>
              <a:spcAft>
                <a:spcPts val="0"/>
              </a:spcAft>
              <a:buNone/>
            </a:pPr>
            <a:r>
              <a:t/>
            </a:r>
            <a:endParaRPr sz="1600"/>
          </a:p>
          <a:p>
            <a:pPr indent="-330200" lvl="0" marL="457200" rtl="0" algn="just">
              <a:spcBef>
                <a:spcPts val="0"/>
              </a:spcBef>
              <a:spcAft>
                <a:spcPts val="0"/>
              </a:spcAft>
              <a:buSzPts val="1600"/>
              <a:buChar char="●"/>
            </a:pPr>
            <a:r>
              <a:rPr b="1" lang="en" sz="1600"/>
              <a:t>Input Data:</a:t>
            </a:r>
            <a:r>
              <a:rPr lang="en" sz="1600"/>
              <a:t> Cleaned and preprocessed historical data is used as input for model training.</a:t>
            </a:r>
            <a:endParaRPr sz="1600"/>
          </a:p>
          <a:p>
            <a:pPr indent="0" lvl="0" marL="0" rtl="0" algn="just">
              <a:spcBef>
                <a:spcPts val="0"/>
              </a:spcBef>
              <a:spcAft>
                <a:spcPts val="0"/>
              </a:spcAft>
              <a:buNone/>
            </a:pPr>
            <a:r>
              <a:t/>
            </a:r>
            <a:endParaRPr sz="1600"/>
          </a:p>
          <a:p>
            <a:pPr indent="-330200" lvl="0" marL="457200" rtl="0" algn="just">
              <a:spcBef>
                <a:spcPts val="0"/>
              </a:spcBef>
              <a:spcAft>
                <a:spcPts val="0"/>
              </a:spcAft>
              <a:buSzPts val="1600"/>
              <a:buChar char="●"/>
            </a:pPr>
            <a:r>
              <a:rPr b="1" lang="en" sz="1600"/>
              <a:t>Model Selection:</a:t>
            </a:r>
            <a:r>
              <a:rPr lang="en" sz="1600"/>
              <a:t> The following algorithms were employed for training: </a:t>
            </a:r>
            <a:r>
              <a:rPr lang="en" sz="1600" u="sng"/>
              <a:t>Voting Classifier, Random Forest, Lasso Regression and Lasso Ridge.</a:t>
            </a:r>
            <a:endParaRPr sz="1600" u="sng"/>
          </a:p>
          <a:p>
            <a:pPr indent="0" lvl="0" marL="457200" rtl="0" algn="just">
              <a:spcBef>
                <a:spcPts val="0"/>
              </a:spcBef>
              <a:spcAft>
                <a:spcPts val="0"/>
              </a:spcAft>
              <a:buNone/>
            </a:pPr>
            <a:r>
              <a:t/>
            </a:r>
            <a:endParaRPr sz="1600"/>
          </a:p>
          <a:p>
            <a:pPr indent="-330200" lvl="0" marL="457200" rtl="0" algn="just">
              <a:spcBef>
                <a:spcPts val="0"/>
              </a:spcBef>
              <a:spcAft>
                <a:spcPts val="0"/>
              </a:spcAft>
              <a:buSzPts val="1600"/>
              <a:buChar char="●"/>
            </a:pPr>
            <a:r>
              <a:rPr b="1" lang="en" sz="1600"/>
              <a:t>Feature Selection:</a:t>
            </a:r>
            <a:r>
              <a:rPr lang="en" sz="1600"/>
              <a:t> During model training, features were selected, depending on the model and scheme, through feature engineering to achieve the best forecasting results.</a:t>
            </a:r>
            <a:endParaRPr sz="1600"/>
          </a:p>
          <a:p>
            <a:pPr indent="0" lvl="0" marL="457200" rtl="0" algn="just">
              <a:spcBef>
                <a:spcPts val="0"/>
              </a:spcBef>
              <a:spcAft>
                <a:spcPts val="0"/>
              </a:spcAft>
              <a:buNone/>
            </a:pPr>
            <a:r>
              <a:t/>
            </a:r>
            <a:endParaRPr sz="16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4" name="Shape 1904"/>
        <p:cNvGrpSpPr/>
        <p:nvPr/>
      </p:nvGrpSpPr>
      <p:grpSpPr>
        <a:xfrm>
          <a:off x="0" y="0"/>
          <a:ext cx="0" cy="0"/>
          <a:chOff x="0" y="0"/>
          <a:chExt cx="0" cy="0"/>
        </a:xfrm>
      </p:grpSpPr>
      <p:sp>
        <p:nvSpPr>
          <p:cNvPr id="1905" name="Google Shape;1905;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Model Evaluation</a:t>
            </a:r>
            <a:endParaRPr/>
          </a:p>
        </p:txBody>
      </p:sp>
      <p:sp>
        <p:nvSpPr>
          <p:cNvPr id="1906" name="Google Shape;1906;p41"/>
          <p:cNvSpPr txBox="1"/>
          <p:nvPr>
            <p:ph idx="1" type="body"/>
          </p:nvPr>
        </p:nvSpPr>
        <p:spPr>
          <a:xfrm>
            <a:off x="1084800" y="1301850"/>
            <a:ext cx="6974400" cy="2799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b="1" lang="en" sz="1600"/>
              <a:t>Evaluation Metrics:</a:t>
            </a:r>
            <a:r>
              <a:rPr lang="en" sz="1600"/>
              <a:t> Various evaluation metrics were employed to assess model performance.</a:t>
            </a:r>
            <a:endParaRPr sz="1600"/>
          </a:p>
          <a:p>
            <a:pPr indent="-330200" lvl="0" marL="457200" rtl="0" algn="l">
              <a:spcBef>
                <a:spcPts val="0"/>
              </a:spcBef>
              <a:spcAft>
                <a:spcPts val="0"/>
              </a:spcAft>
              <a:buSzPts val="1600"/>
              <a:buChar char="●"/>
            </a:pPr>
            <a:r>
              <a:rPr b="1" lang="en" sz="1600"/>
              <a:t>Data Splitting:</a:t>
            </a:r>
            <a:r>
              <a:rPr lang="en" sz="1600"/>
              <a:t> The dataset was divided into training and testing sets using the "train-test split" method.</a:t>
            </a:r>
            <a:endParaRPr sz="1600"/>
          </a:p>
          <a:p>
            <a:pPr indent="-330200" lvl="0" marL="457200" rtl="0" algn="l">
              <a:spcBef>
                <a:spcPts val="0"/>
              </a:spcBef>
              <a:spcAft>
                <a:spcPts val="0"/>
              </a:spcAft>
              <a:buSzPts val="1600"/>
              <a:buChar char="●"/>
            </a:pPr>
            <a:r>
              <a:rPr b="1" lang="en" sz="1600"/>
              <a:t>Best Performing Models:</a:t>
            </a:r>
            <a:r>
              <a:rPr lang="en" sz="1600"/>
              <a:t> The top-performing models were identified as follows:</a:t>
            </a:r>
            <a:endParaRPr sz="1600"/>
          </a:p>
          <a:p>
            <a:pPr indent="457200" lvl="0" marL="457200" rtl="0" algn="l">
              <a:spcBef>
                <a:spcPts val="0"/>
              </a:spcBef>
              <a:spcAft>
                <a:spcPts val="0"/>
              </a:spcAft>
              <a:buNone/>
            </a:pPr>
            <a:r>
              <a:rPr lang="en" sz="1600"/>
              <a:t>- </a:t>
            </a:r>
            <a:r>
              <a:rPr lang="en" sz="1600"/>
              <a:t>LSTM (Long Short-Term Memory).</a:t>
            </a:r>
            <a:endParaRPr sz="1600"/>
          </a:p>
          <a:p>
            <a:pPr indent="457200" lvl="0" marL="457200" rtl="0" algn="l">
              <a:spcBef>
                <a:spcPts val="0"/>
              </a:spcBef>
              <a:spcAft>
                <a:spcPts val="0"/>
              </a:spcAft>
              <a:buNone/>
            </a:pPr>
            <a:r>
              <a:rPr lang="en" sz="1600"/>
              <a:t>- Random Forest.</a:t>
            </a:r>
            <a:endParaRPr sz="1600"/>
          </a:p>
          <a:p>
            <a:pPr indent="457200" lvl="0" marL="457200" rtl="0" algn="l">
              <a:spcBef>
                <a:spcPts val="0"/>
              </a:spcBef>
              <a:spcAft>
                <a:spcPts val="0"/>
              </a:spcAft>
              <a:buNone/>
            </a:pPr>
            <a:r>
              <a:rPr lang="en" sz="1600"/>
              <a:t>- Ensemble model.</a:t>
            </a:r>
            <a:endParaRPr sz="16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0" name="Shape 1910"/>
        <p:cNvGrpSpPr/>
        <p:nvPr/>
      </p:nvGrpSpPr>
      <p:grpSpPr>
        <a:xfrm>
          <a:off x="0" y="0"/>
          <a:ext cx="0" cy="0"/>
          <a:chOff x="0" y="0"/>
          <a:chExt cx="0" cy="0"/>
        </a:xfrm>
      </p:grpSpPr>
      <p:sp>
        <p:nvSpPr>
          <p:cNvPr id="1911" name="Google Shape;1911;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Model Evaluation (NAV Per Unit)</a:t>
            </a:r>
            <a:endParaRPr/>
          </a:p>
        </p:txBody>
      </p:sp>
      <p:graphicFrame>
        <p:nvGraphicFramePr>
          <p:cNvPr id="1912" name="Google Shape;1912;p42"/>
          <p:cNvGraphicFramePr/>
          <p:nvPr/>
        </p:nvGraphicFramePr>
        <p:xfrm>
          <a:off x="720075" y="1388410"/>
          <a:ext cx="3000000" cy="3000000"/>
        </p:xfrm>
        <a:graphic>
          <a:graphicData uri="http://schemas.openxmlformats.org/drawingml/2006/table">
            <a:tbl>
              <a:tblPr>
                <a:noFill/>
                <a:tableStyleId>{847B8AFF-128C-40AD-A9DA-0C12FAE83B09}</a:tableStyleId>
              </a:tblPr>
              <a:tblGrid>
                <a:gridCol w="1096425"/>
                <a:gridCol w="1403375"/>
                <a:gridCol w="1146075"/>
                <a:gridCol w="1152525"/>
                <a:gridCol w="1077950"/>
                <a:gridCol w="1099300"/>
                <a:gridCol w="728200"/>
              </a:tblGrid>
              <a:tr h="391250">
                <a:tc>
                  <a:txBody>
                    <a:bodyPr/>
                    <a:lstStyle/>
                    <a:p>
                      <a:pPr indent="0" lvl="0" marL="0" rtl="0" algn="l">
                        <a:spcBef>
                          <a:spcPts val="0"/>
                        </a:spcBef>
                        <a:spcAft>
                          <a:spcPts val="0"/>
                        </a:spcAft>
                        <a:buNone/>
                      </a:pPr>
                      <a:r>
                        <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Kanit Medium"/>
                          <a:ea typeface="Kanit Medium"/>
                          <a:cs typeface="Kanit Medium"/>
                          <a:sym typeface="Kanit Medium"/>
                        </a:rPr>
                        <a:t>Model</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Kanit Medium"/>
                          <a:ea typeface="Kanit Medium"/>
                          <a:cs typeface="Kanit Medium"/>
                          <a:sym typeface="Kanit Medium"/>
                        </a:rPr>
                        <a:t>MAE</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rgbClr val="000000"/>
                        </a:buClr>
                        <a:buSzPts val="1100"/>
                        <a:buFont typeface="Arial"/>
                        <a:buNone/>
                      </a:pPr>
                      <a:r>
                        <a:rPr lang="en" sz="1200">
                          <a:solidFill>
                            <a:schemeClr val="dk1"/>
                          </a:solidFill>
                          <a:latin typeface="Kanit Medium"/>
                          <a:ea typeface="Kanit Medium"/>
                          <a:cs typeface="Kanit Medium"/>
                          <a:sym typeface="Kanit Medium"/>
                        </a:rPr>
                        <a:t>MSE</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Kanit Medium"/>
                          <a:ea typeface="Kanit Medium"/>
                          <a:cs typeface="Kanit Medium"/>
                          <a:sym typeface="Kanit Medium"/>
                        </a:rPr>
                        <a:t>RMSE</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Kanit Medium"/>
                          <a:ea typeface="Kanit Medium"/>
                          <a:cs typeface="Kanit Medium"/>
                          <a:sym typeface="Kanit Medium"/>
                        </a:rPr>
                        <a:t>R-Squared</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Kanit Medium"/>
                          <a:ea typeface="Kanit Medium"/>
                          <a:cs typeface="Kanit Medium"/>
                          <a:sym typeface="Kanit Medium"/>
                        </a:rPr>
                        <a:t>score</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r>
              <a:tr h="344000">
                <a:tc>
                  <a:txBody>
                    <a:bodyPr/>
                    <a:lstStyle/>
                    <a:p>
                      <a:pPr indent="0" lvl="0" marL="0" rtl="0" algn="l">
                        <a:spcBef>
                          <a:spcPts val="0"/>
                        </a:spcBef>
                        <a:spcAft>
                          <a:spcPts val="0"/>
                        </a:spcAft>
                        <a:buNone/>
                      </a:pPr>
                      <a:r>
                        <a:rPr lang="en" sz="1200">
                          <a:solidFill>
                            <a:schemeClr val="dk1"/>
                          </a:solidFill>
                          <a:latin typeface="Kanit Medium"/>
                          <a:ea typeface="Kanit Medium"/>
                          <a:cs typeface="Kanit Medium"/>
                          <a:sym typeface="Kanit Medium"/>
                        </a:rPr>
                        <a:t>Bond</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Ensemble</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 0.2775</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 0.1188</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 0.3446</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0.9911</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 99.11%</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r>
              <a:tr h="344000">
                <a:tc>
                  <a:txBody>
                    <a:bodyPr/>
                    <a:lstStyle/>
                    <a:p>
                      <a:pPr indent="0" lvl="0" marL="0" rtl="0" algn="l">
                        <a:spcBef>
                          <a:spcPts val="0"/>
                        </a:spcBef>
                        <a:spcAft>
                          <a:spcPts val="0"/>
                        </a:spcAft>
                        <a:buNone/>
                      </a:pPr>
                      <a:r>
                        <a:rPr lang="en" sz="1200">
                          <a:solidFill>
                            <a:schemeClr val="dk1"/>
                          </a:solidFill>
                          <a:latin typeface="Kanit Medium"/>
                          <a:ea typeface="Kanit Medium"/>
                          <a:cs typeface="Kanit Medium"/>
                          <a:sym typeface="Kanit Medium"/>
                        </a:rPr>
                        <a:t>Jikimu</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Ensemble</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 3.3717</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16.7708</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4.0952</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 0.8674</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86.75%</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r>
              <a:tr h="344000">
                <a:tc>
                  <a:txBody>
                    <a:bodyPr/>
                    <a:lstStyle/>
                    <a:p>
                      <a:pPr indent="0" lvl="0" marL="0" rtl="0" algn="l">
                        <a:spcBef>
                          <a:spcPts val="0"/>
                        </a:spcBef>
                        <a:spcAft>
                          <a:spcPts val="0"/>
                        </a:spcAft>
                        <a:buNone/>
                      </a:pPr>
                      <a:r>
                        <a:rPr lang="en" sz="1200">
                          <a:solidFill>
                            <a:schemeClr val="dk1"/>
                          </a:solidFill>
                          <a:latin typeface="Kanit Medium"/>
                          <a:ea typeface="Kanit Medium"/>
                          <a:cs typeface="Kanit Medium"/>
                          <a:sym typeface="Kanit Medium"/>
                        </a:rPr>
                        <a:t>Watoto</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Ensemble</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17.5572</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398.3220</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19.9580</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 0.9374</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93.75%</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r>
              <a:tr h="344000">
                <a:tc>
                  <a:txBody>
                    <a:bodyPr/>
                    <a:lstStyle/>
                    <a:p>
                      <a:pPr indent="0" lvl="0" marL="0" rtl="0" algn="l">
                        <a:spcBef>
                          <a:spcPts val="0"/>
                        </a:spcBef>
                        <a:spcAft>
                          <a:spcPts val="0"/>
                        </a:spcAft>
                        <a:buNone/>
                      </a:pPr>
                      <a:r>
                        <a:rPr lang="en" sz="1200">
                          <a:solidFill>
                            <a:schemeClr val="dk1"/>
                          </a:solidFill>
                          <a:latin typeface="Kanit Medium"/>
                          <a:ea typeface="Kanit Medium"/>
                          <a:cs typeface="Kanit Medium"/>
                          <a:sym typeface="Kanit Medium"/>
                        </a:rPr>
                        <a:t>Liquid</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Ensemble</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 5.6915</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42.8282</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6.5443</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 0.9858</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98.58%</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r>
              <a:tr h="344000">
                <a:tc>
                  <a:txBody>
                    <a:bodyPr/>
                    <a:lstStyle/>
                    <a:p>
                      <a:pPr indent="0" lvl="0" marL="0" rtl="0" algn="l">
                        <a:spcBef>
                          <a:spcPts val="0"/>
                        </a:spcBef>
                        <a:spcAft>
                          <a:spcPts val="0"/>
                        </a:spcAft>
                        <a:buNone/>
                      </a:pPr>
                      <a:r>
                        <a:rPr lang="en" sz="1200">
                          <a:solidFill>
                            <a:schemeClr val="dk1"/>
                          </a:solidFill>
                          <a:latin typeface="Kanit Medium"/>
                          <a:ea typeface="Kanit Medium"/>
                          <a:cs typeface="Kanit Medium"/>
                          <a:sym typeface="Kanit Medium"/>
                        </a:rPr>
                        <a:t>Wekeza Maisha</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Ensemble</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30.15786</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1133.91436</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33.6736</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 0.9405</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94.06%</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r>
              <a:tr h="344000">
                <a:tc>
                  <a:txBody>
                    <a:bodyPr/>
                    <a:lstStyle/>
                    <a:p>
                      <a:pPr indent="0" lvl="0" marL="0" rtl="0" algn="l">
                        <a:spcBef>
                          <a:spcPts val="0"/>
                        </a:spcBef>
                        <a:spcAft>
                          <a:spcPts val="0"/>
                        </a:spcAft>
                        <a:buNone/>
                      </a:pPr>
                      <a:r>
                        <a:rPr lang="en" sz="1200">
                          <a:solidFill>
                            <a:schemeClr val="dk1"/>
                          </a:solidFill>
                          <a:latin typeface="Kanit Medium"/>
                          <a:ea typeface="Kanit Medium"/>
                          <a:cs typeface="Kanit Medium"/>
                          <a:sym typeface="Kanit Medium"/>
                        </a:rPr>
                        <a:t>Umoja</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Ensemble</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23.8508</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741.3169</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27.2271</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0.9401</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94.01%</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8" name="Shape 1328"/>
        <p:cNvGrpSpPr/>
        <p:nvPr/>
      </p:nvGrpSpPr>
      <p:grpSpPr>
        <a:xfrm>
          <a:off x="0" y="0"/>
          <a:ext cx="0" cy="0"/>
          <a:chOff x="0" y="0"/>
          <a:chExt cx="0" cy="0"/>
        </a:xfrm>
      </p:grpSpPr>
      <p:grpSp>
        <p:nvGrpSpPr>
          <p:cNvPr id="1329" name="Google Shape;1329;p25"/>
          <p:cNvGrpSpPr/>
          <p:nvPr/>
        </p:nvGrpSpPr>
        <p:grpSpPr>
          <a:xfrm flipH="1">
            <a:off x="-41" y="108650"/>
            <a:ext cx="9144241" cy="1182675"/>
            <a:chOff x="3813375" y="4666275"/>
            <a:chExt cx="3441825" cy="445150"/>
          </a:xfrm>
        </p:grpSpPr>
        <p:sp>
          <p:nvSpPr>
            <p:cNvPr id="1330" name="Google Shape;1330;p25"/>
            <p:cNvSpPr/>
            <p:nvPr/>
          </p:nvSpPr>
          <p:spPr>
            <a:xfrm>
              <a:off x="4404050" y="4792550"/>
              <a:ext cx="32100" cy="318850"/>
            </a:xfrm>
            <a:custGeom>
              <a:rect b="b" l="l" r="r" t="t"/>
              <a:pathLst>
                <a:path extrusionOk="0" h="12754" w="1284">
                  <a:moveTo>
                    <a:pt x="161" y="0"/>
                  </a:moveTo>
                  <a:cubicBezTo>
                    <a:pt x="72" y="0"/>
                    <a:pt x="0" y="171"/>
                    <a:pt x="0" y="383"/>
                  </a:cubicBezTo>
                  <a:lnTo>
                    <a:pt x="0" y="12659"/>
                  </a:lnTo>
                  <a:cubicBezTo>
                    <a:pt x="0" y="12730"/>
                    <a:pt x="8" y="12754"/>
                    <a:pt x="22" y="12754"/>
                  </a:cubicBezTo>
                  <a:cubicBezTo>
                    <a:pt x="50" y="12754"/>
                    <a:pt x="102" y="12659"/>
                    <a:pt x="161" y="12659"/>
                  </a:cubicBezTo>
                  <a:lnTo>
                    <a:pt x="1124" y="12659"/>
                  </a:lnTo>
                  <a:cubicBezTo>
                    <a:pt x="1183" y="12659"/>
                    <a:pt x="1234" y="12754"/>
                    <a:pt x="1262" y="12754"/>
                  </a:cubicBezTo>
                  <a:cubicBezTo>
                    <a:pt x="1275" y="12754"/>
                    <a:pt x="1283" y="12730"/>
                    <a:pt x="1283" y="12659"/>
                  </a:cubicBezTo>
                  <a:lnTo>
                    <a:pt x="1283" y="383"/>
                  </a:lnTo>
                  <a:cubicBezTo>
                    <a:pt x="1283"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5"/>
            <p:cNvSpPr/>
            <p:nvPr/>
          </p:nvSpPr>
          <p:spPr>
            <a:xfrm>
              <a:off x="4456975" y="4934900"/>
              <a:ext cx="25225" cy="176500"/>
            </a:xfrm>
            <a:custGeom>
              <a:rect b="b" l="l" r="r" t="t"/>
              <a:pathLst>
                <a:path extrusionOk="0" h="7060" w="1009">
                  <a:moveTo>
                    <a:pt x="160" y="0"/>
                  </a:moveTo>
                  <a:cubicBezTo>
                    <a:pt x="72" y="0"/>
                    <a:pt x="1" y="171"/>
                    <a:pt x="1" y="384"/>
                  </a:cubicBezTo>
                  <a:lnTo>
                    <a:pt x="1" y="6965"/>
                  </a:lnTo>
                  <a:cubicBezTo>
                    <a:pt x="1" y="7036"/>
                    <a:pt x="9" y="7060"/>
                    <a:pt x="22" y="7060"/>
                  </a:cubicBezTo>
                  <a:cubicBezTo>
                    <a:pt x="50" y="7060"/>
                    <a:pt x="101" y="6965"/>
                    <a:pt x="160" y="6965"/>
                  </a:cubicBezTo>
                  <a:lnTo>
                    <a:pt x="848" y="6965"/>
                  </a:lnTo>
                  <a:cubicBezTo>
                    <a:pt x="908" y="6965"/>
                    <a:pt x="959" y="7060"/>
                    <a:pt x="987" y="7060"/>
                  </a:cubicBezTo>
                  <a:cubicBezTo>
                    <a:pt x="1001" y="7060"/>
                    <a:pt x="1009" y="7036"/>
                    <a:pt x="1009" y="6965"/>
                  </a:cubicBezTo>
                  <a:lnTo>
                    <a:pt x="1009" y="384"/>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5"/>
            <p:cNvSpPr/>
            <p:nvPr/>
          </p:nvSpPr>
          <p:spPr>
            <a:xfrm>
              <a:off x="4507475" y="4990225"/>
              <a:ext cx="23225" cy="121175"/>
            </a:xfrm>
            <a:custGeom>
              <a:rect b="b" l="l" r="r" t="t"/>
              <a:pathLst>
                <a:path extrusionOk="0" h="4847" w="929">
                  <a:moveTo>
                    <a:pt x="162" y="0"/>
                  </a:moveTo>
                  <a:cubicBezTo>
                    <a:pt x="74" y="0"/>
                    <a:pt x="1" y="171"/>
                    <a:pt x="1" y="383"/>
                  </a:cubicBezTo>
                  <a:lnTo>
                    <a:pt x="1" y="4752"/>
                  </a:lnTo>
                  <a:cubicBezTo>
                    <a:pt x="1" y="4823"/>
                    <a:pt x="9" y="4847"/>
                    <a:pt x="23" y="4847"/>
                  </a:cubicBezTo>
                  <a:cubicBezTo>
                    <a:pt x="51" y="4847"/>
                    <a:pt x="104" y="4752"/>
                    <a:pt x="162" y="4752"/>
                  </a:cubicBezTo>
                  <a:lnTo>
                    <a:pt x="767" y="4752"/>
                  </a:lnTo>
                  <a:cubicBezTo>
                    <a:pt x="826" y="4752"/>
                    <a:pt x="877" y="4847"/>
                    <a:pt x="905" y="4847"/>
                  </a:cubicBezTo>
                  <a:cubicBezTo>
                    <a:pt x="919" y="4847"/>
                    <a:pt x="927" y="4823"/>
                    <a:pt x="927" y="4752"/>
                  </a:cubicBezTo>
                  <a:lnTo>
                    <a:pt x="929" y="383"/>
                  </a:lnTo>
                  <a:cubicBezTo>
                    <a:pt x="929" y="171"/>
                    <a:pt x="857"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5"/>
            <p:cNvSpPr/>
            <p:nvPr/>
          </p:nvSpPr>
          <p:spPr>
            <a:xfrm>
              <a:off x="4555975" y="4849100"/>
              <a:ext cx="25225" cy="262300"/>
            </a:xfrm>
            <a:custGeom>
              <a:rect b="b" l="l" r="r" t="t"/>
              <a:pathLst>
                <a:path extrusionOk="0" h="10492" w="1009">
                  <a:moveTo>
                    <a:pt x="162" y="0"/>
                  </a:moveTo>
                  <a:cubicBezTo>
                    <a:pt x="72" y="0"/>
                    <a:pt x="1" y="171"/>
                    <a:pt x="1" y="384"/>
                  </a:cubicBezTo>
                  <a:lnTo>
                    <a:pt x="1" y="10397"/>
                  </a:lnTo>
                  <a:cubicBezTo>
                    <a:pt x="1" y="10468"/>
                    <a:pt x="9" y="10492"/>
                    <a:pt x="23" y="10492"/>
                  </a:cubicBezTo>
                  <a:cubicBezTo>
                    <a:pt x="50" y="10492"/>
                    <a:pt x="102" y="10397"/>
                    <a:pt x="162" y="10397"/>
                  </a:cubicBezTo>
                  <a:lnTo>
                    <a:pt x="849" y="10397"/>
                  </a:lnTo>
                  <a:cubicBezTo>
                    <a:pt x="908" y="10397"/>
                    <a:pt x="959" y="10492"/>
                    <a:pt x="987" y="10492"/>
                  </a:cubicBezTo>
                  <a:cubicBezTo>
                    <a:pt x="1001" y="10492"/>
                    <a:pt x="1009" y="10468"/>
                    <a:pt x="1009" y="10397"/>
                  </a:cubicBezTo>
                  <a:lnTo>
                    <a:pt x="1009" y="384"/>
                  </a:lnTo>
                  <a:cubicBezTo>
                    <a:pt x="1009" y="171"/>
                    <a:pt x="937" y="0"/>
                    <a:pt x="8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5"/>
            <p:cNvSpPr/>
            <p:nvPr/>
          </p:nvSpPr>
          <p:spPr>
            <a:xfrm>
              <a:off x="4605475" y="4951175"/>
              <a:ext cx="25250" cy="160225"/>
            </a:xfrm>
            <a:custGeom>
              <a:rect b="b" l="l" r="r" t="t"/>
              <a:pathLst>
                <a:path extrusionOk="0" h="6409" w="1010">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5"/>
            <p:cNvSpPr/>
            <p:nvPr/>
          </p:nvSpPr>
          <p:spPr>
            <a:xfrm>
              <a:off x="4654975" y="4972300"/>
              <a:ext cx="25250" cy="139100"/>
            </a:xfrm>
            <a:custGeom>
              <a:rect b="b" l="l" r="r" t="t"/>
              <a:pathLst>
                <a:path extrusionOk="0" h="5564" w="1010">
                  <a:moveTo>
                    <a:pt x="162" y="0"/>
                  </a:moveTo>
                  <a:cubicBezTo>
                    <a:pt x="72"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5"/>
            <p:cNvSpPr/>
            <p:nvPr/>
          </p:nvSpPr>
          <p:spPr>
            <a:xfrm>
              <a:off x="470415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4" y="9149"/>
                    <a:pt x="162" y="9149"/>
                  </a:cubicBezTo>
                  <a:lnTo>
                    <a:pt x="875" y="9149"/>
                  </a:lnTo>
                  <a:cubicBezTo>
                    <a:pt x="935" y="9149"/>
                    <a:pt x="987" y="9244"/>
                    <a:pt x="1015" y="9244"/>
                  </a:cubicBezTo>
                  <a:cubicBezTo>
                    <a:pt x="1029" y="9244"/>
                    <a:pt x="1037" y="9220"/>
                    <a:pt x="1037" y="9149"/>
                  </a:cubicBezTo>
                  <a:lnTo>
                    <a:pt x="1037" y="386"/>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5"/>
            <p:cNvSpPr/>
            <p:nvPr/>
          </p:nvSpPr>
          <p:spPr>
            <a:xfrm>
              <a:off x="4752650" y="4850325"/>
              <a:ext cx="27950" cy="261075"/>
            </a:xfrm>
            <a:custGeom>
              <a:rect b="b" l="l" r="r" t="t"/>
              <a:pathLst>
                <a:path extrusionOk="0" h="10443" w="1118">
                  <a:moveTo>
                    <a:pt x="162" y="1"/>
                  </a:moveTo>
                  <a:cubicBezTo>
                    <a:pt x="72" y="1"/>
                    <a:pt x="1" y="171"/>
                    <a:pt x="1" y="384"/>
                  </a:cubicBezTo>
                  <a:lnTo>
                    <a:pt x="1" y="10348"/>
                  </a:lnTo>
                  <a:cubicBezTo>
                    <a:pt x="1" y="10419"/>
                    <a:pt x="9" y="10443"/>
                    <a:pt x="22" y="10443"/>
                  </a:cubicBezTo>
                  <a:cubicBezTo>
                    <a:pt x="50" y="10443"/>
                    <a:pt x="102" y="10348"/>
                    <a:pt x="162" y="10348"/>
                  </a:cubicBezTo>
                  <a:lnTo>
                    <a:pt x="958" y="10348"/>
                  </a:lnTo>
                  <a:cubicBezTo>
                    <a:pt x="1016" y="10348"/>
                    <a:pt x="1068" y="10443"/>
                    <a:pt x="1095" y="10443"/>
                  </a:cubicBezTo>
                  <a:cubicBezTo>
                    <a:pt x="1109" y="10443"/>
                    <a:pt x="1117" y="10419"/>
                    <a:pt x="1117" y="10348"/>
                  </a:cubicBezTo>
                  <a:lnTo>
                    <a:pt x="1117" y="384"/>
                  </a:lnTo>
                  <a:cubicBezTo>
                    <a:pt x="1117" y="171"/>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5"/>
            <p:cNvSpPr/>
            <p:nvPr/>
          </p:nvSpPr>
          <p:spPr>
            <a:xfrm>
              <a:off x="4801475" y="4666275"/>
              <a:ext cx="29300" cy="445125"/>
            </a:xfrm>
            <a:custGeom>
              <a:rect b="b" l="l" r="r" t="t"/>
              <a:pathLst>
                <a:path extrusionOk="0" h="17805" w="1172">
                  <a:moveTo>
                    <a:pt x="161" y="0"/>
                  </a:moveTo>
                  <a:cubicBezTo>
                    <a:pt x="72" y="0"/>
                    <a:pt x="0" y="173"/>
                    <a:pt x="0" y="385"/>
                  </a:cubicBezTo>
                  <a:lnTo>
                    <a:pt x="0" y="17710"/>
                  </a:lnTo>
                  <a:cubicBezTo>
                    <a:pt x="0" y="17781"/>
                    <a:pt x="8" y="17804"/>
                    <a:pt x="22" y="17804"/>
                  </a:cubicBezTo>
                  <a:cubicBezTo>
                    <a:pt x="50" y="17804"/>
                    <a:pt x="102" y="17710"/>
                    <a:pt x="161" y="17710"/>
                  </a:cubicBezTo>
                  <a:lnTo>
                    <a:pt x="1012" y="17710"/>
                  </a:lnTo>
                  <a:cubicBezTo>
                    <a:pt x="1071" y="17710"/>
                    <a:pt x="1122" y="17804"/>
                    <a:pt x="1150" y="17804"/>
                  </a:cubicBezTo>
                  <a:cubicBezTo>
                    <a:pt x="1164" y="17804"/>
                    <a:pt x="1172" y="17781"/>
                    <a:pt x="1172" y="17710"/>
                  </a:cubicBezTo>
                  <a:lnTo>
                    <a:pt x="1172" y="385"/>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5"/>
            <p:cNvSpPr/>
            <p:nvPr/>
          </p:nvSpPr>
          <p:spPr>
            <a:xfrm>
              <a:off x="4852350" y="4894150"/>
              <a:ext cx="26600" cy="217250"/>
            </a:xfrm>
            <a:custGeom>
              <a:rect b="b" l="l" r="r" t="t"/>
              <a:pathLst>
                <a:path extrusionOk="0" h="8690" w="1064">
                  <a:moveTo>
                    <a:pt x="161" y="1"/>
                  </a:moveTo>
                  <a:cubicBezTo>
                    <a:pt x="72" y="1"/>
                    <a:pt x="0" y="173"/>
                    <a:pt x="0" y="384"/>
                  </a:cubicBezTo>
                  <a:lnTo>
                    <a:pt x="0" y="8595"/>
                  </a:lnTo>
                  <a:cubicBezTo>
                    <a:pt x="0" y="8666"/>
                    <a:pt x="8" y="8690"/>
                    <a:pt x="22" y="8690"/>
                  </a:cubicBezTo>
                  <a:cubicBezTo>
                    <a:pt x="50" y="8690"/>
                    <a:pt x="102" y="8595"/>
                    <a:pt x="161" y="8595"/>
                  </a:cubicBezTo>
                  <a:lnTo>
                    <a:pt x="902" y="8595"/>
                  </a:lnTo>
                  <a:cubicBezTo>
                    <a:pt x="961" y="8595"/>
                    <a:pt x="1013" y="8690"/>
                    <a:pt x="1041" y="8690"/>
                  </a:cubicBezTo>
                  <a:cubicBezTo>
                    <a:pt x="1055" y="8690"/>
                    <a:pt x="1063" y="8666"/>
                    <a:pt x="1063" y="8595"/>
                  </a:cubicBezTo>
                  <a:lnTo>
                    <a:pt x="1063" y="384"/>
                  </a:lnTo>
                  <a:cubicBezTo>
                    <a:pt x="1063"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5"/>
            <p:cNvSpPr/>
            <p:nvPr/>
          </p:nvSpPr>
          <p:spPr>
            <a:xfrm>
              <a:off x="4900500" y="4887650"/>
              <a:ext cx="29275" cy="223750"/>
            </a:xfrm>
            <a:custGeom>
              <a:rect b="b" l="l" r="r" t="t"/>
              <a:pathLst>
                <a:path extrusionOk="0" h="8950" w="1171">
                  <a:moveTo>
                    <a:pt x="160" y="0"/>
                  </a:moveTo>
                  <a:cubicBezTo>
                    <a:pt x="72" y="0"/>
                    <a:pt x="1" y="173"/>
                    <a:pt x="1" y="383"/>
                  </a:cubicBezTo>
                  <a:lnTo>
                    <a:pt x="1" y="8855"/>
                  </a:lnTo>
                  <a:cubicBezTo>
                    <a:pt x="1" y="8926"/>
                    <a:pt x="9" y="8950"/>
                    <a:pt x="23" y="8950"/>
                  </a:cubicBezTo>
                  <a:cubicBezTo>
                    <a:pt x="50" y="8950"/>
                    <a:pt x="102" y="8855"/>
                    <a:pt x="160" y="8855"/>
                  </a:cubicBezTo>
                  <a:lnTo>
                    <a:pt x="1009" y="8855"/>
                  </a:lnTo>
                  <a:cubicBezTo>
                    <a:pt x="1069" y="8855"/>
                    <a:pt x="1121" y="8950"/>
                    <a:pt x="1149" y="8950"/>
                  </a:cubicBezTo>
                  <a:cubicBezTo>
                    <a:pt x="1163" y="8950"/>
                    <a:pt x="1171" y="8926"/>
                    <a:pt x="1171" y="8855"/>
                  </a:cubicBezTo>
                  <a:lnTo>
                    <a:pt x="1171" y="383"/>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5"/>
            <p:cNvSpPr/>
            <p:nvPr/>
          </p:nvSpPr>
          <p:spPr>
            <a:xfrm>
              <a:off x="495070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4" y="4167"/>
                    <a:pt x="1066" y="4262"/>
                    <a:pt x="1095" y="4262"/>
                  </a:cubicBezTo>
                  <a:cubicBezTo>
                    <a:pt x="1109" y="4262"/>
                    <a:pt x="1117" y="4238"/>
                    <a:pt x="1117" y="4167"/>
                  </a:cubicBezTo>
                  <a:lnTo>
                    <a:pt x="1117" y="385"/>
                  </a:lnTo>
                  <a:cubicBezTo>
                    <a:pt x="1117" y="172"/>
                    <a:pt x="1044"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5"/>
            <p:cNvSpPr/>
            <p:nvPr/>
          </p:nvSpPr>
          <p:spPr>
            <a:xfrm>
              <a:off x="5001200" y="4861600"/>
              <a:ext cx="25925" cy="249800"/>
            </a:xfrm>
            <a:custGeom>
              <a:rect b="b" l="l" r="r" t="t"/>
              <a:pathLst>
                <a:path extrusionOk="0" h="9992" w="1037">
                  <a:moveTo>
                    <a:pt x="160" y="1"/>
                  </a:moveTo>
                  <a:cubicBezTo>
                    <a:pt x="72" y="1"/>
                    <a:pt x="1" y="171"/>
                    <a:pt x="1" y="384"/>
                  </a:cubicBezTo>
                  <a:lnTo>
                    <a:pt x="1" y="9897"/>
                  </a:lnTo>
                  <a:cubicBezTo>
                    <a:pt x="1" y="9968"/>
                    <a:pt x="9" y="9992"/>
                    <a:pt x="23" y="9992"/>
                  </a:cubicBezTo>
                  <a:cubicBezTo>
                    <a:pt x="50" y="9992"/>
                    <a:pt x="102" y="9897"/>
                    <a:pt x="160" y="9897"/>
                  </a:cubicBezTo>
                  <a:lnTo>
                    <a:pt x="875" y="9897"/>
                  </a:lnTo>
                  <a:cubicBezTo>
                    <a:pt x="934" y="9897"/>
                    <a:pt x="986" y="9992"/>
                    <a:pt x="1014" y="9992"/>
                  </a:cubicBezTo>
                  <a:cubicBezTo>
                    <a:pt x="1029" y="9992"/>
                    <a:pt x="1037" y="9968"/>
                    <a:pt x="1037" y="9897"/>
                  </a:cubicBezTo>
                  <a:lnTo>
                    <a:pt x="1037" y="384"/>
                  </a:lnTo>
                  <a:cubicBezTo>
                    <a:pt x="1037" y="171"/>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5"/>
            <p:cNvSpPr/>
            <p:nvPr/>
          </p:nvSpPr>
          <p:spPr>
            <a:xfrm>
              <a:off x="3813375" y="4934850"/>
              <a:ext cx="25250" cy="176550"/>
            </a:xfrm>
            <a:custGeom>
              <a:rect b="b" l="l" r="r" t="t"/>
              <a:pathLst>
                <a:path extrusionOk="0" h="7062" w="1010">
                  <a:moveTo>
                    <a:pt x="162" y="1"/>
                  </a:moveTo>
                  <a:cubicBezTo>
                    <a:pt x="72" y="1"/>
                    <a:pt x="1" y="173"/>
                    <a:pt x="1" y="384"/>
                  </a:cubicBezTo>
                  <a:lnTo>
                    <a:pt x="1" y="6967"/>
                  </a:lnTo>
                  <a:cubicBezTo>
                    <a:pt x="1" y="7038"/>
                    <a:pt x="9" y="7062"/>
                    <a:pt x="23" y="7062"/>
                  </a:cubicBezTo>
                  <a:cubicBezTo>
                    <a:pt x="51" y="7062"/>
                    <a:pt x="103" y="6967"/>
                    <a:pt x="162" y="6967"/>
                  </a:cubicBezTo>
                  <a:lnTo>
                    <a:pt x="850" y="6967"/>
                  </a:lnTo>
                  <a:cubicBezTo>
                    <a:pt x="908" y="6967"/>
                    <a:pt x="960" y="7062"/>
                    <a:pt x="987" y="7062"/>
                  </a:cubicBezTo>
                  <a:cubicBezTo>
                    <a:pt x="1001" y="7062"/>
                    <a:pt x="1009" y="7038"/>
                    <a:pt x="1009" y="6967"/>
                  </a:cubicBezTo>
                  <a:lnTo>
                    <a:pt x="1009" y="384"/>
                  </a:lnTo>
                  <a:cubicBezTo>
                    <a:pt x="1009" y="173"/>
                    <a:pt x="938" y="1"/>
                    <a:pt x="8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5"/>
            <p:cNvSpPr/>
            <p:nvPr/>
          </p:nvSpPr>
          <p:spPr>
            <a:xfrm>
              <a:off x="386392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5"/>
            <p:cNvSpPr/>
            <p:nvPr/>
          </p:nvSpPr>
          <p:spPr>
            <a:xfrm>
              <a:off x="3912425" y="4849100"/>
              <a:ext cx="25225" cy="262300"/>
            </a:xfrm>
            <a:custGeom>
              <a:rect b="b" l="l" r="r" t="t"/>
              <a:pathLst>
                <a:path extrusionOk="0" h="10492" w="1009">
                  <a:moveTo>
                    <a:pt x="160" y="0"/>
                  </a:moveTo>
                  <a:cubicBezTo>
                    <a:pt x="72" y="0"/>
                    <a:pt x="1" y="171"/>
                    <a:pt x="1" y="384"/>
                  </a:cubicBezTo>
                  <a:lnTo>
                    <a:pt x="1" y="10397"/>
                  </a:lnTo>
                  <a:cubicBezTo>
                    <a:pt x="1" y="10468"/>
                    <a:pt x="8" y="10492"/>
                    <a:pt x="22" y="10492"/>
                  </a:cubicBezTo>
                  <a:cubicBezTo>
                    <a:pt x="50" y="10492"/>
                    <a:pt x="101" y="10397"/>
                    <a:pt x="160" y="10397"/>
                  </a:cubicBezTo>
                  <a:lnTo>
                    <a:pt x="848" y="10397"/>
                  </a:lnTo>
                  <a:cubicBezTo>
                    <a:pt x="907" y="10397"/>
                    <a:pt x="959"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5"/>
            <p:cNvSpPr/>
            <p:nvPr/>
          </p:nvSpPr>
          <p:spPr>
            <a:xfrm>
              <a:off x="3961925" y="4951125"/>
              <a:ext cx="25225" cy="160275"/>
            </a:xfrm>
            <a:custGeom>
              <a:rect b="b" l="l" r="r" t="t"/>
              <a:pathLst>
                <a:path extrusionOk="0" h="6411" w="1009">
                  <a:moveTo>
                    <a:pt x="160" y="0"/>
                  </a:moveTo>
                  <a:cubicBezTo>
                    <a:pt x="72" y="0"/>
                    <a:pt x="1" y="173"/>
                    <a:pt x="1" y="384"/>
                  </a:cubicBezTo>
                  <a:lnTo>
                    <a:pt x="1" y="6316"/>
                  </a:lnTo>
                  <a:cubicBezTo>
                    <a:pt x="1" y="6387"/>
                    <a:pt x="9" y="6411"/>
                    <a:pt x="22" y="6411"/>
                  </a:cubicBezTo>
                  <a:cubicBezTo>
                    <a:pt x="50" y="6411"/>
                    <a:pt x="101" y="6316"/>
                    <a:pt x="160" y="6316"/>
                  </a:cubicBezTo>
                  <a:lnTo>
                    <a:pt x="848" y="6316"/>
                  </a:lnTo>
                  <a:cubicBezTo>
                    <a:pt x="907" y="6316"/>
                    <a:pt x="959" y="6411"/>
                    <a:pt x="987" y="6411"/>
                  </a:cubicBezTo>
                  <a:cubicBezTo>
                    <a:pt x="1001" y="6411"/>
                    <a:pt x="1009" y="6387"/>
                    <a:pt x="1009" y="6316"/>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5"/>
            <p:cNvSpPr/>
            <p:nvPr/>
          </p:nvSpPr>
          <p:spPr>
            <a:xfrm>
              <a:off x="40114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7"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5"/>
            <p:cNvSpPr/>
            <p:nvPr/>
          </p:nvSpPr>
          <p:spPr>
            <a:xfrm>
              <a:off x="406060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3" y="9149"/>
                    <a:pt x="162" y="9149"/>
                  </a:cubicBezTo>
                  <a:lnTo>
                    <a:pt x="875" y="9149"/>
                  </a:lnTo>
                  <a:cubicBezTo>
                    <a:pt x="935" y="9149"/>
                    <a:pt x="987" y="9244"/>
                    <a:pt x="1015" y="9244"/>
                  </a:cubicBezTo>
                  <a:cubicBezTo>
                    <a:pt x="1029" y="9244"/>
                    <a:pt x="1037" y="9220"/>
                    <a:pt x="1037"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5"/>
            <p:cNvSpPr/>
            <p:nvPr/>
          </p:nvSpPr>
          <p:spPr>
            <a:xfrm>
              <a:off x="4109100" y="4850325"/>
              <a:ext cx="27925" cy="261075"/>
            </a:xfrm>
            <a:custGeom>
              <a:rect b="b" l="l" r="r" t="t"/>
              <a:pathLst>
                <a:path extrusionOk="0" h="10443" w="1117">
                  <a:moveTo>
                    <a:pt x="160" y="1"/>
                  </a:moveTo>
                  <a:cubicBezTo>
                    <a:pt x="72" y="1"/>
                    <a:pt x="0" y="173"/>
                    <a:pt x="0" y="386"/>
                  </a:cubicBezTo>
                  <a:lnTo>
                    <a:pt x="0" y="10348"/>
                  </a:lnTo>
                  <a:cubicBezTo>
                    <a:pt x="0" y="10419"/>
                    <a:pt x="8"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6"/>
                  </a:lnTo>
                  <a:cubicBezTo>
                    <a:pt x="1117" y="173"/>
                    <a:pt x="1045"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5"/>
            <p:cNvSpPr/>
            <p:nvPr/>
          </p:nvSpPr>
          <p:spPr>
            <a:xfrm>
              <a:off x="4157900" y="4666325"/>
              <a:ext cx="29325" cy="445075"/>
            </a:xfrm>
            <a:custGeom>
              <a:rect b="b" l="l" r="r" t="t"/>
              <a:pathLst>
                <a:path extrusionOk="0" h="17803" w="1173">
                  <a:moveTo>
                    <a:pt x="160" y="0"/>
                  </a:moveTo>
                  <a:cubicBezTo>
                    <a:pt x="72" y="0"/>
                    <a:pt x="1" y="171"/>
                    <a:pt x="1" y="383"/>
                  </a:cubicBezTo>
                  <a:lnTo>
                    <a:pt x="1" y="17708"/>
                  </a:lnTo>
                  <a:cubicBezTo>
                    <a:pt x="1" y="17779"/>
                    <a:pt x="9" y="17803"/>
                    <a:pt x="23" y="17803"/>
                  </a:cubicBezTo>
                  <a:cubicBezTo>
                    <a:pt x="50" y="17803"/>
                    <a:pt x="102" y="17708"/>
                    <a:pt x="160" y="17708"/>
                  </a:cubicBezTo>
                  <a:lnTo>
                    <a:pt x="1011" y="17708"/>
                  </a:lnTo>
                  <a:cubicBezTo>
                    <a:pt x="1071" y="17708"/>
                    <a:pt x="1123" y="17803"/>
                    <a:pt x="1151" y="17803"/>
                  </a:cubicBezTo>
                  <a:cubicBezTo>
                    <a:pt x="1165" y="17803"/>
                    <a:pt x="1172" y="17779"/>
                    <a:pt x="1172" y="17708"/>
                  </a:cubicBezTo>
                  <a:lnTo>
                    <a:pt x="1172" y="383"/>
                  </a:lnTo>
                  <a:cubicBezTo>
                    <a:pt x="1172" y="171"/>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5"/>
            <p:cNvSpPr/>
            <p:nvPr/>
          </p:nvSpPr>
          <p:spPr>
            <a:xfrm>
              <a:off x="42088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5"/>
            <p:cNvSpPr/>
            <p:nvPr/>
          </p:nvSpPr>
          <p:spPr>
            <a:xfrm>
              <a:off x="4256925" y="4887700"/>
              <a:ext cx="29300" cy="223700"/>
            </a:xfrm>
            <a:custGeom>
              <a:rect b="b" l="l" r="r" t="t"/>
              <a:pathLst>
                <a:path extrusionOk="0" h="8948" w="1172">
                  <a:moveTo>
                    <a:pt x="161" y="0"/>
                  </a:moveTo>
                  <a:cubicBezTo>
                    <a:pt x="72" y="0"/>
                    <a:pt x="0" y="171"/>
                    <a:pt x="0" y="383"/>
                  </a:cubicBezTo>
                  <a:lnTo>
                    <a:pt x="0" y="8853"/>
                  </a:lnTo>
                  <a:cubicBezTo>
                    <a:pt x="0" y="8924"/>
                    <a:pt x="8" y="8948"/>
                    <a:pt x="22" y="8948"/>
                  </a:cubicBezTo>
                  <a:cubicBezTo>
                    <a:pt x="50" y="8948"/>
                    <a:pt x="101" y="8853"/>
                    <a:pt x="161" y="8853"/>
                  </a:cubicBezTo>
                  <a:lnTo>
                    <a:pt x="1010" y="8853"/>
                  </a:lnTo>
                  <a:cubicBezTo>
                    <a:pt x="1070" y="8853"/>
                    <a:pt x="1122" y="8948"/>
                    <a:pt x="1150" y="8948"/>
                  </a:cubicBezTo>
                  <a:cubicBezTo>
                    <a:pt x="1164" y="8948"/>
                    <a:pt x="1172" y="8924"/>
                    <a:pt x="1172" y="8853"/>
                  </a:cubicBezTo>
                  <a:lnTo>
                    <a:pt x="1172" y="383"/>
                  </a:lnTo>
                  <a:cubicBezTo>
                    <a:pt x="1172" y="171"/>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5"/>
            <p:cNvSpPr/>
            <p:nvPr/>
          </p:nvSpPr>
          <p:spPr>
            <a:xfrm>
              <a:off x="430715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5" y="4167"/>
                    <a:pt x="1067" y="4262"/>
                    <a:pt x="1095" y="4262"/>
                  </a:cubicBezTo>
                  <a:cubicBezTo>
                    <a:pt x="1109" y="4262"/>
                    <a:pt x="1117" y="4238"/>
                    <a:pt x="1117" y="4167"/>
                  </a:cubicBezTo>
                  <a:lnTo>
                    <a:pt x="1117" y="385"/>
                  </a:lnTo>
                  <a:cubicBezTo>
                    <a:pt x="1117" y="172"/>
                    <a:pt x="1045"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5"/>
            <p:cNvSpPr/>
            <p:nvPr/>
          </p:nvSpPr>
          <p:spPr>
            <a:xfrm>
              <a:off x="4357650" y="4861600"/>
              <a:ext cx="25875" cy="249800"/>
            </a:xfrm>
            <a:custGeom>
              <a:rect b="b" l="l" r="r" t="t"/>
              <a:pathLst>
                <a:path extrusionOk="0" h="9992" w="1035">
                  <a:moveTo>
                    <a:pt x="160" y="1"/>
                  </a:moveTo>
                  <a:cubicBezTo>
                    <a:pt x="72" y="1"/>
                    <a:pt x="1" y="173"/>
                    <a:pt x="1" y="386"/>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5"/>
            <p:cNvSpPr/>
            <p:nvPr/>
          </p:nvSpPr>
          <p:spPr>
            <a:xfrm>
              <a:off x="50971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25"/>
            <p:cNvSpPr/>
            <p:nvPr/>
          </p:nvSpPr>
          <p:spPr>
            <a:xfrm>
              <a:off x="5150075" y="4934850"/>
              <a:ext cx="25225" cy="176550"/>
            </a:xfrm>
            <a:custGeom>
              <a:rect b="b" l="l" r="r" t="t"/>
              <a:pathLst>
                <a:path extrusionOk="0" h="7062" w="1009">
                  <a:moveTo>
                    <a:pt x="160" y="1"/>
                  </a:moveTo>
                  <a:cubicBezTo>
                    <a:pt x="72" y="1"/>
                    <a:pt x="1" y="173"/>
                    <a:pt x="1" y="384"/>
                  </a:cubicBezTo>
                  <a:lnTo>
                    <a:pt x="1" y="6967"/>
                  </a:lnTo>
                  <a:cubicBezTo>
                    <a:pt x="1" y="7038"/>
                    <a:pt x="9" y="7062"/>
                    <a:pt x="22" y="7062"/>
                  </a:cubicBezTo>
                  <a:cubicBezTo>
                    <a:pt x="50" y="7062"/>
                    <a:pt x="101" y="6967"/>
                    <a:pt x="160" y="6967"/>
                  </a:cubicBezTo>
                  <a:lnTo>
                    <a:pt x="848" y="6967"/>
                  </a:lnTo>
                  <a:cubicBezTo>
                    <a:pt x="907" y="6967"/>
                    <a:pt x="959" y="7062"/>
                    <a:pt x="987" y="7062"/>
                  </a:cubicBezTo>
                  <a:cubicBezTo>
                    <a:pt x="1001" y="7062"/>
                    <a:pt x="1009" y="7038"/>
                    <a:pt x="1009" y="6967"/>
                  </a:cubicBezTo>
                  <a:lnTo>
                    <a:pt x="1009" y="384"/>
                  </a:lnTo>
                  <a:cubicBezTo>
                    <a:pt x="1009" y="173"/>
                    <a:pt x="936" y="1"/>
                    <a:pt x="8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5"/>
            <p:cNvSpPr/>
            <p:nvPr/>
          </p:nvSpPr>
          <p:spPr>
            <a:xfrm>
              <a:off x="520057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5"/>
            <p:cNvSpPr/>
            <p:nvPr/>
          </p:nvSpPr>
          <p:spPr>
            <a:xfrm>
              <a:off x="52490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5"/>
            <p:cNvSpPr/>
            <p:nvPr/>
          </p:nvSpPr>
          <p:spPr>
            <a:xfrm>
              <a:off x="52985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1" y="6314"/>
                    <a:pt x="160" y="6314"/>
                  </a:cubicBezTo>
                  <a:lnTo>
                    <a:pt x="848" y="6314"/>
                  </a:lnTo>
                  <a:cubicBezTo>
                    <a:pt x="908" y="6314"/>
                    <a:pt x="959" y="6409"/>
                    <a:pt x="987" y="6409"/>
                  </a:cubicBezTo>
                  <a:cubicBezTo>
                    <a:pt x="1001" y="6409"/>
                    <a:pt x="1009" y="6385"/>
                    <a:pt x="1009" y="6314"/>
                  </a:cubicBezTo>
                  <a:lnTo>
                    <a:pt x="1009" y="383"/>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5"/>
            <p:cNvSpPr/>
            <p:nvPr/>
          </p:nvSpPr>
          <p:spPr>
            <a:xfrm>
              <a:off x="534807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8"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5"/>
            <p:cNvSpPr/>
            <p:nvPr/>
          </p:nvSpPr>
          <p:spPr>
            <a:xfrm>
              <a:off x="5050700" y="4861600"/>
              <a:ext cx="25925" cy="249800"/>
            </a:xfrm>
            <a:custGeom>
              <a:rect b="b" l="l" r="r" t="t"/>
              <a:pathLst>
                <a:path extrusionOk="0" h="9992" w="1037">
                  <a:moveTo>
                    <a:pt x="162" y="1"/>
                  </a:moveTo>
                  <a:cubicBezTo>
                    <a:pt x="72" y="1"/>
                    <a:pt x="1" y="171"/>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1"/>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5"/>
            <p:cNvSpPr/>
            <p:nvPr/>
          </p:nvSpPr>
          <p:spPr>
            <a:xfrm>
              <a:off x="67803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5"/>
            <p:cNvSpPr/>
            <p:nvPr/>
          </p:nvSpPr>
          <p:spPr>
            <a:xfrm>
              <a:off x="6485350" y="4850325"/>
              <a:ext cx="27950" cy="261075"/>
            </a:xfrm>
            <a:custGeom>
              <a:rect b="b" l="l" r="r" t="t"/>
              <a:pathLst>
                <a:path extrusionOk="0" h="10443" w="1118">
                  <a:moveTo>
                    <a:pt x="162" y="1"/>
                  </a:moveTo>
                  <a:cubicBezTo>
                    <a:pt x="72" y="1"/>
                    <a:pt x="1" y="173"/>
                    <a:pt x="1" y="384"/>
                  </a:cubicBezTo>
                  <a:lnTo>
                    <a:pt x="1" y="10348"/>
                  </a:lnTo>
                  <a:cubicBezTo>
                    <a:pt x="1" y="10419"/>
                    <a:pt x="9" y="10443"/>
                    <a:pt x="23" y="10443"/>
                  </a:cubicBezTo>
                  <a:cubicBezTo>
                    <a:pt x="51" y="10443"/>
                    <a:pt x="103" y="10348"/>
                    <a:pt x="162" y="10348"/>
                  </a:cubicBezTo>
                  <a:lnTo>
                    <a:pt x="958" y="10348"/>
                  </a:lnTo>
                  <a:cubicBezTo>
                    <a:pt x="1016" y="10348"/>
                    <a:pt x="1068" y="10443"/>
                    <a:pt x="1095" y="10443"/>
                  </a:cubicBezTo>
                  <a:cubicBezTo>
                    <a:pt x="1109" y="10443"/>
                    <a:pt x="1117" y="10419"/>
                    <a:pt x="1117" y="10348"/>
                  </a:cubicBezTo>
                  <a:lnTo>
                    <a:pt x="1117" y="384"/>
                  </a:lnTo>
                  <a:cubicBezTo>
                    <a:pt x="1117" y="173"/>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5"/>
            <p:cNvSpPr/>
            <p:nvPr/>
          </p:nvSpPr>
          <p:spPr>
            <a:xfrm>
              <a:off x="6534200" y="4666275"/>
              <a:ext cx="29275" cy="445125"/>
            </a:xfrm>
            <a:custGeom>
              <a:rect b="b" l="l" r="r" t="t"/>
              <a:pathLst>
                <a:path extrusionOk="0" h="17805" w="1171">
                  <a:moveTo>
                    <a:pt x="160" y="0"/>
                  </a:moveTo>
                  <a:cubicBezTo>
                    <a:pt x="72" y="0"/>
                    <a:pt x="1" y="173"/>
                    <a:pt x="1" y="385"/>
                  </a:cubicBezTo>
                  <a:lnTo>
                    <a:pt x="1" y="17710"/>
                  </a:lnTo>
                  <a:cubicBezTo>
                    <a:pt x="1" y="17781"/>
                    <a:pt x="9" y="17805"/>
                    <a:pt x="23" y="17805"/>
                  </a:cubicBezTo>
                  <a:cubicBezTo>
                    <a:pt x="50" y="17805"/>
                    <a:pt x="102" y="17710"/>
                    <a:pt x="160" y="17710"/>
                  </a:cubicBezTo>
                  <a:lnTo>
                    <a:pt x="1011" y="17710"/>
                  </a:lnTo>
                  <a:cubicBezTo>
                    <a:pt x="1070" y="17710"/>
                    <a:pt x="1121" y="17805"/>
                    <a:pt x="1149" y="17805"/>
                  </a:cubicBezTo>
                  <a:cubicBezTo>
                    <a:pt x="1163" y="17805"/>
                    <a:pt x="1171" y="17781"/>
                    <a:pt x="1171" y="17710"/>
                  </a:cubicBezTo>
                  <a:lnTo>
                    <a:pt x="1171" y="385"/>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5"/>
            <p:cNvSpPr/>
            <p:nvPr/>
          </p:nvSpPr>
          <p:spPr>
            <a:xfrm>
              <a:off x="6585050" y="4894150"/>
              <a:ext cx="26600" cy="217250"/>
            </a:xfrm>
            <a:custGeom>
              <a:rect b="b" l="l" r="r" t="t"/>
              <a:pathLst>
                <a:path extrusionOk="0" h="8690" w="1064">
                  <a:moveTo>
                    <a:pt x="162" y="1"/>
                  </a:moveTo>
                  <a:cubicBezTo>
                    <a:pt x="74" y="1"/>
                    <a:pt x="0" y="173"/>
                    <a:pt x="0" y="384"/>
                  </a:cubicBezTo>
                  <a:lnTo>
                    <a:pt x="0" y="8595"/>
                  </a:lnTo>
                  <a:cubicBezTo>
                    <a:pt x="0" y="8666"/>
                    <a:pt x="8" y="8690"/>
                    <a:pt x="22" y="8690"/>
                  </a:cubicBezTo>
                  <a:cubicBezTo>
                    <a:pt x="51" y="8690"/>
                    <a:pt x="103" y="8595"/>
                    <a:pt x="162" y="8595"/>
                  </a:cubicBezTo>
                  <a:lnTo>
                    <a:pt x="902" y="8595"/>
                  </a:lnTo>
                  <a:cubicBezTo>
                    <a:pt x="962" y="8595"/>
                    <a:pt x="1014" y="8690"/>
                    <a:pt x="1042" y="8690"/>
                  </a:cubicBezTo>
                  <a:cubicBezTo>
                    <a:pt x="1056" y="8690"/>
                    <a:pt x="1064" y="8666"/>
                    <a:pt x="1064" y="8595"/>
                  </a:cubicBezTo>
                  <a:lnTo>
                    <a:pt x="1064" y="384"/>
                  </a:lnTo>
                  <a:cubicBezTo>
                    <a:pt x="1064" y="173"/>
                    <a:pt x="992"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5"/>
            <p:cNvSpPr/>
            <p:nvPr/>
          </p:nvSpPr>
          <p:spPr>
            <a:xfrm>
              <a:off x="6633225" y="4887650"/>
              <a:ext cx="29300" cy="223750"/>
            </a:xfrm>
            <a:custGeom>
              <a:rect b="b" l="l" r="r" t="t"/>
              <a:pathLst>
                <a:path extrusionOk="0" h="8950" w="1172">
                  <a:moveTo>
                    <a:pt x="160" y="0"/>
                  </a:moveTo>
                  <a:cubicBezTo>
                    <a:pt x="72" y="0"/>
                    <a:pt x="0" y="173"/>
                    <a:pt x="0" y="383"/>
                  </a:cubicBezTo>
                  <a:lnTo>
                    <a:pt x="0" y="8855"/>
                  </a:lnTo>
                  <a:cubicBezTo>
                    <a:pt x="0" y="8926"/>
                    <a:pt x="8" y="8950"/>
                    <a:pt x="22" y="8950"/>
                  </a:cubicBezTo>
                  <a:cubicBezTo>
                    <a:pt x="50" y="8950"/>
                    <a:pt x="101" y="8855"/>
                    <a:pt x="160" y="8855"/>
                  </a:cubicBezTo>
                  <a:lnTo>
                    <a:pt x="1010" y="8855"/>
                  </a:lnTo>
                  <a:cubicBezTo>
                    <a:pt x="1069" y="8855"/>
                    <a:pt x="1121" y="8950"/>
                    <a:pt x="1149" y="8950"/>
                  </a:cubicBezTo>
                  <a:cubicBezTo>
                    <a:pt x="1163" y="8950"/>
                    <a:pt x="1172" y="8926"/>
                    <a:pt x="1172" y="8855"/>
                  </a:cubicBezTo>
                  <a:lnTo>
                    <a:pt x="1172" y="383"/>
                  </a:lnTo>
                  <a:cubicBezTo>
                    <a:pt x="1172" y="173"/>
                    <a:pt x="1098"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5"/>
            <p:cNvSpPr/>
            <p:nvPr/>
          </p:nvSpPr>
          <p:spPr>
            <a:xfrm>
              <a:off x="6683350" y="5004850"/>
              <a:ext cx="28000" cy="106550"/>
            </a:xfrm>
            <a:custGeom>
              <a:rect b="b" l="l" r="r" t="t"/>
              <a:pathLst>
                <a:path extrusionOk="0" h="4262" w="1120">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9" y="4262"/>
                    <a:pt x="1097" y="4262"/>
                  </a:cubicBezTo>
                  <a:cubicBezTo>
                    <a:pt x="1111" y="4262"/>
                    <a:pt x="1119" y="4238"/>
                    <a:pt x="1119" y="4167"/>
                  </a:cubicBezTo>
                  <a:lnTo>
                    <a:pt x="1119" y="385"/>
                  </a:lnTo>
                  <a:cubicBezTo>
                    <a:pt x="1119"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5"/>
            <p:cNvSpPr/>
            <p:nvPr/>
          </p:nvSpPr>
          <p:spPr>
            <a:xfrm>
              <a:off x="673390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5"/>
            <p:cNvSpPr/>
            <p:nvPr/>
          </p:nvSpPr>
          <p:spPr>
            <a:xfrm>
              <a:off x="549320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1" y="12659"/>
                    <a:pt x="1233" y="12754"/>
                    <a:pt x="1261" y="12754"/>
                  </a:cubicBezTo>
                  <a:cubicBezTo>
                    <a:pt x="1275" y="12754"/>
                    <a:pt x="1283" y="12730"/>
                    <a:pt x="1283" y="12659"/>
                  </a:cubicBezTo>
                  <a:lnTo>
                    <a:pt x="1283" y="383"/>
                  </a:lnTo>
                  <a:cubicBezTo>
                    <a:pt x="1283" y="171"/>
                    <a:pt x="1210"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5"/>
            <p:cNvSpPr/>
            <p:nvPr/>
          </p:nvSpPr>
          <p:spPr>
            <a:xfrm>
              <a:off x="5546125" y="4934900"/>
              <a:ext cx="25225" cy="176525"/>
            </a:xfrm>
            <a:custGeom>
              <a:rect b="b" l="l" r="r" t="t"/>
              <a:pathLst>
                <a:path extrusionOk="0" h="7061" w="1009">
                  <a:moveTo>
                    <a:pt x="160" y="0"/>
                  </a:moveTo>
                  <a:cubicBezTo>
                    <a:pt x="72" y="0"/>
                    <a:pt x="1" y="171"/>
                    <a:pt x="1" y="384"/>
                  </a:cubicBezTo>
                  <a:lnTo>
                    <a:pt x="1" y="6967"/>
                  </a:lnTo>
                  <a:cubicBezTo>
                    <a:pt x="1" y="7037"/>
                    <a:pt x="9" y="7061"/>
                    <a:pt x="22" y="7061"/>
                  </a:cubicBezTo>
                  <a:cubicBezTo>
                    <a:pt x="50" y="7061"/>
                    <a:pt x="101" y="6967"/>
                    <a:pt x="160" y="6967"/>
                  </a:cubicBezTo>
                  <a:lnTo>
                    <a:pt x="848" y="6967"/>
                  </a:lnTo>
                  <a:cubicBezTo>
                    <a:pt x="907" y="6967"/>
                    <a:pt x="959" y="7061"/>
                    <a:pt x="987" y="7061"/>
                  </a:cubicBezTo>
                  <a:cubicBezTo>
                    <a:pt x="1001" y="7061"/>
                    <a:pt x="1009" y="7037"/>
                    <a:pt x="1009" y="696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5"/>
            <p:cNvSpPr/>
            <p:nvPr/>
          </p:nvSpPr>
          <p:spPr>
            <a:xfrm>
              <a:off x="55966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5"/>
            <p:cNvSpPr/>
            <p:nvPr/>
          </p:nvSpPr>
          <p:spPr>
            <a:xfrm>
              <a:off x="564512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5"/>
            <p:cNvSpPr/>
            <p:nvPr/>
          </p:nvSpPr>
          <p:spPr>
            <a:xfrm>
              <a:off x="5694575" y="4951175"/>
              <a:ext cx="25250" cy="160225"/>
            </a:xfrm>
            <a:custGeom>
              <a:rect b="b" l="l" r="r" t="t"/>
              <a:pathLst>
                <a:path extrusionOk="0" h="6409" w="1010">
                  <a:moveTo>
                    <a:pt x="162" y="0"/>
                  </a:moveTo>
                  <a:cubicBezTo>
                    <a:pt x="74" y="0"/>
                    <a:pt x="1" y="171"/>
                    <a:pt x="1" y="383"/>
                  </a:cubicBezTo>
                  <a:lnTo>
                    <a:pt x="1" y="6314"/>
                  </a:lnTo>
                  <a:cubicBezTo>
                    <a:pt x="1" y="6385"/>
                    <a:pt x="9" y="6409"/>
                    <a:pt x="23" y="6409"/>
                  </a:cubicBezTo>
                  <a:cubicBezTo>
                    <a:pt x="51" y="6409"/>
                    <a:pt x="103" y="6314"/>
                    <a:pt x="162" y="6314"/>
                  </a:cubicBezTo>
                  <a:lnTo>
                    <a:pt x="850" y="6314"/>
                  </a:lnTo>
                  <a:cubicBezTo>
                    <a:pt x="908" y="6314"/>
                    <a:pt x="960" y="6409"/>
                    <a:pt x="987" y="6409"/>
                  </a:cubicBezTo>
                  <a:cubicBezTo>
                    <a:pt x="1001" y="6409"/>
                    <a:pt x="1009" y="6385"/>
                    <a:pt x="1009" y="6314"/>
                  </a:cubicBezTo>
                  <a:lnTo>
                    <a:pt x="1009" y="383"/>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5"/>
            <p:cNvSpPr/>
            <p:nvPr/>
          </p:nvSpPr>
          <p:spPr>
            <a:xfrm>
              <a:off x="57441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6" y="5469"/>
                    <a:pt x="958"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5"/>
            <p:cNvSpPr/>
            <p:nvPr/>
          </p:nvSpPr>
          <p:spPr>
            <a:xfrm>
              <a:off x="5793300" y="4880300"/>
              <a:ext cx="25875" cy="231100"/>
            </a:xfrm>
            <a:custGeom>
              <a:rect b="b" l="l" r="r" t="t"/>
              <a:pathLst>
                <a:path extrusionOk="0" h="9244" w="1035">
                  <a:moveTo>
                    <a:pt x="160" y="1"/>
                  </a:moveTo>
                  <a:cubicBezTo>
                    <a:pt x="72" y="1"/>
                    <a:pt x="1" y="173"/>
                    <a:pt x="1" y="386"/>
                  </a:cubicBezTo>
                  <a:lnTo>
                    <a:pt x="1" y="9149"/>
                  </a:lnTo>
                  <a:cubicBezTo>
                    <a:pt x="1" y="9220"/>
                    <a:pt x="9" y="9244"/>
                    <a:pt x="23" y="9244"/>
                  </a:cubicBezTo>
                  <a:cubicBezTo>
                    <a:pt x="50" y="9244"/>
                    <a:pt x="102" y="9149"/>
                    <a:pt x="160" y="9149"/>
                  </a:cubicBezTo>
                  <a:lnTo>
                    <a:pt x="875" y="9149"/>
                  </a:lnTo>
                  <a:cubicBezTo>
                    <a:pt x="934" y="9149"/>
                    <a:pt x="985" y="9244"/>
                    <a:pt x="1013" y="9244"/>
                  </a:cubicBezTo>
                  <a:cubicBezTo>
                    <a:pt x="1027" y="9244"/>
                    <a:pt x="1035" y="9220"/>
                    <a:pt x="1035"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5"/>
            <p:cNvSpPr/>
            <p:nvPr/>
          </p:nvSpPr>
          <p:spPr>
            <a:xfrm>
              <a:off x="5841800" y="4850325"/>
              <a:ext cx="27950" cy="261075"/>
            </a:xfrm>
            <a:custGeom>
              <a:rect b="b" l="l" r="r" t="t"/>
              <a:pathLst>
                <a:path extrusionOk="0" h="10443" w="1118">
                  <a:moveTo>
                    <a:pt x="162" y="1"/>
                  </a:moveTo>
                  <a:cubicBezTo>
                    <a:pt x="72" y="1"/>
                    <a:pt x="1" y="173"/>
                    <a:pt x="1" y="384"/>
                  </a:cubicBezTo>
                  <a:lnTo>
                    <a:pt x="1" y="10348"/>
                  </a:lnTo>
                  <a:cubicBezTo>
                    <a:pt x="1" y="10419"/>
                    <a:pt x="8" y="10443"/>
                    <a:pt x="22" y="10443"/>
                  </a:cubicBezTo>
                  <a:cubicBezTo>
                    <a:pt x="50" y="10443"/>
                    <a:pt x="102" y="10348"/>
                    <a:pt x="162"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5"/>
            <p:cNvSpPr/>
            <p:nvPr/>
          </p:nvSpPr>
          <p:spPr>
            <a:xfrm>
              <a:off x="5890625" y="4666275"/>
              <a:ext cx="29300" cy="445125"/>
            </a:xfrm>
            <a:custGeom>
              <a:rect b="b" l="l" r="r" t="t"/>
              <a:pathLst>
                <a:path extrusionOk="0" h="17805" w="1172">
                  <a:moveTo>
                    <a:pt x="161" y="0"/>
                  </a:moveTo>
                  <a:cubicBezTo>
                    <a:pt x="72" y="0"/>
                    <a:pt x="0" y="173"/>
                    <a:pt x="0" y="385"/>
                  </a:cubicBezTo>
                  <a:lnTo>
                    <a:pt x="0" y="17710"/>
                  </a:lnTo>
                  <a:cubicBezTo>
                    <a:pt x="0" y="17781"/>
                    <a:pt x="8" y="17805"/>
                    <a:pt x="22" y="17805"/>
                  </a:cubicBezTo>
                  <a:cubicBezTo>
                    <a:pt x="50" y="17805"/>
                    <a:pt x="101" y="17710"/>
                    <a:pt x="161"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5"/>
            <p:cNvSpPr/>
            <p:nvPr/>
          </p:nvSpPr>
          <p:spPr>
            <a:xfrm>
              <a:off x="59415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5"/>
            <p:cNvSpPr/>
            <p:nvPr/>
          </p:nvSpPr>
          <p:spPr>
            <a:xfrm>
              <a:off x="5989625" y="4887650"/>
              <a:ext cx="29300" cy="223750"/>
            </a:xfrm>
            <a:custGeom>
              <a:rect b="b" l="l" r="r" t="t"/>
              <a:pathLst>
                <a:path extrusionOk="0" h="8950" w="1172">
                  <a:moveTo>
                    <a:pt x="161" y="0"/>
                  </a:moveTo>
                  <a:cubicBezTo>
                    <a:pt x="72" y="0"/>
                    <a:pt x="0" y="173"/>
                    <a:pt x="0" y="383"/>
                  </a:cubicBezTo>
                  <a:lnTo>
                    <a:pt x="0" y="8855"/>
                  </a:lnTo>
                  <a:cubicBezTo>
                    <a:pt x="0" y="8926"/>
                    <a:pt x="8" y="8950"/>
                    <a:pt x="22" y="8950"/>
                  </a:cubicBezTo>
                  <a:cubicBezTo>
                    <a:pt x="50" y="8950"/>
                    <a:pt x="102" y="8855"/>
                    <a:pt x="161" y="8855"/>
                  </a:cubicBezTo>
                  <a:lnTo>
                    <a:pt x="1012" y="8855"/>
                  </a:lnTo>
                  <a:cubicBezTo>
                    <a:pt x="1071" y="8855"/>
                    <a:pt x="1122" y="8950"/>
                    <a:pt x="1150" y="8950"/>
                  </a:cubicBezTo>
                  <a:cubicBezTo>
                    <a:pt x="1164" y="8950"/>
                    <a:pt x="1172" y="8926"/>
                    <a:pt x="1172" y="8855"/>
                  </a:cubicBezTo>
                  <a:lnTo>
                    <a:pt x="1172" y="383"/>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5"/>
            <p:cNvSpPr/>
            <p:nvPr/>
          </p:nvSpPr>
          <p:spPr>
            <a:xfrm>
              <a:off x="6039800" y="5004850"/>
              <a:ext cx="27950" cy="106550"/>
            </a:xfrm>
            <a:custGeom>
              <a:rect b="b" l="l" r="r" t="t"/>
              <a:pathLst>
                <a:path extrusionOk="0" h="4262" w="1118">
                  <a:moveTo>
                    <a:pt x="160" y="0"/>
                  </a:moveTo>
                  <a:cubicBezTo>
                    <a:pt x="72" y="0"/>
                    <a:pt x="1" y="172"/>
                    <a:pt x="1" y="385"/>
                  </a:cubicBezTo>
                  <a:lnTo>
                    <a:pt x="1" y="4167"/>
                  </a:lnTo>
                  <a:cubicBezTo>
                    <a:pt x="1" y="4238"/>
                    <a:pt x="9" y="4262"/>
                    <a:pt x="22" y="4262"/>
                  </a:cubicBezTo>
                  <a:cubicBezTo>
                    <a:pt x="50" y="4262"/>
                    <a:pt x="101" y="4167"/>
                    <a:pt x="160"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5"/>
            <p:cNvSpPr/>
            <p:nvPr/>
          </p:nvSpPr>
          <p:spPr>
            <a:xfrm>
              <a:off x="6090300" y="4861600"/>
              <a:ext cx="25925" cy="249800"/>
            </a:xfrm>
            <a:custGeom>
              <a:rect b="b" l="l" r="r" t="t"/>
              <a:pathLst>
                <a:path extrusionOk="0" h="9992" w="1037">
                  <a:moveTo>
                    <a:pt x="162" y="1"/>
                  </a:moveTo>
                  <a:cubicBezTo>
                    <a:pt x="74" y="1"/>
                    <a:pt x="1" y="173"/>
                    <a:pt x="1" y="384"/>
                  </a:cubicBezTo>
                  <a:lnTo>
                    <a:pt x="1" y="9897"/>
                  </a:lnTo>
                  <a:cubicBezTo>
                    <a:pt x="1" y="9968"/>
                    <a:pt x="9" y="9992"/>
                    <a:pt x="23" y="9992"/>
                  </a:cubicBezTo>
                  <a:cubicBezTo>
                    <a:pt x="51" y="9992"/>
                    <a:pt x="102" y="9897"/>
                    <a:pt x="162" y="9897"/>
                  </a:cubicBezTo>
                  <a:lnTo>
                    <a:pt x="877" y="9897"/>
                  </a:lnTo>
                  <a:cubicBezTo>
                    <a:pt x="936" y="9897"/>
                    <a:pt x="987" y="9992"/>
                    <a:pt x="1015" y="9992"/>
                  </a:cubicBezTo>
                  <a:cubicBezTo>
                    <a:pt x="1029" y="9992"/>
                    <a:pt x="1037" y="9968"/>
                    <a:pt x="1037" y="9897"/>
                  </a:cubicBezTo>
                  <a:lnTo>
                    <a:pt x="1037" y="384"/>
                  </a:lnTo>
                  <a:cubicBezTo>
                    <a:pt x="1037" y="173"/>
                    <a:pt x="96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5"/>
            <p:cNvSpPr/>
            <p:nvPr/>
          </p:nvSpPr>
          <p:spPr>
            <a:xfrm>
              <a:off x="5396250" y="5004850"/>
              <a:ext cx="27950" cy="106550"/>
            </a:xfrm>
            <a:custGeom>
              <a:rect b="b" l="l" r="r" t="t"/>
              <a:pathLst>
                <a:path extrusionOk="0" h="4262" w="1118">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5"/>
            <p:cNvSpPr/>
            <p:nvPr/>
          </p:nvSpPr>
          <p:spPr>
            <a:xfrm>
              <a:off x="544675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4" y="9897"/>
                    <a:pt x="986" y="9992"/>
                    <a:pt x="1014" y="9992"/>
                  </a:cubicBezTo>
                  <a:cubicBezTo>
                    <a:pt x="1029" y="9992"/>
                    <a:pt x="1037" y="9968"/>
                    <a:pt x="1037" y="9897"/>
                  </a:cubicBezTo>
                  <a:lnTo>
                    <a:pt x="1037" y="384"/>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5"/>
            <p:cNvSpPr/>
            <p:nvPr/>
          </p:nvSpPr>
          <p:spPr>
            <a:xfrm>
              <a:off x="6186250" y="4792550"/>
              <a:ext cx="32100" cy="318850"/>
            </a:xfrm>
            <a:custGeom>
              <a:rect b="b" l="l" r="r" t="t"/>
              <a:pathLst>
                <a:path extrusionOk="0" h="12754" w="1284">
                  <a:moveTo>
                    <a:pt x="162" y="0"/>
                  </a:moveTo>
                  <a:cubicBezTo>
                    <a:pt x="72" y="0"/>
                    <a:pt x="0" y="171"/>
                    <a:pt x="0" y="383"/>
                  </a:cubicBezTo>
                  <a:lnTo>
                    <a:pt x="0" y="12659"/>
                  </a:lnTo>
                  <a:cubicBezTo>
                    <a:pt x="0" y="12730"/>
                    <a:pt x="8" y="12754"/>
                    <a:pt x="22" y="12754"/>
                  </a:cubicBezTo>
                  <a:cubicBezTo>
                    <a:pt x="50" y="12754"/>
                    <a:pt x="102" y="12659"/>
                    <a:pt x="162" y="12659"/>
                  </a:cubicBezTo>
                  <a:lnTo>
                    <a:pt x="1124" y="12659"/>
                  </a:lnTo>
                  <a:cubicBezTo>
                    <a:pt x="1183" y="12659"/>
                    <a:pt x="1234" y="12754"/>
                    <a:pt x="1262" y="12754"/>
                  </a:cubicBezTo>
                  <a:cubicBezTo>
                    <a:pt x="1276" y="12754"/>
                    <a:pt x="1284" y="12730"/>
                    <a:pt x="1284" y="12659"/>
                  </a:cubicBezTo>
                  <a:lnTo>
                    <a:pt x="1284" y="383"/>
                  </a:lnTo>
                  <a:cubicBezTo>
                    <a:pt x="1284"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5"/>
            <p:cNvSpPr/>
            <p:nvPr/>
          </p:nvSpPr>
          <p:spPr>
            <a:xfrm>
              <a:off x="623917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5"/>
            <p:cNvSpPr/>
            <p:nvPr/>
          </p:nvSpPr>
          <p:spPr>
            <a:xfrm>
              <a:off x="62897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5" y="4752"/>
                  </a:lnTo>
                  <a:cubicBezTo>
                    <a:pt x="825" y="4752"/>
                    <a:pt x="877" y="4847"/>
                    <a:pt x="905" y="4847"/>
                  </a:cubicBezTo>
                  <a:cubicBezTo>
                    <a:pt x="919" y="4847"/>
                    <a:pt x="927" y="4823"/>
                    <a:pt x="927" y="4752"/>
                  </a:cubicBezTo>
                  <a:lnTo>
                    <a:pt x="927" y="383"/>
                  </a:lnTo>
                  <a:cubicBezTo>
                    <a:pt x="927" y="171"/>
                    <a:pt x="855" y="0"/>
                    <a:pt x="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5"/>
            <p:cNvSpPr/>
            <p:nvPr/>
          </p:nvSpPr>
          <p:spPr>
            <a:xfrm>
              <a:off x="6338175" y="4849100"/>
              <a:ext cx="25250" cy="262300"/>
            </a:xfrm>
            <a:custGeom>
              <a:rect b="b" l="l" r="r" t="t"/>
              <a:pathLst>
                <a:path extrusionOk="0" h="10492" w="1010">
                  <a:moveTo>
                    <a:pt x="162" y="0"/>
                  </a:moveTo>
                  <a:cubicBezTo>
                    <a:pt x="72" y="0"/>
                    <a:pt x="1" y="171"/>
                    <a:pt x="1" y="384"/>
                  </a:cubicBezTo>
                  <a:lnTo>
                    <a:pt x="1" y="10397"/>
                  </a:lnTo>
                  <a:cubicBezTo>
                    <a:pt x="1" y="10468"/>
                    <a:pt x="9" y="10492"/>
                    <a:pt x="23" y="10492"/>
                  </a:cubicBezTo>
                  <a:cubicBezTo>
                    <a:pt x="50" y="10492"/>
                    <a:pt x="102" y="10397"/>
                    <a:pt x="162" y="10397"/>
                  </a:cubicBezTo>
                  <a:lnTo>
                    <a:pt x="850" y="10397"/>
                  </a:lnTo>
                  <a:cubicBezTo>
                    <a:pt x="908" y="10397"/>
                    <a:pt x="960" y="10492"/>
                    <a:pt x="987" y="10492"/>
                  </a:cubicBezTo>
                  <a:cubicBezTo>
                    <a:pt x="1001" y="10492"/>
                    <a:pt x="1009" y="10468"/>
                    <a:pt x="1009" y="1039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5"/>
            <p:cNvSpPr/>
            <p:nvPr/>
          </p:nvSpPr>
          <p:spPr>
            <a:xfrm>
              <a:off x="6387675" y="4951125"/>
              <a:ext cx="25250" cy="160275"/>
            </a:xfrm>
            <a:custGeom>
              <a:rect b="b" l="l" r="r" t="t"/>
              <a:pathLst>
                <a:path extrusionOk="0" h="6411" w="1010">
                  <a:moveTo>
                    <a:pt x="162" y="0"/>
                  </a:moveTo>
                  <a:cubicBezTo>
                    <a:pt x="74" y="0"/>
                    <a:pt x="1" y="173"/>
                    <a:pt x="1" y="384"/>
                  </a:cubicBezTo>
                  <a:lnTo>
                    <a:pt x="1" y="6316"/>
                  </a:lnTo>
                  <a:cubicBezTo>
                    <a:pt x="1" y="6387"/>
                    <a:pt x="9" y="6411"/>
                    <a:pt x="23" y="6411"/>
                  </a:cubicBezTo>
                  <a:cubicBezTo>
                    <a:pt x="51" y="6411"/>
                    <a:pt x="103" y="6316"/>
                    <a:pt x="162" y="6316"/>
                  </a:cubicBezTo>
                  <a:lnTo>
                    <a:pt x="850" y="6316"/>
                  </a:lnTo>
                  <a:cubicBezTo>
                    <a:pt x="908" y="6316"/>
                    <a:pt x="960" y="6411"/>
                    <a:pt x="987" y="6411"/>
                  </a:cubicBezTo>
                  <a:cubicBezTo>
                    <a:pt x="1001" y="6411"/>
                    <a:pt x="1009" y="6387"/>
                    <a:pt x="1009" y="6316"/>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5"/>
            <p:cNvSpPr/>
            <p:nvPr/>
          </p:nvSpPr>
          <p:spPr>
            <a:xfrm>
              <a:off x="6437175" y="4972300"/>
              <a:ext cx="25250" cy="139100"/>
            </a:xfrm>
            <a:custGeom>
              <a:rect b="b" l="l" r="r" t="t"/>
              <a:pathLst>
                <a:path extrusionOk="0" h="5564" w="1010">
                  <a:moveTo>
                    <a:pt x="162" y="0"/>
                  </a:moveTo>
                  <a:cubicBezTo>
                    <a:pt x="74"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5"/>
            <p:cNvSpPr/>
            <p:nvPr/>
          </p:nvSpPr>
          <p:spPr>
            <a:xfrm>
              <a:off x="6139850" y="4861600"/>
              <a:ext cx="25875" cy="249800"/>
            </a:xfrm>
            <a:custGeom>
              <a:rect b="b" l="l" r="r" t="t"/>
              <a:pathLst>
                <a:path extrusionOk="0" h="9992" w="1035">
                  <a:moveTo>
                    <a:pt x="160" y="1"/>
                  </a:moveTo>
                  <a:cubicBezTo>
                    <a:pt x="72" y="1"/>
                    <a:pt x="1" y="173"/>
                    <a:pt x="1" y="384"/>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4"/>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5"/>
            <p:cNvSpPr/>
            <p:nvPr/>
          </p:nvSpPr>
          <p:spPr>
            <a:xfrm>
              <a:off x="683322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5"/>
            <p:cNvSpPr/>
            <p:nvPr/>
          </p:nvSpPr>
          <p:spPr>
            <a:xfrm>
              <a:off x="688377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5"/>
            <p:cNvSpPr/>
            <p:nvPr/>
          </p:nvSpPr>
          <p:spPr>
            <a:xfrm>
              <a:off x="69322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5"/>
            <p:cNvSpPr/>
            <p:nvPr/>
          </p:nvSpPr>
          <p:spPr>
            <a:xfrm>
              <a:off x="69817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5"/>
            <p:cNvSpPr/>
            <p:nvPr/>
          </p:nvSpPr>
          <p:spPr>
            <a:xfrm>
              <a:off x="7031275" y="4972300"/>
              <a:ext cx="25250" cy="139100"/>
            </a:xfrm>
            <a:custGeom>
              <a:rect b="b" l="l" r="r" t="t"/>
              <a:pathLst>
                <a:path extrusionOk="0" h="5564" w="1010">
                  <a:moveTo>
                    <a:pt x="160" y="0"/>
                  </a:moveTo>
                  <a:cubicBezTo>
                    <a:pt x="72" y="0"/>
                    <a:pt x="1" y="173"/>
                    <a:pt x="1" y="384"/>
                  </a:cubicBezTo>
                  <a:lnTo>
                    <a:pt x="1" y="5469"/>
                  </a:lnTo>
                  <a:cubicBezTo>
                    <a:pt x="1" y="5540"/>
                    <a:pt x="9" y="5564"/>
                    <a:pt x="22" y="5564"/>
                  </a:cubicBezTo>
                  <a:cubicBezTo>
                    <a:pt x="50" y="5564"/>
                    <a:pt x="102" y="5469"/>
                    <a:pt x="160" y="5469"/>
                  </a:cubicBezTo>
                  <a:lnTo>
                    <a:pt x="848" y="5469"/>
                  </a:lnTo>
                  <a:cubicBezTo>
                    <a:pt x="908" y="5469"/>
                    <a:pt x="959" y="5564"/>
                    <a:pt x="987" y="5564"/>
                  </a:cubicBezTo>
                  <a:cubicBezTo>
                    <a:pt x="1001" y="5564"/>
                    <a:pt x="1009" y="5540"/>
                    <a:pt x="1009" y="5469"/>
                  </a:cubicBezTo>
                  <a:lnTo>
                    <a:pt x="1009" y="384"/>
                  </a:lnTo>
                  <a:cubicBezTo>
                    <a:pt x="1009" y="173"/>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5"/>
            <p:cNvSpPr/>
            <p:nvPr/>
          </p:nvSpPr>
          <p:spPr>
            <a:xfrm>
              <a:off x="7080450" y="4880300"/>
              <a:ext cx="25925" cy="231100"/>
            </a:xfrm>
            <a:custGeom>
              <a:rect b="b" l="l" r="r" t="t"/>
              <a:pathLst>
                <a:path extrusionOk="0" h="9244" w="1037">
                  <a:moveTo>
                    <a:pt x="162" y="1"/>
                  </a:moveTo>
                  <a:cubicBezTo>
                    <a:pt x="72" y="1"/>
                    <a:pt x="1" y="173"/>
                    <a:pt x="1" y="386"/>
                  </a:cubicBezTo>
                  <a:lnTo>
                    <a:pt x="1" y="9149"/>
                  </a:lnTo>
                  <a:cubicBezTo>
                    <a:pt x="1" y="9220"/>
                    <a:pt x="9" y="9244"/>
                    <a:pt x="23" y="9244"/>
                  </a:cubicBezTo>
                  <a:cubicBezTo>
                    <a:pt x="51" y="9244"/>
                    <a:pt x="102" y="9149"/>
                    <a:pt x="162" y="9149"/>
                  </a:cubicBezTo>
                  <a:lnTo>
                    <a:pt x="875" y="9149"/>
                  </a:lnTo>
                  <a:cubicBezTo>
                    <a:pt x="935" y="9149"/>
                    <a:pt x="987" y="9244"/>
                    <a:pt x="1015" y="9244"/>
                  </a:cubicBezTo>
                  <a:cubicBezTo>
                    <a:pt x="1029" y="9244"/>
                    <a:pt x="1037" y="9220"/>
                    <a:pt x="1037" y="9149"/>
                  </a:cubicBezTo>
                  <a:lnTo>
                    <a:pt x="1037" y="386"/>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5"/>
            <p:cNvSpPr/>
            <p:nvPr/>
          </p:nvSpPr>
          <p:spPr>
            <a:xfrm>
              <a:off x="7128950" y="4850325"/>
              <a:ext cx="27950" cy="261075"/>
            </a:xfrm>
            <a:custGeom>
              <a:rect b="b" l="l" r="r" t="t"/>
              <a:pathLst>
                <a:path extrusionOk="0" h="10443" w="1118">
                  <a:moveTo>
                    <a:pt x="160" y="1"/>
                  </a:moveTo>
                  <a:cubicBezTo>
                    <a:pt x="72" y="1"/>
                    <a:pt x="1" y="173"/>
                    <a:pt x="1" y="384"/>
                  </a:cubicBezTo>
                  <a:lnTo>
                    <a:pt x="1" y="10348"/>
                  </a:lnTo>
                  <a:cubicBezTo>
                    <a:pt x="1" y="10419"/>
                    <a:pt x="9"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5"/>
            <p:cNvSpPr/>
            <p:nvPr/>
          </p:nvSpPr>
          <p:spPr>
            <a:xfrm>
              <a:off x="7177775" y="4666275"/>
              <a:ext cx="29300" cy="445125"/>
            </a:xfrm>
            <a:custGeom>
              <a:rect b="b" l="l" r="r" t="t"/>
              <a:pathLst>
                <a:path extrusionOk="0" h="17805" w="1172">
                  <a:moveTo>
                    <a:pt x="160" y="0"/>
                  </a:moveTo>
                  <a:cubicBezTo>
                    <a:pt x="72" y="0"/>
                    <a:pt x="0" y="173"/>
                    <a:pt x="0" y="385"/>
                  </a:cubicBezTo>
                  <a:lnTo>
                    <a:pt x="0" y="17710"/>
                  </a:lnTo>
                  <a:cubicBezTo>
                    <a:pt x="0" y="17781"/>
                    <a:pt x="8" y="17805"/>
                    <a:pt x="22" y="17805"/>
                  </a:cubicBezTo>
                  <a:cubicBezTo>
                    <a:pt x="50" y="17805"/>
                    <a:pt x="101" y="17710"/>
                    <a:pt x="160"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5"/>
            <p:cNvSpPr/>
            <p:nvPr/>
          </p:nvSpPr>
          <p:spPr>
            <a:xfrm>
              <a:off x="722865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0" name="Google Shape;1400;p25"/>
          <p:cNvSpPr txBox="1"/>
          <p:nvPr>
            <p:ph type="title"/>
          </p:nvPr>
        </p:nvSpPr>
        <p:spPr>
          <a:xfrm>
            <a:off x="2259750" y="1569000"/>
            <a:ext cx="4624500" cy="8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Group 4 Team</a:t>
            </a:r>
            <a:endParaRPr/>
          </a:p>
        </p:txBody>
      </p:sp>
      <p:sp>
        <p:nvSpPr>
          <p:cNvPr id="1401" name="Google Shape;1401;p25"/>
          <p:cNvSpPr/>
          <p:nvPr/>
        </p:nvSpPr>
        <p:spPr>
          <a:xfrm>
            <a:off x="-17550" y="180350"/>
            <a:ext cx="9207375" cy="1114725"/>
          </a:xfrm>
          <a:custGeom>
            <a:rect b="b" l="l" r="r" t="t"/>
            <a:pathLst>
              <a:path extrusionOk="0" h="44589" w="368295">
                <a:moveTo>
                  <a:pt x="368295" y="28439"/>
                </a:moveTo>
                <a:lnTo>
                  <a:pt x="327569" y="36865"/>
                </a:lnTo>
                <a:lnTo>
                  <a:pt x="258755" y="1054"/>
                </a:lnTo>
                <a:lnTo>
                  <a:pt x="179759" y="28088"/>
                </a:lnTo>
                <a:lnTo>
                  <a:pt x="142894" y="2458"/>
                </a:lnTo>
                <a:lnTo>
                  <a:pt x="96550" y="24226"/>
                </a:lnTo>
                <a:lnTo>
                  <a:pt x="67410" y="0"/>
                </a:lnTo>
                <a:lnTo>
                  <a:pt x="0" y="44589"/>
                </a:lnTo>
              </a:path>
            </a:pathLst>
          </a:custGeom>
          <a:noFill/>
          <a:ln cap="flat" cmpd="sng" w="38100">
            <a:solidFill>
              <a:schemeClr val="dk2"/>
            </a:solidFill>
            <a:prstDash val="solid"/>
            <a:round/>
            <a:headEnd len="med" w="med" type="none"/>
            <a:tailEnd len="med" w="med" type="none"/>
          </a:ln>
        </p:spPr>
      </p:sp>
      <p:grpSp>
        <p:nvGrpSpPr>
          <p:cNvPr id="1402" name="Google Shape;1402;p25"/>
          <p:cNvGrpSpPr/>
          <p:nvPr/>
        </p:nvGrpSpPr>
        <p:grpSpPr>
          <a:xfrm>
            <a:off x="-1" y="1291331"/>
            <a:ext cx="9144134" cy="129765"/>
            <a:chOff x="237925" y="603400"/>
            <a:chExt cx="3162200" cy="44875"/>
          </a:xfrm>
        </p:grpSpPr>
        <p:sp>
          <p:nvSpPr>
            <p:cNvPr id="1403" name="Google Shape;1403;p25"/>
            <p:cNvSpPr/>
            <p:nvPr/>
          </p:nvSpPr>
          <p:spPr>
            <a:xfrm>
              <a:off x="238125" y="603400"/>
              <a:ext cx="3162000" cy="7850"/>
            </a:xfrm>
            <a:custGeom>
              <a:rect b="b" l="l" r="r" t="t"/>
              <a:pathLst>
                <a:path extrusionOk="0" h="314" w="126480">
                  <a:moveTo>
                    <a:pt x="0" y="0"/>
                  </a:moveTo>
                  <a:lnTo>
                    <a:pt x="0" y="314"/>
                  </a:lnTo>
                  <a:lnTo>
                    <a:pt x="126479" y="314"/>
                  </a:lnTo>
                  <a:lnTo>
                    <a:pt x="126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5"/>
            <p:cNvSpPr/>
            <p:nvPr/>
          </p:nvSpPr>
          <p:spPr>
            <a:xfrm>
              <a:off x="237925" y="636525"/>
              <a:ext cx="3147200" cy="11750"/>
            </a:xfrm>
            <a:custGeom>
              <a:rect b="b" l="l" r="r" t="t"/>
              <a:pathLst>
                <a:path extrusionOk="0" h="470" w="125888">
                  <a:moveTo>
                    <a:pt x="1" y="1"/>
                  </a:moveTo>
                  <a:lnTo>
                    <a:pt x="1" y="470"/>
                  </a:lnTo>
                  <a:lnTo>
                    <a:pt x="157" y="470"/>
                  </a:lnTo>
                  <a:lnTo>
                    <a:pt x="157" y="1"/>
                  </a:lnTo>
                  <a:close/>
                  <a:moveTo>
                    <a:pt x="947" y="1"/>
                  </a:moveTo>
                  <a:lnTo>
                    <a:pt x="947" y="470"/>
                  </a:lnTo>
                  <a:lnTo>
                    <a:pt x="1095" y="470"/>
                  </a:lnTo>
                  <a:lnTo>
                    <a:pt x="1103" y="1"/>
                  </a:lnTo>
                  <a:close/>
                  <a:moveTo>
                    <a:pt x="1876" y="1"/>
                  </a:moveTo>
                  <a:lnTo>
                    <a:pt x="1876" y="470"/>
                  </a:lnTo>
                  <a:lnTo>
                    <a:pt x="2032" y="470"/>
                  </a:lnTo>
                  <a:lnTo>
                    <a:pt x="2032" y="1"/>
                  </a:lnTo>
                  <a:close/>
                  <a:moveTo>
                    <a:pt x="2815" y="1"/>
                  </a:moveTo>
                  <a:lnTo>
                    <a:pt x="2815" y="470"/>
                  </a:lnTo>
                  <a:lnTo>
                    <a:pt x="2971" y="470"/>
                  </a:lnTo>
                  <a:lnTo>
                    <a:pt x="2971" y="1"/>
                  </a:lnTo>
                  <a:close/>
                  <a:moveTo>
                    <a:pt x="3754" y="1"/>
                  </a:moveTo>
                  <a:lnTo>
                    <a:pt x="3754" y="470"/>
                  </a:lnTo>
                  <a:lnTo>
                    <a:pt x="3909" y="470"/>
                  </a:lnTo>
                  <a:lnTo>
                    <a:pt x="3909" y="1"/>
                  </a:lnTo>
                  <a:close/>
                  <a:moveTo>
                    <a:pt x="4692" y="1"/>
                  </a:moveTo>
                  <a:lnTo>
                    <a:pt x="4692" y="470"/>
                  </a:lnTo>
                  <a:lnTo>
                    <a:pt x="4848" y="470"/>
                  </a:lnTo>
                  <a:lnTo>
                    <a:pt x="4848" y="1"/>
                  </a:lnTo>
                  <a:close/>
                  <a:moveTo>
                    <a:pt x="5631" y="1"/>
                  </a:moveTo>
                  <a:lnTo>
                    <a:pt x="5631" y="470"/>
                  </a:lnTo>
                  <a:lnTo>
                    <a:pt x="5787" y="470"/>
                  </a:lnTo>
                  <a:lnTo>
                    <a:pt x="5787" y="1"/>
                  </a:lnTo>
                  <a:close/>
                  <a:moveTo>
                    <a:pt x="6570" y="1"/>
                  </a:moveTo>
                  <a:lnTo>
                    <a:pt x="6570" y="470"/>
                  </a:lnTo>
                  <a:lnTo>
                    <a:pt x="6725" y="470"/>
                  </a:lnTo>
                  <a:lnTo>
                    <a:pt x="6725" y="1"/>
                  </a:lnTo>
                  <a:close/>
                  <a:moveTo>
                    <a:pt x="7506" y="1"/>
                  </a:moveTo>
                  <a:lnTo>
                    <a:pt x="7506" y="470"/>
                  </a:lnTo>
                  <a:lnTo>
                    <a:pt x="7664" y="470"/>
                  </a:lnTo>
                  <a:lnTo>
                    <a:pt x="7664" y="1"/>
                  </a:lnTo>
                  <a:close/>
                  <a:moveTo>
                    <a:pt x="8445" y="1"/>
                  </a:moveTo>
                  <a:lnTo>
                    <a:pt x="8445" y="470"/>
                  </a:lnTo>
                  <a:lnTo>
                    <a:pt x="8601" y="470"/>
                  </a:lnTo>
                  <a:lnTo>
                    <a:pt x="8601" y="1"/>
                  </a:lnTo>
                  <a:close/>
                  <a:moveTo>
                    <a:pt x="9384" y="1"/>
                  </a:moveTo>
                  <a:lnTo>
                    <a:pt x="9384" y="470"/>
                  </a:lnTo>
                  <a:lnTo>
                    <a:pt x="9540" y="470"/>
                  </a:lnTo>
                  <a:lnTo>
                    <a:pt x="9540" y="1"/>
                  </a:lnTo>
                  <a:close/>
                  <a:moveTo>
                    <a:pt x="10328" y="1"/>
                  </a:moveTo>
                  <a:lnTo>
                    <a:pt x="10328" y="470"/>
                  </a:lnTo>
                  <a:lnTo>
                    <a:pt x="10478" y="470"/>
                  </a:lnTo>
                  <a:lnTo>
                    <a:pt x="10486" y="1"/>
                  </a:lnTo>
                  <a:close/>
                  <a:moveTo>
                    <a:pt x="11259" y="1"/>
                  </a:moveTo>
                  <a:lnTo>
                    <a:pt x="11259" y="470"/>
                  </a:lnTo>
                  <a:lnTo>
                    <a:pt x="11417" y="470"/>
                  </a:lnTo>
                  <a:lnTo>
                    <a:pt x="11417" y="1"/>
                  </a:lnTo>
                  <a:close/>
                  <a:moveTo>
                    <a:pt x="12198" y="1"/>
                  </a:moveTo>
                  <a:lnTo>
                    <a:pt x="12198" y="470"/>
                  </a:lnTo>
                  <a:lnTo>
                    <a:pt x="12354" y="470"/>
                  </a:lnTo>
                  <a:lnTo>
                    <a:pt x="12354" y="1"/>
                  </a:lnTo>
                  <a:close/>
                  <a:moveTo>
                    <a:pt x="13137" y="1"/>
                  </a:moveTo>
                  <a:lnTo>
                    <a:pt x="13137" y="470"/>
                  </a:lnTo>
                  <a:lnTo>
                    <a:pt x="13292" y="470"/>
                  </a:lnTo>
                  <a:lnTo>
                    <a:pt x="13298" y="1"/>
                  </a:lnTo>
                  <a:close/>
                  <a:moveTo>
                    <a:pt x="14075" y="1"/>
                  </a:moveTo>
                  <a:lnTo>
                    <a:pt x="14075" y="470"/>
                  </a:lnTo>
                  <a:lnTo>
                    <a:pt x="14231" y="470"/>
                  </a:lnTo>
                  <a:lnTo>
                    <a:pt x="14238" y="1"/>
                  </a:lnTo>
                  <a:close/>
                  <a:moveTo>
                    <a:pt x="15012" y="1"/>
                  </a:moveTo>
                  <a:lnTo>
                    <a:pt x="15012" y="470"/>
                  </a:lnTo>
                  <a:lnTo>
                    <a:pt x="15170" y="470"/>
                  </a:lnTo>
                  <a:lnTo>
                    <a:pt x="15170" y="1"/>
                  </a:lnTo>
                  <a:close/>
                  <a:moveTo>
                    <a:pt x="15956" y="1"/>
                  </a:moveTo>
                  <a:lnTo>
                    <a:pt x="15956" y="470"/>
                  </a:lnTo>
                  <a:lnTo>
                    <a:pt x="16107" y="470"/>
                  </a:lnTo>
                  <a:lnTo>
                    <a:pt x="16114" y="1"/>
                  </a:lnTo>
                  <a:close/>
                  <a:moveTo>
                    <a:pt x="16897" y="1"/>
                  </a:moveTo>
                  <a:lnTo>
                    <a:pt x="16897" y="470"/>
                  </a:lnTo>
                  <a:lnTo>
                    <a:pt x="17045" y="470"/>
                  </a:lnTo>
                  <a:lnTo>
                    <a:pt x="17053" y="1"/>
                  </a:lnTo>
                  <a:close/>
                  <a:moveTo>
                    <a:pt x="17828" y="1"/>
                  </a:moveTo>
                  <a:lnTo>
                    <a:pt x="17828" y="470"/>
                  </a:lnTo>
                  <a:lnTo>
                    <a:pt x="17986" y="470"/>
                  </a:lnTo>
                  <a:lnTo>
                    <a:pt x="17986" y="1"/>
                  </a:lnTo>
                  <a:close/>
                  <a:moveTo>
                    <a:pt x="18767" y="1"/>
                  </a:moveTo>
                  <a:lnTo>
                    <a:pt x="18767" y="470"/>
                  </a:lnTo>
                  <a:lnTo>
                    <a:pt x="18923" y="470"/>
                  </a:lnTo>
                  <a:lnTo>
                    <a:pt x="18923" y="1"/>
                  </a:lnTo>
                  <a:close/>
                  <a:moveTo>
                    <a:pt x="19706" y="1"/>
                  </a:moveTo>
                  <a:lnTo>
                    <a:pt x="19706" y="470"/>
                  </a:lnTo>
                  <a:lnTo>
                    <a:pt x="19861" y="470"/>
                  </a:lnTo>
                  <a:lnTo>
                    <a:pt x="19861" y="1"/>
                  </a:lnTo>
                  <a:close/>
                  <a:moveTo>
                    <a:pt x="20644" y="1"/>
                  </a:moveTo>
                  <a:lnTo>
                    <a:pt x="20644" y="470"/>
                  </a:lnTo>
                  <a:lnTo>
                    <a:pt x="20800" y="470"/>
                  </a:lnTo>
                  <a:lnTo>
                    <a:pt x="20800" y="1"/>
                  </a:lnTo>
                  <a:close/>
                  <a:moveTo>
                    <a:pt x="21581" y="1"/>
                  </a:moveTo>
                  <a:lnTo>
                    <a:pt x="21581" y="470"/>
                  </a:lnTo>
                  <a:lnTo>
                    <a:pt x="21739" y="470"/>
                  </a:lnTo>
                  <a:lnTo>
                    <a:pt x="21739" y="1"/>
                  </a:lnTo>
                  <a:close/>
                  <a:moveTo>
                    <a:pt x="22520" y="1"/>
                  </a:moveTo>
                  <a:lnTo>
                    <a:pt x="22520" y="470"/>
                  </a:lnTo>
                  <a:lnTo>
                    <a:pt x="22676" y="470"/>
                  </a:lnTo>
                  <a:lnTo>
                    <a:pt x="22676" y="1"/>
                  </a:lnTo>
                  <a:close/>
                  <a:moveTo>
                    <a:pt x="23458" y="1"/>
                  </a:moveTo>
                  <a:lnTo>
                    <a:pt x="23458" y="470"/>
                  </a:lnTo>
                  <a:lnTo>
                    <a:pt x="23614" y="470"/>
                  </a:lnTo>
                  <a:lnTo>
                    <a:pt x="23614" y="1"/>
                  </a:lnTo>
                  <a:close/>
                  <a:moveTo>
                    <a:pt x="24397" y="1"/>
                  </a:moveTo>
                  <a:lnTo>
                    <a:pt x="24397" y="470"/>
                  </a:lnTo>
                  <a:lnTo>
                    <a:pt x="24553" y="470"/>
                  </a:lnTo>
                  <a:lnTo>
                    <a:pt x="24553" y="1"/>
                  </a:lnTo>
                  <a:close/>
                  <a:moveTo>
                    <a:pt x="25334" y="1"/>
                  </a:moveTo>
                  <a:lnTo>
                    <a:pt x="25334" y="470"/>
                  </a:lnTo>
                  <a:lnTo>
                    <a:pt x="25492" y="470"/>
                  </a:lnTo>
                  <a:lnTo>
                    <a:pt x="25492" y="1"/>
                  </a:lnTo>
                  <a:close/>
                  <a:moveTo>
                    <a:pt x="26273" y="1"/>
                  </a:moveTo>
                  <a:lnTo>
                    <a:pt x="26273" y="470"/>
                  </a:lnTo>
                  <a:lnTo>
                    <a:pt x="26428" y="470"/>
                  </a:lnTo>
                  <a:lnTo>
                    <a:pt x="26428" y="1"/>
                  </a:lnTo>
                  <a:close/>
                  <a:moveTo>
                    <a:pt x="27211" y="1"/>
                  </a:moveTo>
                  <a:lnTo>
                    <a:pt x="27211" y="470"/>
                  </a:lnTo>
                  <a:lnTo>
                    <a:pt x="27367" y="470"/>
                  </a:lnTo>
                  <a:lnTo>
                    <a:pt x="27367" y="1"/>
                  </a:lnTo>
                  <a:close/>
                  <a:moveTo>
                    <a:pt x="28150" y="1"/>
                  </a:moveTo>
                  <a:lnTo>
                    <a:pt x="28150" y="470"/>
                  </a:lnTo>
                  <a:lnTo>
                    <a:pt x="28306" y="470"/>
                  </a:lnTo>
                  <a:lnTo>
                    <a:pt x="28306" y="1"/>
                  </a:lnTo>
                  <a:close/>
                  <a:moveTo>
                    <a:pt x="29087" y="1"/>
                  </a:moveTo>
                  <a:lnTo>
                    <a:pt x="29087" y="470"/>
                  </a:lnTo>
                  <a:lnTo>
                    <a:pt x="29244" y="470"/>
                  </a:lnTo>
                  <a:lnTo>
                    <a:pt x="29248" y="1"/>
                  </a:lnTo>
                  <a:close/>
                  <a:moveTo>
                    <a:pt x="30027" y="1"/>
                  </a:moveTo>
                  <a:lnTo>
                    <a:pt x="30027" y="470"/>
                  </a:lnTo>
                  <a:lnTo>
                    <a:pt x="30183" y="470"/>
                  </a:lnTo>
                  <a:lnTo>
                    <a:pt x="30189" y="1"/>
                  </a:lnTo>
                  <a:close/>
                  <a:moveTo>
                    <a:pt x="30966" y="1"/>
                  </a:moveTo>
                  <a:lnTo>
                    <a:pt x="30966" y="470"/>
                  </a:lnTo>
                  <a:lnTo>
                    <a:pt x="31122" y="470"/>
                  </a:lnTo>
                  <a:lnTo>
                    <a:pt x="31122" y="1"/>
                  </a:lnTo>
                  <a:close/>
                  <a:moveTo>
                    <a:pt x="31907" y="1"/>
                  </a:moveTo>
                  <a:lnTo>
                    <a:pt x="31907" y="470"/>
                  </a:lnTo>
                  <a:lnTo>
                    <a:pt x="32061" y="470"/>
                  </a:lnTo>
                  <a:lnTo>
                    <a:pt x="32064" y="1"/>
                  </a:lnTo>
                  <a:close/>
                  <a:moveTo>
                    <a:pt x="32847" y="1"/>
                  </a:moveTo>
                  <a:lnTo>
                    <a:pt x="32847" y="470"/>
                  </a:lnTo>
                  <a:lnTo>
                    <a:pt x="32997" y="470"/>
                  </a:lnTo>
                  <a:lnTo>
                    <a:pt x="33003" y="1"/>
                  </a:lnTo>
                  <a:close/>
                  <a:moveTo>
                    <a:pt x="33780" y="1"/>
                  </a:moveTo>
                  <a:lnTo>
                    <a:pt x="33780" y="470"/>
                  </a:lnTo>
                  <a:lnTo>
                    <a:pt x="33936" y="470"/>
                  </a:lnTo>
                  <a:lnTo>
                    <a:pt x="33936" y="1"/>
                  </a:lnTo>
                  <a:close/>
                  <a:moveTo>
                    <a:pt x="34719" y="1"/>
                  </a:moveTo>
                  <a:lnTo>
                    <a:pt x="34719" y="470"/>
                  </a:lnTo>
                  <a:lnTo>
                    <a:pt x="34875" y="470"/>
                  </a:lnTo>
                  <a:lnTo>
                    <a:pt x="34875" y="1"/>
                  </a:lnTo>
                  <a:close/>
                  <a:moveTo>
                    <a:pt x="35656" y="1"/>
                  </a:moveTo>
                  <a:lnTo>
                    <a:pt x="35656" y="470"/>
                  </a:lnTo>
                  <a:lnTo>
                    <a:pt x="35813" y="470"/>
                  </a:lnTo>
                  <a:lnTo>
                    <a:pt x="35813" y="1"/>
                  </a:lnTo>
                  <a:close/>
                  <a:moveTo>
                    <a:pt x="36594" y="1"/>
                  </a:moveTo>
                  <a:lnTo>
                    <a:pt x="36594" y="470"/>
                  </a:lnTo>
                  <a:lnTo>
                    <a:pt x="36750" y="470"/>
                  </a:lnTo>
                  <a:lnTo>
                    <a:pt x="36750" y="1"/>
                  </a:lnTo>
                  <a:close/>
                  <a:moveTo>
                    <a:pt x="37533" y="1"/>
                  </a:moveTo>
                  <a:lnTo>
                    <a:pt x="37533" y="470"/>
                  </a:lnTo>
                  <a:lnTo>
                    <a:pt x="37689" y="470"/>
                  </a:lnTo>
                  <a:lnTo>
                    <a:pt x="37689" y="1"/>
                  </a:lnTo>
                  <a:close/>
                  <a:moveTo>
                    <a:pt x="38472" y="1"/>
                  </a:moveTo>
                  <a:lnTo>
                    <a:pt x="38472" y="470"/>
                  </a:lnTo>
                  <a:lnTo>
                    <a:pt x="38628" y="470"/>
                  </a:lnTo>
                  <a:lnTo>
                    <a:pt x="38628" y="1"/>
                  </a:lnTo>
                  <a:close/>
                  <a:moveTo>
                    <a:pt x="39409" y="1"/>
                  </a:moveTo>
                  <a:lnTo>
                    <a:pt x="39409" y="470"/>
                  </a:lnTo>
                  <a:lnTo>
                    <a:pt x="39566" y="470"/>
                  </a:lnTo>
                  <a:lnTo>
                    <a:pt x="39566" y="1"/>
                  </a:lnTo>
                  <a:close/>
                  <a:moveTo>
                    <a:pt x="40347" y="1"/>
                  </a:moveTo>
                  <a:lnTo>
                    <a:pt x="40347" y="470"/>
                  </a:lnTo>
                  <a:lnTo>
                    <a:pt x="40503" y="470"/>
                  </a:lnTo>
                  <a:lnTo>
                    <a:pt x="40503" y="1"/>
                  </a:lnTo>
                  <a:close/>
                  <a:moveTo>
                    <a:pt x="41286" y="1"/>
                  </a:moveTo>
                  <a:lnTo>
                    <a:pt x="41286" y="470"/>
                  </a:lnTo>
                  <a:lnTo>
                    <a:pt x="41442" y="470"/>
                  </a:lnTo>
                  <a:lnTo>
                    <a:pt x="41442" y="1"/>
                  </a:lnTo>
                  <a:close/>
                  <a:moveTo>
                    <a:pt x="42225" y="1"/>
                  </a:moveTo>
                  <a:lnTo>
                    <a:pt x="42225" y="470"/>
                  </a:lnTo>
                  <a:lnTo>
                    <a:pt x="42380" y="470"/>
                  </a:lnTo>
                  <a:lnTo>
                    <a:pt x="42380" y="1"/>
                  </a:lnTo>
                  <a:close/>
                  <a:moveTo>
                    <a:pt x="43163" y="1"/>
                  </a:moveTo>
                  <a:lnTo>
                    <a:pt x="43163" y="470"/>
                  </a:lnTo>
                  <a:lnTo>
                    <a:pt x="43319" y="470"/>
                  </a:lnTo>
                  <a:lnTo>
                    <a:pt x="43319" y="1"/>
                  </a:lnTo>
                  <a:close/>
                  <a:moveTo>
                    <a:pt x="44102" y="1"/>
                  </a:moveTo>
                  <a:lnTo>
                    <a:pt x="44102" y="470"/>
                  </a:lnTo>
                  <a:lnTo>
                    <a:pt x="44258" y="470"/>
                  </a:lnTo>
                  <a:lnTo>
                    <a:pt x="44258" y="1"/>
                  </a:lnTo>
                  <a:close/>
                  <a:moveTo>
                    <a:pt x="45041" y="1"/>
                  </a:moveTo>
                  <a:lnTo>
                    <a:pt x="45041" y="470"/>
                  </a:lnTo>
                  <a:lnTo>
                    <a:pt x="45196" y="470"/>
                  </a:lnTo>
                  <a:lnTo>
                    <a:pt x="45198" y="1"/>
                  </a:lnTo>
                  <a:close/>
                  <a:moveTo>
                    <a:pt x="45977" y="1"/>
                  </a:moveTo>
                  <a:lnTo>
                    <a:pt x="45977" y="470"/>
                  </a:lnTo>
                  <a:lnTo>
                    <a:pt x="46135" y="470"/>
                  </a:lnTo>
                  <a:lnTo>
                    <a:pt x="46139" y="1"/>
                  </a:lnTo>
                  <a:close/>
                  <a:moveTo>
                    <a:pt x="46916" y="1"/>
                  </a:moveTo>
                  <a:lnTo>
                    <a:pt x="46916" y="470"/>
                  </a:lnTo>
                  <a:lnTo>
                    <a:pt x="47072" y="470"/>
                  </a:lnTo>
                  <a:lnTo>
                    <a:pt x="47072" y="1"/>
                  </a:lnTo>
                  <a:close/>
                  <a:moveTo>
                    <a:pt x="47857" y="1"/>
                  </a:moveTo>
                  <a:lnTo>
                    <a:pt x="47857" y="470"/>
                  </a:lnTo>
                  <a:lnTo>
                    <a:pt x="48011" y="470"/>
                  </a:lnTo>
                  <a:lnTo>
                    <a:pt x="48014" y="1"/>
                  </a:lnTo>
                  <a:close/>
                  <a:moveTo>
                    <a:pt x="48797" y="1"/>
                  </a:moveTo>
                  <a:lnTo>
                    <a:pt x="48797" y="470"/>
                  </a:lnTo>
                  <a:lnTo>
                    <a:pt x="48949" y="470"/>
                  </a:lnTo>
                  <a:lnTo>
                    <a:pt x="48953" y="1"/>
                  </a:lnTo>
                  <a:close/>
                  <a:moveTo>
                    <a:pt x="49730" y="1"/>
                  </a:moveTo>
                  <a:lnTo>
                    <a:pt x="49730" y="470"/>
                  </a:lnTo>
                  <a:lnTo>
                    <a:pt x="49888" y="470"/>
                  </a:lnTo>
                  <a:lnTo>
                    <a:pt x="49888" y="1"/>
                  </a:lnTo>
                  <a:close/>
                  <a:moveTo>
                    <a:pt x="50669" y="1"/>
                  </a:moveTo>
                  <a:lnTo>
                    <a:pt x="50669" y="470"/>
                  </a:lnTo>
                  <a:lnTo>
                    <a:pt x="50825" y="470"/>
                  </a:lnTo>
                  <a:lnTo>
                    <a:pt x="50825" y="1"/>
                  </a:lnTo>
                  <a:close/>
                  <a:moveTo>
                    <a:pt x="51608" y="1"/>
                  </a:moveTo>
                  <a:lnTo>
                    <a:pt x="51608" y="470"/>
                  </a:lnTo>
                  <a:lnTo>
                    <a:pt x="51764" y="470"/>
                  </a:lnTo>
                  <a:lnTo>
                    <a:pt x="51764" y="1"/>
                  </a:lnTo>
                  <a:close/>
                  <a:moveTo>
                    <a:pt x="52546" y="1"/>
                  </a:moveTo>
                  <a:lnTo>
                    <a:pt x="52546" y="470"/>
                  </a:lnTo>
                  <a:lnTo>
                    <a:pt x="52702" y="470"/>
                  </a:lnTo>
                  <a:lnTo>
                    <a:pt x="52702" y="1"/>
                  </a:lnTo>
                  <a:close/>
                  <a:moveTo>
                    <a:pt x="53483" y="1"/>
                  </a:moveTo>
                  <a:lnTo>
                    <a:pt x="53483" y="470"/>
                  </a:lnTo>
                  <a:lnTo>
                    <a:pt x="53641" y="470"/>
                  </a:lnTo>
                  <a:lnTo>
                    <a:pt x="53641" y="1"/>
                  </a:lnTo>
                  <a:close/>
                  <a:moveTo>
                    <a:pt x="54422" y="1"/>
                  </a:moveTo>
                  <a:lnTo>
                    <a:pt x="54422" y="470"/>
                  </a:lnTo>
                  <a:lnTo>
                    <a:pt x="54578" y="470"/>
                  </a:lnTo>
                  <a:lnTo>
                    <a:pt x="54578" y="1"/>
                  </a:lnTo>
                  <a:close/>
                  <a:moveTo>
                    <a:pt x="55362" y="1"/>
                  </a:moveTo>
                  <a:lnTo>
                    <a:pt x="55362" y="470"/>
                  </a:lnTo>
                  <a:lnTo>
                    <a:pt x="55518" y="470"/>
                  </a:lnTo>
                  <a:lnTo>
                    <a:pt x="55518" y="1"/>
                  </a:lnTo>
                  <a:close/>
                  <a:moveTo>
                    <a:pt x="56299" y="1"/>
                  </a:moveTo>
                  <a:lnTo>
                    <a:pt x="56299" y="470"/>
                  </a:lnTo>
                  <a:lnTo>
                    <a:pt x="56457" y="470"/>
                  </a:lnTo>
                  <a:lnTo>
                    <a:pt x="56457" y="1"/>
                  </a:lnTo>
                  <a:close/>
                  <a:moveTo>
                    <a:pt x="57238" y="1"/>
                  </a:moveTo>
                  <a:lnTo>
                    <a:pt x="57238" y="470"/>
                  </a:lnTo>
                  <a:lnTo>
                    <a:pt x="57394" y="470"/>
                  </a:lnTo>
                  <a:lnTo>
                    <a:pt x="57394" y="1"/>
                  </a:lnTo>
                  <a:close/>
                  <a:moveTo>
                    <a:pt x="58177" y="1"/>
                  </a:moveTo>
                  <a:lnTo>
                    <a:pt x="58177" y="470"/>
                  </a:lnTo>
                  <a:lnTo>
                    <a:pt x="58332" y="470"/>
                  </a:lnTo>
                  <a:lnTo>
                    <a:pt x="58332" y="1"/>
                  </a:lnTo>
                  <a:close/>
                  <a:moveTo>
                    <a:pt x="59115" y="1"/>
                  </a:moveTo>
                  <a:lnTo>
                    <a:pt x="59115" y="470"/>
                  </a:lnTo>
                  <a:lnTo>
                    <a:pt x="59271" y="470"/>
                  </a:lnTo>
                  <a:lnTo>
                    <a:pt x="59271" y="1"/>
                  </a:lnTo>
                  <a:close/>
                  <a:moveTo>
                    <a:pt x="60052" y="1"/>
                  </a:moveTo>
                  <a:lnTo>
                    <a:pt x="60052" y="470"/>
                  </a:lnTo>
                  <a:lnTo>
                    <a:pt x="60210" y="470"/>
                  </a:lnTo>
                  <a:lnTo>
                    <a:pt x="60210" y="1"/>
                  </a:lnTo>
                  <a:close/>
                  <a:moveTo>
                    <a:pt x="60991" y="1"/>
                  </a:moveTo>
                  <a:lnTo>
                    <a:pt x="60991" y="470"/>
                  </a:lnTo>
                  <a:lnTo>
                    <a:pt x="61147" y="470"/>
                  </a:lnTo>
                  <a:lnTo>
                    <a:pt x="61148" y="1"/>
                  </a:lnTo>
                  <a:close/>
                  <a:moveTo>
                    <a:pt x="61929" y="1"/>
                  </a:moveTo>
                  <a:lnTo>
                    <a:pt x="61929" y="470"/>
                  </a:lnTo>
                  <a:lnTo>
                    <a:pt x="62085" y="470"/>
                  </a:lnTo>
                  <a:lnTo>
                    <a:pt x="62089" y="1"/>
                  </a:lnTo>
                  <a:close/>
                  <a:moveTo>
                    <a:pt x="62868" y="1"/>
                  </a:moveTo>
                  <a:lnTo>
                    <a:pt x="62868" y="470"/>
                  </a:lnTo>
                  <a:lnTo>
                    <a:pt x="63024" y="470"/>
                  </a:lnTo>
                  <a:lnTo>
                    <a:pt x="63024" y="1"/>
                  </a:lnTo>
                  <a:close/>
                  <a:moveTo>
                    <a:pt x="63807" y="1"/>
                  </a:moveTo>
                  <a:lnTo>
                    <a:pt x="63807" y="470"/>
                  </a:lnTo>
                  <a:lnTo>
                    <a:pt x="63963" y="470"/>
                  </a:lnTo>
                  <a:lnTo>
                    <a:pt x="63965" y="1"/>
                  </a:lnTo>
                  <a:close/>
                  <a:moveTo>
                    <a:pt x="64747" y="1"/>
                  </a:moveTo>
                  <a:lnTo>
                    <a:pt x="64747" y="470"/>
                  </a:lnTo>
                  <a:lnTo>
                    <a:pt x="64901" y="470"/>
                  </a:lnTo>
                  <a:lnTo>
                    <a:pt x="64903" y="1"/>
                  </a:lnTo>
                  <a:close/>
                  <a:moveTo>
                    <a:pt x="65682" y="1"/>
                  </a:moveTo>
                  <a:lnTo>
                    <a:pt x="65682" y="470"/>
                  </a:lnTo>
                  <a:lnTo>
                    <a:pt x="65838" y="470"/>
                  </a:lnTo>
                  <a:lnTo>
                    <a:pt x="65838" y="1"/>
                  </a:lnTo>
                  <a:close/>
                  <a:moveTo>
                    <a:pt x="66621" y="1"/>
                  </a:moveTo>
                  <a:lnTo>
                    <a:pt x="66621" y="470"/>
                  </a:lnTo>
                  <a:lnTo>
                    <a:pt x="66777" y="470"/>
                  </a:lnTo>
                  <a:lnTo>
                    <a:pt x="66777" y="1"/>
                  </a:lnTo>
                  <a:close/>
                  <a:moveTo>
                    <a:pt x="67560" y="1"/>
                  </a:moveTo>
                  <a:lnTo>
                    <a:pt x="67560" y="470"/>
                  </a:lnTo>
                  <a:lnTo>
                    <a:pt x="67716" y="470"/>
                  </a:lnTo>
                  <a:lnTo>
                    <a:pt x="67716" y="1"/>
                  </a:lnTo>
                  <a:close/>
                  <a:moveTo>
                    <a:pt x="68497" y="1"/>
                  </a:moveTo>
                  <a:lnTo>
                    <a:pt x="68497" y="470"/>
                  </a:lnTo>
                  <a:lnTo>
                    <a:pt x="68652" y="470"/>
                  </a:lnTo>
                  <a:lnTo>
                    <a:pt x="68652" y="1"/>
                  </a:lnTo>
                  <a:close/>
                  <a:moveTo>
                    <a:pt x="69435" y="1"/>
                  </a:moveTo>
                  <a:lnTo>
                    <a:pt x="69435" y="470"/>
                  </a:lnTo>
                  <a:lnTo>
                    <a:pt x="69591" y="470"/>
                  </a:lnTo>
                  <a:lnTo>
                    <a:pt x="69591" y="1"/>
                  </a:lnTo>
                  <a:close/>
                  <a:moveTo>
                    <a:pt x="70374" y="1"/>
                  </a:moveTo>
                  <a:lnTo>
                    <a:pt x="70374" y="470"/>
                  </a:lnTo>
                  <a:lnTo>
                    <a:pt x="70530" y="470"/>
                  </a:lnTo>
                  <a:lnTo>
                    <a:pt x="70530" y="1"/>
                  </a:lnTo>
                  <a:close/>
                  <a:moveTo>
                    <a:pt x="71311" y="1"/>
                  </a:moveTo>
                  <a:lnTo>
                    <a:pt x="71311" y="470"/>
                  </a:lnTo>
                  <a:lnTo>
                    <a:pt x="71468" y="470"/>
                  </a:lnTo>
                  <a:lnTo>
                    <a:pt x="71468" y="1"/>
                  </a:lnTo>
                  <a:close/>
                  <a:moveTo>
                    <a:pt x="72249" y="1"/>
                  </a:moveTo>
                  <a:lnTo>
                    <a:pt x="72249" y="470"/>
                  </a:lnTo>
                  <a:lnTo>
                    <a:pt x="72405" y="470"/>
                  </a:lnTo>
                  <a:lnTo>
                    <a:pt x="72405" y="1"/>
                  </a:lnTo>
                  <a:close/>
                  <a:moveTo>
                    <a:pt x="73188" y="1"/>
                  </a:moveTo>
                  <a:lnTo>
                    <a:pt x="73188" y="470"/>
                  </a:lnTo>
                  <a:lnTo>
                    <a:pt x="73344" y="470"/>
                  </a:lnTo>
                  <a:lnTo>
                    <a:pt x="73344" y="1"/>
                  </a:lnTo>
                  <a:close/>
                  <a:moveTo>
                    <a:pt x="74127" y="1"/>
                  </a:moveTo>
                  <a:lnTo>
                    <a:pt x="74127" y="470"/>
                  </a:lnTo>
                  <a:lnTo>
                    <a:pt x="74283" y="470"/>
                  </a:lnTo>
                  <a:lnTo>
                    <a:pt x="74283" y="1"/>
                  </a:lnTo>
                  <a:close/>
                  <a:moveTo>
                    <a:pt x="75064" y="1"/>
                  </a:moveTo>
                  <a:lnTo>
                    <a:pt x="75064" y="470"/>
                  </a:lnTo>
                  <a:lnTo>
                    <a:pt x="75221" y="470"/>
                  </a:lnTo>
                  <a:lnTo>
                    <a:pt x="75221" y="1"/>
                  </a:lnTo>
                  <a:close/>
                  <a:moveTo>
                    <a:pt x="76002" y="1"/>
                  </a:moveTo>
                  <a:lnTo>
                    <a:pt x="76002" y="470"/>
                  </a:lnTo>
                  <a:lnTo>
                    <a:pt x="76158" y="470"/>
                  </a:lnTo>
                  <a:lnTo>
                    <a:pt x="76158" y="1"/>
                  </a:lnTo>
                  <a:close/>
                  <a:moveTo>
                    <a:pt x="76943" y="1"/>
                  </a:moveTo>
                  <a:lnTo>
                    <a:pt x="76943" y="470"/>
                  </a:lnTo>
                  <a:lnTo>
                    <a:pt x="77099" y="470"/>
                  </a:lnTo>
                  <a:lnTo>
                    <a:pt x="77099" y="1"/>
                  </a:lnTo>
                  <a:close/>
                  <a:moveTo>
                    <a:pt x="77880" y="1"/>
                  </a:moveTo>
                  <a:lnTo>
                    <a:pt x="77880" y="470"/>
                  </a:lnTo>
                  <a:lnTo>
                    <a:pt x="78037" y="470"/>
                  </a:lnTo>
                  <a:lnTo>
                    <a:pt x="78039" y="1"/>
                  </a:lnTo>
                  <a:close/>
                  <a:moveTo>
                    <a:pt x="78818" y="1"/>
                  </a:moveTo>
                  <a:lnTo>
                    <a:pt x="78818" y="470"/>
                  </a:lnTo>
                  <a:lnTo>
                    <a:pt x="78974" y="470"/>
                  </a:lnTo>
                  <a:lnTo>
                    <a:pt x="78974" y="1"/>
                  </a:lnTo>
                  <a:close/>
                  <a:moveTo>
                    <a:pt x="79757" y="1"/>
                  </a:moveTo>
                  <a:lnTo>
                    <a:pt x="79757" y="470"/>
                  </a:lnTo>
                  <a:lnTo>
                    <a:pt x="79913" y="470"/>
                  </a:lnTo>
                  <a:lnTo>
                    <a:pt x="79915" y="1"/>
                  </a:lnTo>
                  <a:close/>
                  <a:moveTo>
                    <a:pt x="80696" y="1"/>
                  </a:moveTo>
                  <a:lnTo>
                    <a:pt x="80696" y="470"/>
                  </a:lnTo>
                  <a:lnTo>
                    <a:pt x="80852" y="470"/>
                  </a:lnTo>
                  <a:lnTo>
                    <a:pt x="80852" y="1"/>
                  </a:lnTo>
                  <a:close/>
                  <a:moveTo>
                    <a:pt x="81633" y="1"/>
                  </a:moveTo>
                  <a:lnTo>
                    <a:pt x="81633" y="470"/>
                  </a:lnTo>
                  <a:lnTo>
                    <a:pt x="81790" y="470"/>
                  </a:lnTo>
                  <a:lnTo>
                    <a:pt x="81790" y="1"/>
                  </a:lnTo>
                  <a:close/>
                  <a:moveTo>
                    <a:pt x="82571" y="1"/>
                  </a:moveTo>
                  <a:lnTo>
                    <a:pt x="82571" y="470"/>
                  </a:lnTo>
                  <a:lnTo>
                    <a:pt x="82727" y="470"/>
                  </a:lnTo>
                  <a:lnTo>
                    <a:pt x="82727" y="1"/>
                  </a:lnTo>
                  <a:close/>
                  <a:moveTo>
                    <a:pt x="83510" y="1"/>
                  </a:moveTo>
                  <a:lnTo>
                    <a:pt x="83510" y="470"/>
                  </a:lnTo>
                  <a:lnTo>
                    <a:pt x="83666" y="470"/>
                  </a:lnTo>
                  <a:lnTo>
                    <a:pt x="83666" y="1"/>
                  </a:lnTo>
                  <a:close/>
                  <a:moveTo>
                    <a:pt x="84449" y="1"/>
                  </a:moveTo>
                  <a:lnTo>
                    <a:pt x="84449" y="470"/>
                  </a:lnTo>
                  <a:lnTo>
                    <a:pt x="84604" y="470"/>
                  </a:lnTo>
                  <a:lnTo>
                    <a:pt x="84604" y="1"/>
                  </a:lnTo>
                  <a:close/>
                  <a:moveTo>
                    <a:pt x="85385" y="1"/>
                  </a:moveTo>
                  <a:lnTo>
                    <a:pt x="85385" y="470"/>
                  </a:lnTo>
                  <a:lnTo>
                    <a:pt x="85543" y="470"/>
                  </a:lnTo>
                  <a:lnTo>
                    <a:pt x="85543" y="1"/>
                  </a:lnTo>
                  <a:close/>
                  <a:moveTo>
                    <a:pt x="86324" y="1"/>
                  </a:moveTo>
                  <a:lnTo>
                    <a:pt x="86324" y="470"/>
                  </a:lnTo>
                  <a:lnTo>
                    <a:pt x="86480" y="470"/>
                  </a:lnTo>
                  <a:lnTo>
                    <a:pt x="86480" y="1"/>
                  </a:lnTo>
                  <a:close/>
                  <a:moveTo>
                    <a:pt x="87263" y="1"/>
                  </a:moveTo>
                  <a:lnTo>
                    <a:pt x="87263" y="470"/>
                  </a:lnTo>
                  <a:lnTo>
                    <a:pt x="87419" y="470"/>
                  </a:lnTo>
                  <a:lnTo>
                    <a:pt x="87419" y="1"/>
                  </a:lnTo>
                  <a:close/>
                  <a:moveTo>
                    <a:pt x="88201" y="1"/>
                  </a:moveTo>
                  <a:lnTo>
                    <a:pt x="88201" y="470"/>
                  </a:lnTo>
                  <a:lnTo>
                    <a:pt x="88357" y="470"/>
                  </a:lnTo>
                  <a:lnTo>
                    <a:pt x="88357" y="1"/>
                  </a:lnTo>
                  <a:close/>
                  <a:moveTo>
                    <a:pt x="89138" y="1"/>
                  </a:moveTo>
                  <a:lnTo>
                    <a:pt x="89138" y="470"/>
                  </a:lnTo>
                  <a:lnTo>
                    <a:pt x="89296" y="470"/>
                  </a:lnTo>
                  <a:lnTo>
                    <a:pt x="89296" y="1"/>
                  </a:lnTo>
                  <a:close/>
                  <a:moveTo>
                    <a:pt x="90079" y="1"/>
                  </a:moveTo>
                  <a:lnTo>
                    <a:pt x="90079" y="470"/>
                  </a:lnTo>
                  <a:lnTo>
                    <a:pt x="90235" y="470"/>
                  </a:lnTo>
                  <a:lnTo>
                    <a:pt x="90235" y="1"/>
                  </a:lnTo>
                  <a:close/>
                  <a:moveTo>
                    <a:pt x="91017" y="1"/>
                  </a:moveTo>
                  <a:lnTo>
                    <a:pt x="91017" y="470"/>
                  </a:lnTo>
                  <a:lnTo>
                    <a:pt x="91173" y="470"/>
                  </a:lnTo>
                  <a:lnTo>
                    <a:pt x="91173" y="1"/>
                  </a:lnTo>
                  <a:close/>
                  <a:moveTo>
                    <a:pt x="91954" y="1"/>
                  </a:moveTo>
                  <a:lnTo>
                    <a:pt x="91954" y="470"/>
                  </a:lnTo>
                  <a:lnTo>
                    <a:pt x="92112" y="470"/>
                  </a:lnTo>
                  <a:lnTo>
                    <a:pt x="92112" y="1"/>
                  </a:lnTo>
                  <a:close/>
                  <a:moveTo>
                    <a:pt x="92893" y="1"/>
                  </a:moveTo>
                  <a:lnTo>
                    <a:pt x="92893" y="470"/>
                  </a:lnTo>
                  <a:lnTo>
                    <a:pt x="93049" y="470"/>
                  </a:lnTo>
                  <a:lnTo>
                    <a:pt x="93049" y="1"/>
                  </a:lnTo>
                  <a:close/>
                  <a:moveTo>
                    <a:pt x="93832" y="1"/>
                  </a:moveTo>
                  <a:lnTo>
                    <a:pt x="93832" y="470"/>
                  </a:lnTo>
                  <a:lnTo>
                    <a:pt x="93987" y="470"/>
                  </a:lnTo>
                  <a:lnTo>
                    <a:pt x="93987" y="1"/>
                  </a:lnTo>
                  <a:close/>
                  <a:moveTo>
                    <a:pt x="94770" y="1"/>
                  </a:moveTo>
                  <a:lnTo>
                    <a:pt x="94770" y="470"/>
                  </a:lnTo>
                  <a:lnTo>
                    <a:pt x="94926" y="470"/>
                  </a:lnTo>
                  <a:lnTo>
                    <a:pt x="94926" y="1"/>
                  </a:lnTo>
                  <a:close/>
                  <a:moveTo>
                    <a:pt x="95707" y="1"/>
                  </a:moveTo>
                  <a:lnTo>
                    <a:pt x="95707" y="470"/>
                  </a:lnTo>
                  <a:lnTo>
                    <a:pt x="95865" y="470"/>
                  </a:lnTo>
                  <a:lnTo>
                    <a:pt x="95865" y="1"/>
                  </a:lnTo>
                  <a:close/>
                  <a:moveTo>
                    <a:pt x="96646" y="1"/>
                  </a:moveTo>
                  <a:lnTo>
                    <a:pt x="96646" y="470"/>
                  </a:lnTo>
                  <a:lnTo>
                    <a:pt x="96802" y="470"/>
                  </a:lnTo>
                  <a:lnTo>
                    <a:pt x="96802" y="1"/>
                  </a:lnTo>
                  <a:close/>
                  <a:moveTo>
                    <a:pt x="97585" y="1"/>
                  </a:moveTo>
                  <a:lnTo>
                    <a:pt x="97585" y="470"/>
                  </a:lnTo>
                  <a:lnTo>
                    <a:pt x="97740" y="470"/>
                  </a:lnTo>
                  <a:lnTo>
                    <a:pt x="97740" y="1"/>
                  </a:lnTo>
                  <a:close/>
                  <a:moveTo>
                    <a:pt x="98523" y="1"/>
                  </a:moveTo>
                  <a:lnTo>
                    <a:pt x="98523" y="470"/>
                  </a:lnTo>
                  <a:lnTo>
                    <a:pt x="98679" y="470"/>
                  </a:lnTo>
                  <a:lnTo>
                    <a:pt x="98679" y="1"/>
                  </a:lnTo>
                  <a:close/>
                  <a:moveTo>
                    <a:pt x="99460" y="1"/>
                  </a:moveTo>
                  <a:lnTo>
                    <a:pt x="99460" y="470"/>
                  </a:lnTo>
                  <a:lnTo>
                    <a:pt x="99618" y="470"/>
                  </a:lnTo>
                  <a:lnTo>
                    <a:pt x="99618" y="1"/>
                  </a:lnTo>
                  <a:close/>
                  <a:moveTo>
                    <a:pt x="100399" y="1"/>
                  </a:moveTo>
                  <a:lnTo>
                    <a:pt x="100399" y="470"/>
                  </a:lnTo>
                  <a:lnTo>
                    <a:pt x="100555" y="470"/>
                  </a:lnTo>
                  <a:lnTo>
                    <a:pt x="100555" y="1"/>
                  </a:lnTo>
                  <a:close/>
                  <a:moveTo>
                    <a:pt x="101337" y="1"/>
                  </a:moveTo>
                  <a:lnTo>
                    <a:pt x="101337" y="470"/>
                  </a:lnTo>
                  <a:lnTo>
                    <a:pt x="101493" y="470"/>
                  </a:lnTo>
                  <a:lnTo>
                    <a:pt x="101493" y="1"/>
                  </a:lnTo>
                  <a:close/>
                  <a:moveTo>
                    <a:pt x="102276" y="1"/>
                  </a:moveTo>
                  <a:lnTo>
                    <a:pt x="102276" y="470"/>
                  </a:lnTo>
                  <a:lnTo>
                    <a:pt x="102432" y="470"/>
                  </a:lnTo>
                  <a:lnTo>
                    <a:pt x="102432" y="1"/>
                  </a:lnTo>
                  <a:close/>
                  <a:moveTo>
                    <a:pt x="103213" y="1"/>
                  </a:moveTo>
                  <a:lnTo>
                    <a:pt x="103213" y="470"/>
                  </a:lnTo>
                  <a:lnTo>
                    <a:pt x="103371" y="470"/>
                  </a:lnTo>
                  <a:lnTo>
                    <a:pt x="103371" y="1"/>
                  </a:lnTo>
                  <a:close/>
                  <a:moveTo>
                    <a:pt x="104152" y="1"/>
                  </a:moveTo>
                  <a:lnTo>
                    <a:pt x="104152" y="470"/>
                  </a:lnTo>
                  <a:lnTo>
                    <a:pt x="104309" y="470"/>
                  </a:lnTo>
                  <a:lnTo>
                    <a:pt x="104309" y="1"/>
                  </a:lnTo>
                  <a:close/>
                  <a:moveTo>
                    <a:pt x="105090" y="1"/>
                  </a:moveTo>
                  <a:lnTo>
                    <a:pt x="105090" y="470"/>
                  </a:lnTo>
                  <a:lnTo>
                    <a:pt x="105246" y="470"/>
                  </a:lnTo>
                  <a:lnTo>
                    <a:pt x="105246" y="1"/>
                  </a:lnTo>
                  <a:close/>
                  <a:moveTo>
                    <a:pt x="106029" y="1"/>
                  </a:moveTo>
                  <a:lnTo>
                    <a:pt x="106029" y="470"/>
                  </a:lnTo>
                  <a:lnTo>
                    <a:pt x="106185" y="470"/>
                  </a:lnTo>
                  <a:lnTo>
                    <a:pt x="106185" y="1"/>
                  </a:lnTo>
                  <a:close/>
                  <a:moveTo>
                    <a:pt x="106968" y="1"/>
                  </a:moveTo>
                  <a:lnTo>
                    <a:pt x="106968" y="470"/>
                  </a:lnTo>
                  <a:lnTo>
                    <a:pt x="107123" y="470"/>
                  </a:lnTo>
                  <a:lnTo>
                    <a:pt x="107123" y="1"/>
                  </a:lnTo>
                  <a:close/>
                  <a:moveTo>
                    <a:pt x="107904" y="1"/>
                  </a:moveTo>
                  <a:lnTo>
                    <a:pt x="107904" y="470"/>
                  </a:lnTo>
                  <a:lnTo>
                    <a:pt x="108062" y="470"/>
                  </a:lnTo>
                  <a:lnTo>
                    <a:pt x="108062" y="1"/>
                  </a:lnTo>
                  <a:close/>
                  <a:moveTo>
                    <a:pt x="108843" y="1"/>
                  </a:moveTo>
                  <a:lnTo>
                    <a:pt x="108843" y="470"/>
                  </a:lnTo>
                  <a:lnTo>
                    <a:pt x="108999" y="470"/>
                  </a:lnTo>
                  <a:lnTo>
                    <a:pt x="108999" y="1"/>
                  </a:lnTo>
                  <a:close/>
                  <a:moveTo>
                    <a:pt x="109782" y="1"/>
                  </a:moveTo>
                  <a:lnTo>
                    <a:pt x="109782" y="470"/>
                  </a:lnTo>
                  <a:lnTo>
                    <a:pt x="109938" y="470"/>
                  </a:lnTo>
                  <a:lnTo>
                    <a:pt x="109938" y="1"/>
                  </a:lnTo>
                  <a:close/>
                  <a:moveTo>
                    <a:pt x="110720" y="1"/>
                  </a:moveTo>
                  <a:lnTo>
                    <a:pt x="110720" y="470"/>
                  </a:lnTo>
                  <a:lnTo>
                    <a:pt x="110876" y="470"/>
                  </a:lnTo>
                  <a:lnTo>
                    <a:pt x="110876" y="1"/>
                  </a:lnTo>
                  <a:close/>
                  <a:moveTo>
                    <a:pt x="111657" y="1"/>
                  </a:moveTo>
                  <a:lnTo>
                    <a:pt x="111657" y="470"/>
                  </a:lnTo>
                  <a:lnTo>
                    <a:pt x="111813" y="470"/>
                  </a:lnTo>
                  <a:lnTo>
                    <a:pt x="111815" y="1"/>
                  </a:lnTo>
                  <a:close/>
                  <a:moveTo>
                    <a:pt x="112596" y="1"/>
                  </a:moveTo>
                  <a:lnTo>
                    <a:pt x="112596" y="470"/>
                  </a:lnTo>
                  <a:lnTo>
                    <a:pt x="112752" y="470"/>
                  </a:lnTo>
                  <a:lnTo>
                    <a:pt x="112752" y="1"/>
                  </a:lnTo>
                  <a:close/>
                  <a:moveTo>
                    <a:pt x="113535" y="1"/>
                  </a:moveTo>
                  <a:lnTo>
                    <a:pt x="113535" y="470"/>
                  </a:lnTo>
                  <a:lnTo>
                    <a:pt x="113691" y="470"/>
                  </a:lnTo>
                  <a:lnTo>
                    <a:pt x="113691" y="1"/>
                  </a:lnTo>
                  <a:close/>
                  <a:moveTo>
                    <a:pt x="114472" y="1"/>
                  </a:moveTo>
                  <a:lnTo>
                    <a:pt x="114472" y="470"/>
                  </a:lnTo>
                  <a:lnTo>
                    <a:pt x="114629" y="470"/>
                  </a:lnTo>
                  <a:lnTo>
                    <a:pt x="114629" y="1"/>
                  </a:lnTo>
                  <a:close/>
                  <a:moveTo>
                    <a:pt x="115410" y="1"/>
                  </a:moveTo>
                  <a:lnTo>
                    <a:pt x="115410" y="470"/>
                  </a:lnTo>
                  <a:lnTo>
                    <a:pt x="115566" y="470"/>
                  </a:lnTo>
                  <a:lnTo>
                    <a:pt x="115566" y="1"/>
                  </a:lnTo>
                  <a:close/>
                  <a:moveTo>
                    <a:pt x="116349" y="1"/>
                  </a:moveTo>
                  <a:lnTo>
                    <a:pt x="116349" y="470"/>
                  </a:lnTo>
                  <a:lnTo>
                    <a:pt x="116505" y="470"/>
                  </a:lnTo>
                  <a:lnTo>
                    <a:pt x="116505" y="1"/>
                  </a:lnTo>
                  <a:close/>
                  <a:moveTo>
                    <a:pt x="117288" y="1"/>
                  </a:moveTo>
                  <a:lnTo>
                    <a:pt x="117288" y="470"/>
                  </a:lnTo>
                  <a:lnTo>
                    <a:pt x="117443" y="470"/>
                  </a:lnTo>
                  <a:lnTo>
                    <a:pt x="117443" y="1"/>
                  </a:lnTo>
                  <a:close/>
                  <a:moveTo>
                    <a:pt x="118224" y="1"/>
                  </a:moveTo>
                  <a:lnTo>
                    <a:pt x="118224" y="470"/>
                  </a:lnTo>
                  <a:lnTo>
                    <a:pt x="118382" y="470"/>
                  </a:lnTo>
                  <a:lnTo>
                    <a:pt x="118382" y="1"/>
                  </a:lnTo>
                  <a:close/>
                  <a:moveTo>
                    <a:pt x="119163" y="1"/>
                  </a:moveTo>
                  <a:lnTo>
                    <a:pt x="119163" y="470"/>
                  </a:lnTo>
                  <a:lnTo>
                    <a:pt x="119321" y="470"/>
                  </a:lnTo>
                  <a:lnTo>
                    <a:pt x="119321" y="1"/>
                  </a:lnTo>
                  <a:close/>
                  <a:moveTo>
                    <a:pt x="120102" y="1"/>
                  </a:moveTo>
                  <a:lnTo>
                    <a:pt x="120102" y="470"/>
                  </a:lnTo>
                  <a:lnTo>
                    <a:pt x="120258" y="470"/>
                  </a:lnTo>
                  <a:lnTo>
                    <a:pt x="120258" y="1"/>
                  </a:lnTo>
                  <a:close/>
                  <a:moveTo>
                    <a:pt x="121040" y="1"/>
                  </a:moveTo>
                  <a:lnTo>
                    <a:pt x="121040" y="470"/>
                  </a:lnTo>
                  <a:lnTo>
                    <a:pt x="121196" y="470"/>
                  </a:lnTo>
                  <a:lnTo>
                    <a:pt x="121196" y="1"/>
                  </a:lnTo>
                  <a:close/>
                  <a:moveTo>
                    <a:pt x="121977" y="1"/>
                  </a:moveTo>
                  <a:lnTo>
                    <a:pt x="121977" y="470"/>
                  </a:lnTo>
                  <a:lnTo>
                    <a:pt x="122135" y="470"/>
                  </a:lnTo>
                  <a:lnTo>
                    <a:pt x="122135" y="1"/>
                  </a:lnTo>
                  <a:close/>
                  <a:moveTo>
                    <a:pt x="122916" y="1"/>
                  </a:moveTo>
                  <a:lnTo>
                    <a:pt x="122916" y="470"/>
                  </a:lnTo>
                  <a:lnTo>
                    <a:pt x="123074" y="470"/>
                  </a:lnTo>
                  <a:lnTo>
                    <a:pt x="123074" y="1"/>
                  </a:lnTo>
                  <a:close/>
                  <a:moveTo>
                    <a:pt x="123855" y="1"/>
                  </a:moveTo>
                  <a:lnTo>
                    <a:pt x="123855" y="470"/>
                  </a:lnTo>
                  <a:lnTo>
                    <a:pt x="124010" y="470"/>
                  </a:lnTo>
                  <a:lnTo>
                    <a:pt x="124010" y="1"/>
                  </a:lnTo>
                  <a:close/>
                  <a:moveTo>
                    <a:pt x="124793" y="1"/>
                  </a:moveTo>
                  <a:lnTo>
                    <a:pt x="124793" y="470"/>
                  </a:lnTo>
                  <a:lnTo>
                    <a:pt x="124949" y="470"/>
                  </a:lnTo>
                  <a:lnTo>
                    <a:pt x="124949" y="1"/>
                  </a:lnTo>
                  <a:close/>
                  <a:moveTo>
                    <a:pt x="125732" y="1"/>
                  </a:moveTo>
                  <a:lnTo>
                    <a:pt x="125732" y="470"/>
                  </a:lnTo>
                  <a:lnTo>
                    <a:pt x="125888" y="470"/>
                  </a:lnTo>
                  <a:lnTo>
                    <a:pt x="1258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5" name="Google Shape;1405;p25"/>
          <p:cNvSpPr txBox="1"/>
          <p:nvPr/>
        </p:nvSpPr>
        <p:spPr>
          <a:xfrm>
            <a:off x="137400" y="4499075"/>
            <a:ext cx="1539600" cy="44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Kanit Medium"/>
                <a:ea typeface="Kanit Medium"/>
                <a:cs typeface="Kanit Medium"/>
                <a:sym typeface="Kanit Medium"/>
              </a:rPr>
              <a:t>Asya Haji</a:t>
            </a:r>
            <a:endParaRPr sz="100">
              <a:latin typeface="Work Sans"/>
              <a:ea typeface="Work Sans"/>
              <a:cs typeface="Work Sans"/>
              <a:sym typeface="Work Sans"/>
            </a:endParaRPr>
          </a:p>
        </p:txBody>
      </p:sp>
      <p:sp>
        <p:nvSpPr>
          <p:cNvPr id="1406" name="Google Shape;1406;p25"/>
          <p:cNvSpPr txBox="1"/>
          <p:nvPr/>
        </p:nvSpPr>
        <p:spPr>
          <a:xfrm>
            <a:off x="1913763" y="4499075"/>
            <a:ext cx="1539600" cy="44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Kanit Medium"/>
                <a:ea typeface="Kanit Medium"/>
                <a:cs typeface="Kanit Medium"/>
                <a:sym typeface="Kanit Medium"/>
              </a:rPr>
              <a:t>Gabriel D</a:t>
            </a:r>
            <a:endParaRPr sz="100">
              <a:latin typeface="Work Sans"/>
              <a:ea typeface="Work Sans"/>
              <a:cs typeface="Work Sans"/>
              <a:sym typeface="Work Sans"/>
            </a:endParaRPr>
          </a:p>
        </p:txBody>
      </p:sp>
      <p:sp>
        <p:nvSpPr>
          <p:cNvPr id="1407" name="Google Shape;1407;p25"/>
          <p:cNvSpPr txBox="1"/>
          <p:nvPr/>
        </p:nvSpPr>
        <p:spPr>
          <a:xfrm>
            <a:off x="3690113" y="4499075"/>
            <a:ext cx="1539600" cy="44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Kanit Medium"/>
                <a:ea typeface="Kanit Medium"/>
                <a:cs typeface="Kanit Medium"/>
                <a:sym typeface="Kanit Medium"/>
              </a:rPr>
              <a:t>Gloria M</a:t>
            </a:r>
            <a:endParaRPr sz="100">
              <a:latin typeface="Work Sans"/>
              <a:ea typeface="Work Sans"/>
              <a:cs typeface="Work Sans"/>
              <a:sym typeface="Work Sans"/>
            </a:endParaRPr>
          </a:p>
        </p:txBody>
      </p:sp>
      <p:sp>
        <p:nvSpPr>
          <p:cNvPr id="1408" name="Google Shape;1408;p25"/>
          <p:cNvSpPr txBox="1"/>
          <p:nvPr/>
        </p:nvSpPr>
        <p:spPr>
          <a:xfrm>
            <a:off x="5636463" y="4499075"/>
            <a:ext cx="1539600" cy="44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Kanit Medium"/>
                <a:ea typeface="Kanit Medium"/>
                <a:cs typeface="Kanit Medium"/>
                <a:sym typeface="Kanit Medium"/>
              </a:rPr>
              <a:t>Karim N</a:t>
            </a:r>
            <a:endParaRPr sz="100">
              <a:latin typeface="Work Sans"/>
              <a:ea typeface="Work Sans"/>
              <a:cs typeface="Work Sans"/>
              <a:sym typeface="Work Sans"/>
            </a:endParaRPr>
          </a:p>
        </p:txBody>
      </p:sp>
      <p:pic>
        <p:nvPicPr>
          <p:cNvPr id="1409" name="Google Shape;1409;p25"/>
          <p:cNvPicPr preferRelativeResize="0"/>
          <p:nvPr/>
        </p:nvPicPr>
        <p:blipFill rotWithShape="1">
          <a:blip r:embed="rId3">
            <a:alphaModFix/>
          </a:blip>
          <a:srcRect b="0" l="0" r="0" t="0"/>
          <a:stretch/>
        </p:blipFill>
        <p:spPr>
          <a:xfrm>
            <a:off x="1906450" y="2833050"/>
            <a:ext cx="1539600" cy="1590689"/>
          </a:xfrm>
          <a:prstGeom prst="rect">
            <a:avLst/>
          </a:prstGeom>
          <a:noFill/>
          <a:ln>
            <a:noFill/>
          </a:ln>
        </p:spPr>
      </p:pic>
      <p:sp>
        <p:nvSpPr>
          <p:cNvPr id="1410" name="Google Shape;1410;p25"/>
          <p:cNvSpPr txBox="1"/>
          <p:nvPr/>
        </p:nvSpPr>
        <p:spPr>
          <a:xfrm>
            <a:off x="7408850" y="4499075"/>
            <a:ext cx="1539600" cy="44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Kanit Medium"/>
                <a:ea typeface="Kanit Medium"/>
                <a:cs typeface="Kanit Medium"/>
                <a:sym typeface="Kanit Medium"/>
              </a:rPr>
              <a:t>Watson </a:t>
            </a:r>
            <a:endParaRPr sz="100">
              <a:latin typeface="Work Sans"/>
              <a:ea typeface="Work Sans"/>
              <a:cs typeface="Work Sans"/>
              <a:sym typeface="Work Sans"/>
            </a:endParaRPr>
          </a:p>
        </p:txBody>
      </p:sp>
      <p:pic>
        <p:nvPicPr>
          <p:cNvPr id="1411" name="Google Shape;1411;p25"/>
          <p:cNvPicPr preferRelativeResize="0"/>
          <p:nvPr/>
        </p:nvPicPr>
        <p:blipFill rotWithShape="1">
          <a:blip r:embed="rId4">
            <a:alphaModFix/>
          </a:blip>
          <a:srcRect b="0" l="3157" r="3157" t="0"/>
          <a:stretch/>
        </p:blipFill>
        <p:spPr>
          <a:xfrm>
            <a:off x="-126362" y="2408737"/>
            <a:ext cx="2067125" cy="2386724"/>
          </a:xfrm>
          <a:prstGeom prst="rect">
            <a:avLst/>
          </a:prstGeom>
          <a:noFill/>
          <a:ln>
            <a:noFill/>
          </a:ln>
        </p:spPr>
      </p:pic>
      <p:pic>
        <p:nvPicPr>
          <p:cNvPr id="1412" name="Google Shape;1412;p25"/>
          <p:cNvPicPr preferRelativeResize="0"/>
          <p:nvPr/>
        </p:nvPicPr>
        <p:blipFill rotWithShape="1">
          <a:blip r:embed="rId5">
            <a:alphaModFix/>
          </a:blip>
          <a:srcRect b="903" l="0" r="0" t="903"/>
          <a:stretch/>
        </p:blipFill>
        <p:spPr>
          <a:xfrm>
            <a:off x="3690125" y="2833050"/>
            <a:ext cx="1488700" cy="1538100"/>
          </a:xfrm>
          <a:prstGeom prst="rect">
            <a:avLst/>
          </a:prstGeom>
          <a:noFill/>
          <a:ln>
            <a:noFill/>
          </a:ln>
        </p:spPr>
      </p:pic>
      <p:pic>
        <p:nvPicPr>
          <p:cNvPr id="1413" name="Google Shape;1413;p25"/>
          <p:cNvPicPr preferRelativeResize="0"/>
          <p:nvPr/>
        </p:nvPicPr>
        <p:blipFill rotWithShape="1">
          <a:blip r:embed="rId6">
            <a:alphaModFix/>
          </a:blip>
          <a:srcRect b="7096" l="0" r="0" t="7096"/>
          <a:stretch/>
        </p:blipFill>
        <p:spPr>
          <a:xfrm>
            <a:off x="5464474" y="2799325"/>
            <a:ext cx="1792579" cy="1538100"/>
          </a:xfrm>
          <a:prstGeom prst="rect">
            <a:avLst/>
          </a:prstGeom>
          <a:noFill/>
          <a:ln>
            <a:noFill/>
          </a:ln>
        </p:spPr>
      </p:pic>
      <p:pic>
        <p:nvPicPr>
          <p:cNvPr id="1414" name="Google Shape;1414;p25"/>
          <p:cNvPicPr preferRelativeResize="0"/>
          <p:nvPr/>
        </p:nvPicPr>
        <p:blipFill rotWithShape="1">
          <a:blip r:embed="rId7">
            <a:alphaModFix/>
          </a:blip>
          <a:srcRect b="7096" l="0" r="0" t="7096"/>
          <a:stretch/>
        </p:blipFill>
        <p:spPr>
          <a:xfrm>
            <a:off x="7255325" y="2780450"/>
            <a:ext cx="1792551" cy="164330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6" name="Shape 1916"/>
        <p:cNvGrpSpPr/>
        <p:nvPr/>
      </p:nvGrpSpPr>
      <p:grpSpPr>
        <a:xfrm>
          <a:off x="0" y="0"/>
          <a:ext cx="0" cy="0"/>
          <a:chOff x="0" y="0"/>
          <a:chExt cx="0" cy="0"/>
        </a:xfrm>
      </p:grpSpPr>
      <p:sp>
        <p:nvSpPr>
          <p:cNvPr id="1917" name="Google Shape;1917;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Model Evaluation (NAV)</a:t>
            </a:r>
            <a:endParaRPr/>
          </a:p>
        </p:txBody>
      </p:sp>
      <p:graphicFrame>
        <p:nvGraphicFramePr>
          <p:cNvPr id="1918" name="Google Shape;1918;p43"/>
          <p:cNvGraphicFramePr/>
          <p:nvPr/>
        </p:nvGraphicFramePr>
        <p:xfrm>
          <a:off x="720075" y="1388410"/>
          <a:ext cx="3000000" cy="3000000"/>
        </p:xfrm>
        <a:graphic>
          <a:graphicData uri="http://schemas.openxmlformats.org/drawingml/2006/table">
            <a:tbl>
              <a:tblPr>
                <a:noFill/>
                <a:tableStyleId>{847B8AFF-128C-40AD-A9DA-0C12FAE83B09}</a:tableStyleId>
              </a:tblPr>
              <a:tblGrid>
                <a:gridCol w="1096425"/>
                <a:gridCol w="1403375"/>
                <a:gridCol w="1146075"/>
                <a:gridCol w="1152525"/>
                <a:gridCol w="1077950"/>
                <a:gridCol w="1099300"/>
                <a:gridCol w="728200"/>
              </a:tblGrid>
              <a:tr h="391250">
                <a:tc>
                  <a:txBody>
                    <a:bodyPr/>
                    <a:lstStyle/>
                    <a:p>
                      <a:pPr indent="0" lvl="0" marL="0" rtl="0" algn="l">
                        <a:spcBef>
                          <a:spcPts val="0"/>
                        </a:spcBef>
                        <a:spcAft>
                          <a:spcPts val="0"/>
                        </a:spcAft>
                        <a:buNone/>
                      </a:pPr>
                      <a:r>
                        <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Kanit Medium"/>
                          <a:ea typeface="Kanit Medium"/>
                          <a:cs typeface="Kanit Medium"/>
                          <a:sym typeface="Kanit Medium"/>
                        </a:rPr>
                        <a:t>Model</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Kanit Medium"/>
                          <a:ea typeface="Kanit Medium"/>
                          <a:cs typeface="Kanit Medium"/>
                          <a:sym typeface="Kanit Medium"/>
                        </a:rPr>
                        <a:t>MAE</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rgbClr val="000000"/>
                        </a:buClr>
                        <a:buSzPts val="1100"/>
                        <a:buFont typeface="Arial"/>
                        <a:buNone/>
                      </a:pPr>
                      <a:r>
                        <a:rPr lang="en" sz="1200">
                          <a:solidFill>
                            <a:schemeClr val="dk1"/>
                          </a:solidFill>
                          <a:latin typeface="Kanit Medium"/>
                          <a:ea typeface="Kanit Medium"/>
                          <a:cs typeface="Kanit Medium"/>
                          <a:sym typeface="Kanit Medium"/>
                        </a:rPr>
                        <a:t>MSE</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Kanit Medium"/>
                          <a:ea typeface="Kanit Medium"/>
                          <a:cs typeface="Kanit Medium"/>
                          <a:sym typeface="Kanit Medium"/>
                        </a:rPr>
                        <a:t>RMSE</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Kanit Medium"/>
                          <a:ea typeface="Kanit Medium"/>
                          <a:cs typeface="Kanit Medium"/>
                          <a:sym typeface="Kanit Medium"/>
                        </a:rPr>
                        <a:t>R-Squared</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Kanit Medium"/>
                          <a:ea typeface="Kanit Medium"/>
                          <a:cs typeface="Kanit Medium"/>
                          <a:sym typeface="Kanit Medium"/>
                        </a:rPr>
                        <a:t>score</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r>
              <a:tr h="344000">
                <a:tc>
                  <a:txBody>
                    <a:bodyPr/>
                    <a:lstStyle/>
                    <a:p>
                      <a:pPr indent="0" lvl="0" marL="0" rtl="0" algn="l">
                        <a:spcBef>
                          <a:spcPts val="0"/>
                        </a:spcBef>
                        <a:spcAft>
                          <a:spcPts val="0"/>
                        </a:spcAft>
                        <a:buNone/>
                      </a:pPr>
                      <a:r>
                        <a:rPr lang="en" sz="1200">
                          <a:solidFill>
                            <a:schemeClr val="dk1"/>
                          </a:solidFill>
                          <a:latin typeface="Kanit Medium"/>
                          <a:ea typeface="Kanit Medium"/>
                          <a:cs typeface="Kanit Medium"/>
                          <a:sym typeface="Kanit Medium"/>
                        </a:rPr>
                        <a:t>Bond</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Ensemble</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16698.624</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376401495.12</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19401.069</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0.9749</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97.49%</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r>
              <a:tr h="344000">
                <a:tc>
                  <a:txBody>
                    <a:bodyPr/>
                    <a:lstStyle/>
                    <a:p>
                      <a:pPr indent="0" lvl="0" marL="0" rtl="0" algn="l">
                        <a:spcBef>
                          <a:spcPts val="0"/>
                        </a:spcBef>
                        <a:spcAft>
                          <a:spcPts val="0"/>
                        </a:spcAft>
                        <a:buNone/>
                      </a:pPr>
                      <a:r>
                        <a:rPr lang="en" sz="1200">
                          <a:solidFill>
                            <a:schemeClr val="dk1"/>
                          </a:solidFill>
                          <a:latin typeface="Kanit Medium"/>
                          <a:ea typeface="Kanit Medium"/>
                          <a:cs typeface="Kanit Medium"/>
                          <a:sym typeface="Kanit Medium"/>
                        </a:rPr>
                        <a:t>Jikimu</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Ensemble</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3407.682</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65437492.9</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8089.344</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0.36427</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 36.43%</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r>
              <a:tr h="344000">
                <a:tc>
                  <a:txBody>
                    <a:bodyPr/>
                    <a:lstStyle/>
                    <a:p>
                      <a:pPr indent="0" lvl="0" marL="0" rtl="0" algn="l">
                        <a:spcBef>
                          <a:spcPts val="0"/>
                        </a:spcBef>
                        <a:spcAft>
                          <a:spcPts val="0"/>
                        </a:spcAft>
                        <a:buNone/>
                      </a:pPr>
                      <a:r>
                        <a:rPr lang="en" sz="1200">
                          <a:solidFill>
                            <a:schemeClr val="dk1"/>
                          </a:solidFill>
                          <a:latin typeface="Kanit Medium"/>
                          <a:ea typeface="Kanit Medium"/>
                          <a:cs typeface="Kanit Medium"/>
                          <a:sym typeface="Kanit Medium"/>
                        </a:rPr>
                        <a:t>Watoto</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Ensemble</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328.217</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 189031.073</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434.777</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0.9964</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99.64%</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r>
              <a:tr h="344000">
                <a:tc>
                  <a:txBody>
                    <a:bodyPr/>
                    <a:lstStyle/>
                    <a:p>
                      <a:pPr indent="0" lvl="0" marL="0" rtl="0" algn="l">
                        <a:spcBef>
                          <a:spcPts val="0"/>
                        </a:spcBef>
                        <a:spcAft>
                          <a:spcPts val="0"/>
                        </a:spcAft>
                        <a:buNone/>
                      </a:pPr>
                      <a:r>
                        <a:rPr lang="en" sz="1200">
                          <a:solidFill>
                            <a:schemeClr val="dk1"/>
                          </a:solidFill>
                          <a:latin typeface="Kanit Medium"/>
                          <a:ea typeface="Kanit Medium"/>
                          <a:cs typeface="Kanit Medium"/>
                          <a:sym typeface="Kanit Medium"/>
                        </a:rPr>
                        <a:t>Liquid</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Ensemble</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15127.30</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1415785147.2</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37626.92</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0.9616</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96.16%</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r>
              <a:tr h="344000">
                <a:tc>
                  <a:txBody>
                    <a:bodyPr/>
                    <a:lstStyle/>
                    <a:p>
                      <a:pPr indent="0" lvl="0" marL="0" rtl="0" algn="l">
                        <a:spcBef>
                          <a:spcPts val="0"/>
                        </a:spcBef>
                        <a:spcAft>
                          <a:spcPts val="0"/>
                        </a:spcAft>
                        <a:buNone/>
                      </a:pPr>
                      <a:r>
                        <a:rPr lang="en" sz="1200">
                          <a:solidFill>
                            <a:schemeClr val="dk1"/>
                          </a:solidFill>
                          <a:latin typeface="Kanit Medium"/>
                          <a:ea typeface="Kanit Medium"/>
                          <a:cs typeface="Kanit Medium"/>
                          <a:sym typeface="Kanit Medium"/>
                        </a:rPr>
                        <a:t>Wekeza Maisha</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Ensemble</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2027.2923</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6823719.47</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2612.225</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0.9549</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95.50%</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r>
              <a:tr h="344000">
                <a:tc>
                  <a:txBody>
                    <a:bodyPr/>
                    <a:lstStyle/>
                    <a:p>
                      <a:pPr indent="0" lvl="0" marL="0" rtl="0" algn="l">
                        <a:spcBef>
                          <a:spcPts val="0"/>
                        </a:spcBef>
                        <a:spcAft>
                          <a:spcPts val="0"/>
                        </a:spcAft>
                        <a:buNone/>
                      </a:pPr>
                      <a:r>
                        <a:rPr lang="en" sz="1200">
                          <a:solidFill>
                            <a:schemeClr val="dk1"/>
                          </a:solidFill>
                          <a:latin typeface="Kanit Medium"/>
                          <a:ea typeface="Kanit Medium"/>
                          <a:cs typeface="Kanit Medium"/>
                          <a:sym typeface="Kanit Medium"/>
                        </a:rPr>
                        <a:t>Umoja</a:t>
                      </a:r>
                      <a:endParaRPr sz="1200">
                        <a:solidFill>
                          <a:schemeClr val="dk1"/>
                        </a:solidFill>
                        <a:latin typeface="Kanit Medium"/>
                        <a:ea typeface="Kanit Medium"/>
                        <a:cs typeface="Kanit Medium"/>
                        <a:sym typeface="Kanit Medium"/>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Ensemble</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2742.58</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618500901.2</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24869.67</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0.57316</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57.32%</a:t>
                      </a:r>
                      <a:endParaRPr sz="1200">
                        <a:solidFill>
                          <a:schemeClr val="dk1"/>
                        </a:solidFill>
                        <a:latin typeface="Work Sans"/>
                        <a:ea typeface="Work Sans"/>
                        <a:cs typeface="Work Sans"/>
                        <a:sym typeface="Work Sans"/>
                      </a:endParaRPr>
                    </a:p>
                  </a:txBody>
                  <a:tcPr marT="45700" marB="45700" marR="45700" marL="457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2" name="Shape 1922"/>
        <p:cNvGrpSpPr/>
        <p:nvPr/>
      </p:nvGrpSpPr>
      <p:grpSpPr>
        <a:xfrm>
          <a:off x="0" y="0"/>
          <a:ext cx="0" cy="0"/>
          <a:chOff x="0" y="0"/>
          <a:chExt cx="0" cy="0"/>
        </a:xfrm>
      </p:grpSpPr>
      <p:sp>
        <p:nvSpPr>
          <p:cNvPr id="1923" name="Google Shape;1923;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Model </a:t>
            </a:r>
            <a:r>
              <a:rPr lang="en"/>
              <a:t>Deployment</a:t>
            </a:r>
            <a:endParaRPr/>
          </a:p>
        </p:txBody>
      </p:sp>
      <p:sp>
        <p:nvSpPr>
          <p:cNvPr id="1924" name="Google Shape;1924;p44"/>
          <p:cNvSpPr txBox="1"/>
          <p:nvPr>
            <p:ph idx="1" type="body"/>
          </p:nvPr>
        </p:nvSpPr>
        <p:spPr>
          <a:xfrm>
            <a:off x="1084800" y="1301850"/>
            <a:ext cx="6974400" cy="279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Deployment involved creating a web application system in which the model(s) can be used to predict the </a:t>
            </a:r>
            <a:r>
              <a:rPr b="1" lang="en" sz="1600"/>
              <a:t>outcome (Net Asset Value)</a:t>
            </a:r>
            <a:r>
              <a:rPr lang="en" sz="1600"/>
              <a:t> based on the given inputs.</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lang="en" sz="1600"/>
              <a:t>The application  required online hosting for any user to access via a link. The application was hosted on the streamlit cloud </a:t>
            </a:r>
            <a:r>
              <a:rPr lang="en" sz="1600"/>
              <a:t>community</a:t>
            </a:r>
            <a:r>
              <a:rPr lang="en" sz="1600"/>
              <a:t>.</a:t>
            </a:r>
            <a:endParaRPr sz="1600"/>
          </a:p>
          <a:p>
            <a:pPr indent="0" lvl="0" marL="0" rtl="0" algn="l">
              <a:spcBef>
                <a:spcPts val="0"/>
              </a:spcBef>
              <a:spcAft>
                <a:spcPts val="0"/>
              </a:spcAft>
              <a:buNone/>
            </a:pPr>
            <a:r>
              <a:t/>
            </a:r>
            <a:endParaRPr sz="1600"/>
          </a:p>
          <a:p>
            <a:pPr indent="0" lvl="0" marL="0" rtl="0" algn="l">
              <a:spcBef>
                <a:spcPts val="1000"/>
              </a:spcBef>
              <a:spcAft>
                <a:spcPts val="0"/>
              </a:spcAft>
              <a:buNone/>
            </a:pPr>
            <a:r>
              <a:rPr b="1" lang="en" sz="1600"/>
              <a:t>Link</a:t>
            </a:r>
            <a:endParaRPr b="1" sz="1600"/>
          </a:p>
          <a:p>
            <a:pPr indent="0" lvl="0" marL="0" rtl="0" algn="l">
              <a:spcBef>
                <a:spcPts val="1000"/>
              </a:spcBef>
              <a:spcAft>
                <a:spcPts val="0"/>
              </a:spcAft>
              <a:buNone/>
            </a:pPr>
            <a:r>
              <a:rPr lang="en" sz="1600" u="sng">
                <a:solidFill>
                  <a:schemeClr val="hlink"/>
                </a:solidFill>
                <a:hlinkClick r:id="rId3"/>
              </a:rPr>
              <a:t>nav-forecasting-uttamis.streamlit.app</a:t>
            </a:r>
            <a:endParaRPr sz="16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8" name="Shape 1928"/>
        <p:cNvGrpSpPr/>
        <p:nvPr/>
      </p:nvGrpSpPr>
      <p:grpSpPr>
        <a:xfrm>
          <a:off x="0" y="0"/>
          <a:ext cx="0" cy="0"/>
          <a:chOff x="0" y="0"/>
          <a:chExt cx="0" cy="0"/>
        </a:xfrm>
      </p:grpSpPr>
      <p:sp>
        <p:nvSpPr>
          <p:cNvPr id="1929" name="Google Shape;1929;p45"/>
          <p:cNvSpPr txBox="1"/>
          <p:nvPr>
            <p:ph type="title"/>
          </p:nvPr>
        </p:nvSpPr>
        <p:spPr>
          <a:xfrm>
            <a:off x="2347950" y="1334200"/>
            <a:ext cx="4448100" cy="785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930" name="Google Shape;1930;p45"/>
          <p:cNvSpPr txBox="1"/>
          <p:nvPr>
            <p:ph idx="1" type="subTitle"/>
          </p:nvPr>
        </p:nvSpPr>
        <p:spPr>
          <a:xfrm>
            <a:off x="2347900" y="2424400"/>
            <a:ext cx="4448100" cy="4521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a:t>Do you have any questions?</a:t>
            </a:r>
            <a:endParaRPr/>
          </a:p>
        </p:txBody>
      </p:sp>
      <p:sp>
        <p:nvSpPr>
          <p:cNvPr id="1931" name="Google Shape;1931;p45"/>
          <p:cNvSpPr/>
          <p:nvPr/>
        </p:nvSpPr>
        <p:spPr>
          <a:xfrm>
            <a:off x="4647963" y="3245100"/>
            <a:ext cx="517800" cy="517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5"/>
          <p:cNvSpPr/>
          <p:nvPr/>
        </p:nvSpPr>
        <p:spPr>
          <a:xfrm>
            <a:off x="3978238" y="3245100"/>
            <a:ext cx="517800" cy="517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5"/>
          <p:cNvSpPr/>
          <p:nvPr/>
        </p:nvSpPr>
        <p:spPr>
          <a:xfrm>
            <a:off x="5317688" y="3245100"/>
            <a:ext cx="517800" cy="517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5"/>
          <p:cNvSpPr/>
          <p:nvPr/>
        </p:nvSpPr>
        <p:spPr>
          <a:xfrm>
            <a:off x="3308513" y="3245100"/>
            <a:ext cx="517800" cy="517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5" name="Google Shape;1935;p45"/>
          <p:cNvGrpSpPr/>
          <p:nvPr/>
        </p:nvGrpSpPr>
        <p:grpSpPr>
          <a:xfrm>
            <a:off x="3422146" y="3358732"/>
            <a:ext cx="290552" cy="290537"/>
            <a:chOff x="266768" y="1721375"/>
            <a:chExt cx="397907" cy="397887"/>
          </a:xfrm>
        </p:grpSpPr>
        <p:sp>
          <p:nvSpPr>
            <p:cNvPr id="1936" name="Google Shape;1936;p45"/>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5"/>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8" name="Google Shape;1938;p45"/>
          <p:cNvGrpSpPr/>
          <p:nvPr/>
        </p:nvGrpSpPr>
        <p:grpSpPr>
          <a:xfrm>
            <a:off x="4761597" y="3358732"/>
            <a:ext cx="290537" cy="290537"/>
            <a:chOff x="1379798" y="1723250"/>
            <a:chExt cx="397887" cy="397887"/>
          </a:xfrm>
        </p:grpSpPr>
        <p:sp>
          <p:nvSpPr>
            <p:cNvPr id="1939" name="Google Shape;1939;p45"/>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5"/>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5"/>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5"/>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3" name="Google Shape;1943;p45"/>
          <p:cNvGrpSpPr/>
          <p:nvPr/>
        </p:nvGrpSpPr>
        <p:grpSpPr>
          <a:xfrm>
            <a:off x="4091866" y="3358732"/>
            <a:ext cx="290522" cy="290537"/>
            <a:chOff x="864491" y="1723250"/>
            <a:chExt cx="397866" cy="397887"/>
          </a:xfrm>
        </p:grpSpPr>
        <p:sp>
          <p:nvSpPr>
            <p:cNvPr id="1944" name="Google Shape;1944;p45"/>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5"/>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5"/>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7" name="Google Shape;1947;p45"/>
          <p:cNvSpPr/>
          <p:nvPr/>
        </p:nvSpPr>
        <p:spPr>
          <a:xfrm>
            <a:off x="5431350" y="3385158"/>
            <a:ext cx="291419" cy="237683"/>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8" name="Google Shape;1948;p45"/>
          <p:cNvGrpSpPr/>
          <p:nvPr/>
        </p:nvGrpSpPr>
        <p:grpSpPr>
          <a:xfrm>
            <a:off x="-53625" y="212425"/>
            <a:ext cx="9258875" cy="1036921"/>
            <a:chOff x="-53625" y="212425"/>
            <a:chExt cx="9258875" cy="1036921"/>
          </a:xfrm>
        </p:grpSpPr>
        <p:grpSp>
          <p:nvGrpSpPr>
            <p:cNvPr id="1949" name="Google Shape;1949;p45"/>
            <p:cNvGrpSpPr/>
            <p:nvPr/>
          </p:nvGrpSpPr>
          <p:grpSpPr>
            <a:xfrm>
              <a:off x="-1" y="1119581"/>
              <a:ext cx="9144134" cy="129765"/>
              <a:chOff x="237925" y="603400"/>
              <a:chExt cx="3162200" cy="44875"/>
            </a:xfrm>
          </p:grpSpPr>
          <p:sp>
            <p:nvSpPr>
              <p:cNvPr id="1950" name="Google Shape;1950;p45"/>
              <p:cNvSpPr/>
              <p:nvPr/>
            </p:nvSpPr>
            <p:spPr>
              <a:xfrm>
                <a:off x="238125" y="603400"/>
                <a:ext cx="3162000" cy="7850"/>
              </a:xfrm>
              <a:custGeom>
                <a:rect b="b" l="l" r="r" t="t"/>
                <a:pathLst>
                  <a:path extrusionOk="0" h="314" w="126480">
                    <a:moveTo>
                      <a:pt x="0" y="0"/>
                    </a:moveTo>
                    <a:lnTo>
                      <a:pt x="0" y="314"/>
                    </a:lnTo>
                    <a:lnTo>
                      <a:pt x="126479" y="314"/>
                    </a:lnTo>
                    <a:lnTo>
                      <a:pt x="126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5"/>
              <p:cNvSpPr/>
              <p:nvPr/>
            </p:nvSpPr>
            <p:spPr>
              <a:xfrm>
                <a:off x="237925" y="636525"/>
                <a:ext cx="3147200" cy="11750"/>
              </a:xfrm>
              <a:custGeom>
                <a:rect b="b" l="l" r="r" t="t"/>
                <a:pathLst>
                  <a:path extrusionOk="0" h="470" w="125888">
                    <a:moveTo>
                      <a:pt x="1" y="1"/>
                    </a:moveTo>
                    <a:lnTo>
                      <a:pt x="1" y="470"/>
                    </a:lnTo>
                    <a:lnTo>
                      <a:pt x="157" y="470"/>
                    </a:lnTo>
                    <a:lnTo>
                      <a:pt x="157" y="1"/>
                    </a:lnTo>
                    <a:close/>
                    <a:moveTo>
                      <a:pt x="947" y="1"/>
                    </a:moveTo>
                    <a:lnTo>
                      <a:pt x="947" y="470"/>
                    </a:lnTo>
                    <a:lnTo>
                      <a:pt x="1095" y="470"/>
                    </a:lnTo>
                    <a:lnTo>
                      <a:pt x="1103" y="1"/>
                    </a:lnTo>
                    <a:close/>
                    <a:moveTo>
                      <a:pt x="1876" y="1"/>
                    </a:moveTo>
                    <a:lnTo>
                      <a:pt x="1876" y="470"/>
                    </a:lnTo>
                    <a:lnTo>
                      <a:pt x="2032" y="470"/>
                    </a:lnTo>
                    <a:lnTo>
                      <a:pt x="2032" y="1"/>
                    </a:lnTo>
                    <a:close/>
                    <a:moveTo>
                      <a:pt x="2815" y="1"/>
                    </a:moveTo>
                    <a:lnTo>
                      <a:pt x="2815" y="470"/>
                    </a:lnTo>
                    <a:lnTo>
                      <a:pt x="2971" y="470"/>
                    </a:lnTo>
                    <a:lnTo>
                      <a:pt x="2971" y="1"/>
                    </a:lnTo>
                    <a:close/>
                    <a:moveTo>
                      <a:pt x="3754" y="1"/>
                    </a:moveTo>
                    <a:lnTo>
                      <a:pt x="3754" y="470"/>
                    </a:lnTo>
                    <a:lnTo>
                      <a:pt x="3909" y="470"/>
                    </a:lnTo>
                    <a:lnTo>
                      <a:pt x="3909" y="1"/>
                    </a:lnTo>
                    <a:close/>
                    <a:moveTo>
                      <a:pt x="4692" y="1"/>
                    </a:moveTo>
                    <a:lnTo>
                      <a:pt x="4692" y="470"/>
                    </a:lnTo>
                    <a:lnTo>
                      <a:pt x="4848" y="470"/>
                    </a:lnTo>
                    <a:lnTo>
                      <a:pt x="4848" y="1"/>
                    </a:lnTo>
                    <a:close/>
                    <a:moveTo>
                      <a:pt x="5631" y="1"/>
                    </a:moveTo>
                    <a:lnTo>
                      <a:pt x="5631" y="470"/>
                    </a:lnTo>
                    <a:lnTo>
                      <a:pt x="5787" y="470"/>
                    </a:lnTo>
                    <a:lnTo>
                      <a:pt x="5787" y="1"/>
                    </a:lnTo>
                    <a:close/>
                    <a:moveTo>
                      <a:pt x="6570" y="1"/>
                    </a:moveTo>
                    <a:lnTo>
                      <a:pt x="6570" y="470"/>
                    </a:lnTo>
                    <a:lnTo>
                      <a:pt x="6725" y="470"/>
                    </a:lnTo>
                    <a:lnTo>
                      <a:pt x="6725" y="1"/>
                    </a:lnTo>
                    <a:close/>
                    <a:moveTo>
                      <a:pt x="7506" y="1"/>
                    </a:moveTo>
                    <a:lnTo>
                      <a:pt x="7506" y="470"/>
                    </a:lnTo>
                    <a:lnTo>
                      <a:pt x="7664" y="470"/>
                    </a:lnTo>
                    <a:lnTo>
                      <a:pt x="7664" y="1"/>
                    </a:lnTo>
                    <a:close/>
                    <a:moveTo>
                      <a:pt x="8445" y="1"/>
                    </a:moveTo>
                    <a:lnTo>
                      <a:pt x="8445" y="470"/>
                    </a:lnTo>
                    <a:lnTo>
                      <a:pt x="8601" y="470"/>
                    </a:lnTo>
                    <a:lnTo>
                      <a:pt x="8601" y="1"/>
                    </a:lnTo>
                    <a:close/>
                    <a:moveTo>
                      <a:pt x="9384" y="1"/>
                    </a:moveTo>
                    <a:lnTo>
                      <a:pt x="9384" y="470"/>
                    </a:lnTo>
                    <a:lnTo>
                      <a:pt x="9540" y="470"/>
                    </a:lnTo>
                    <a:lnTo>
                      <a:pt x="9540" y="1"/>
                    </a:lnTo>
                    <a:close/>
                    <a:moveTo>
                      <a:pt x="10328" y="1"/>
                    </a:moveTo>
                    <a:lnTo>
                      <a:pt x="10328" y="470"/>
                    </a:lnTo>
                    <a:lnTo>
                      <a:pt x="10478" y="470"/>
                    </a:lnTo>
                    <a:lnTo>
                      <a:pt x="10486" y="1"/>
                    </a:lnTo>
                    <a:close/>
                    <a:moveTo>
                      <a:pt x="11259" y="1"/>
                    </a:moveTo>
                    <a:lnTo>
                      <a:pt x="11259" y="470"/>
                    </a:lnTo>
                    <a:lnTo>
                      <a:pt x="11417" y="470"/>
                    </a:lnTo>
                    <a:lnTo>
                      <a:pt x="11417" y="1"/>
                    </a:lnTo>
                    <a:close/>
                    <a:moveTo>
                      <a:pt x="12198" y="1"/>
                    </a:moveTo>
                    <a:lnTo>
                      <a:pt x="12198" y="470"/>
                    </a:lnTo>
                    <a:lnTo>
                      <a:pt x="12354" y="470"/>
                    </a:lnTo>
                    <a:lnTo>
                      <a:pt x="12354" y="1"/>
                    </a:lnTo>
                    <a:close/>
                    <a:moveTo>
                      <a:pt x="13137" y="1"/>
                    </a:moveTo>
                    <a:lnTo>
                      <a:pt x="13137" y="470"/>
                    </a:lnTo>
                    <a:lnTo>
                      <a:pt x="13292" y="470"/>
                    </a:lnTo>
                    <a:lnTo>
                      <a:pt x="13298" y="1"/>
                    </a:lnTo>
                    <a:close/>
                    <a:moveTo>
                      <a:pt x="14075" y="1"/>
                    </a:moveTo>
                    <a:lnTo>
                      <a:pt x="14075" y="470"/>
                    </a:lnTo>
                    <a:lnTo>
                      <a:pt x="14231" y="470"/>
                    </a:lnTo>
                    <a:lnTo>
                      <a:pt x="14238" y="1"/>
                    </a:lnTo>
                    <a:close/>
                    <a:moveTo>
                      <a:pt x="15012" y="1"/>
                    </a:moveTo>
                    <a:lnTo>
                      <a:pt x="15012" y="470"/>
                    </a:lnTo>
                    <a:lnTo>
                      <a:pt x="15170" y="470"/>
                    </a:lnTo>
                    <a:lnTo>
                      <a:pt x="15170" y="1"/>
                    </a:lnTo>
                    <a:close/>
                    <a:moveTo>
                      <a:pt x="15956" y="1"/>
                    </a:moveTo>
                    <a:lnTo>
                      <a:pt x="15956" y="470"/>
                    </a:lnTo>
                    <a:lnTo>
                      <a:pt x="16107" y="470"/>
                    </a:lnTo>
                    <a:lnTo>
                      <a:pt x="16114" y="1"/>
                    </a:lnTo>
                    <a:close/>
                    <a:moveTo>
                      <a:pt x="16897" y="1"/>
                    </a:moveTo>
                    <a:lnTo>
                      <a:pt x="16897" y="470"/>
                    </a:lnTo>
                    <a:lnTo>
                      <a:pt x="17045" y="470"/>
                    </a:lnTo>
                    <a:lnTo>
                      <a:pt x="17053" y="1"/>
                    </a:lnTo>
                    <a:close/>
                    <a:moveTo>
                      <a:pt x="17828" y="1"/>
                    </a:moveTo>
                    <a:lnTo>
                      <a:pt x="17828" y="470"/>
                    </a:lnTo>
                    <a:lnTo>
                      <a:pt x="17986" y="470"/>
                    </a:lnTo>
                    <a:lnTo>
                      <a:pt x="17986" y="1"/>
                    </a:lnTo>
                    <a:close/>
                    <a:moveTo>
                      <a:pt x="18767" y="1"/>
                    </a:moveTo>
                    <a:lnTo>
                      <a:pt x="18767" y="470"/>
                    </a:lnTo>
                    <a:lnTo>
                      <a:pt x="18923" y="470"/>
                    </a:lnTo>
                    <a:lnTo>
                      <a:pt x="18923" y="1"/>
                    </a:lnTo>
                    <a:close/>
                    <a:moveTo>
                      <a:pt x="19706" y="1"/>
                    </a:moveTo>
                    <a:lnTo>
                      <a:pt x="19706" y="470"/>
                    </a:lnTo>
                    <a:lnTo>
                      <a:pt x="19861" y="470"/>
                    </a:lnTo>
                    <a:lnTo>
                      <a:pt x="19861" y="1"/>
                    </a:lnTo>
                    <a:close/>
                    <a:moveTo>
                      <a:pt x="20644" y="1"/>
                    </a:moveTo>
                    <a:lnTo>
                      <a:pt x="20644" y="470"/>
                    </a:lnTo>
                    <a:lnTo>
                      <a:pt x="20800" y="470"/>
                    </a:lnTo>
                    <a:lnTo>
                      <a:pt x="20800" y="1"/>
                    </a:lnTo>
                    <a:close/>
                    <a:moveTo>
                      <a:pt x="21581" y="1"/>
                    </a:moveTo>
                    <a:lnTo>
                      <a:pt x="21581" y="470"/>
                    </a:lnTo>
                    <a:lnTo>
                      <a:pt x="21739" y="470"/>
                    </a:lnTo>
                    <a:lnTo>
                      <a:pt x="21739" y="1"/>
                    </a:lnTo>
                    <a:close/>
                    <a:moveTo>
                      <a:pt x="22520" y="1"/>
                    </a:moveTo>
                    <a:lnTo>
                      <a:pt x="22520" y="470"/>
                    </a:lnTo>
                    <a:lnTo>
                      <a:pt x="22676" y="470"/>
                    </a:lnTo>
                    <a:lnTo>
                      <a:pt x="22676" y="1"/>
                    </a:lnTo>
                    <a:close/>
                    <a:moveTo>
                      <a:pt x="23458" y="1"/>
                    </a:moveTo>
                    <a:lnTo>
                      <a:pt x="23458" y="470"/>
                    </a:lnTo>
                    <a:lnTo>
                      <a:pt x="23614" y="470"/>
                    </a:lnTo>
                    <a:lnTo>
                      <a:pt x="23614" y="1"/>
                    </a:lnTo>
                    <a:close/>
                    <a:moveTo>
                      <a:pt x="24397" y="1"/>
                    </a:moveTo>
                    <a:lnTo>
                      <a:pt x="24397" y="470"/>
                    </a:lnTo>
                    <a:lnTo>
                      <a:pt x="24553" y="470"/>
                    </a:lnTo>
                    <a:lnTo>
                      <a:pt x="24553" y="1"/>
                    </a:lnTo>
                    <a:close/>
                    <a:moveTo>
                      <a:pt x="25334" y="1"/>
                    </a:moveTo>
                    <a:lnTo>
                      <a:pt x="25334" y="470"/>
                    </a:lnTo>
                    <a:lnTo>
                      <a:pt x="25492" y="470"/>
                    </a:lnTo>
                    <a:lnTo>
                      <a:pt x="25492" y="1"/>
                    </a:lnTo>
                    <a:close/>
                    <a:moveTo>
                      <a:pt x="26273" y="1"/>
                    </a:moveTo>
                    <a:lnTo>
                      <a:pt x="26273" y="470"/>
                    </a:lnTo>
                    <a:lnTo>
                      <a:pt x="26428" y="470"/>
                    </a:lnTo>
                    <a:lnTo>
                      <a:pt x="26428" y="1"/>
                    </a:lnTo>
                    <a:close/>
                    <a:moveTo>
                      <a:pt x="27211" y="1"/>
                    </a:moveTo>
                    <a:lnTo>
                      <a:pt x="27211" y="470"/>
                    </a:lnTo>
                    <a:lnTo>
                      <a:pt x="27367" y="470"/>
                    </a:lnTo>
                    <a:lnTo>
                      <a:pt x="27367" y="1"/>
                    </a:lnTo>
                    <a:close/>
                    <a:moveTo>
                      <a:pt x="28150" y="1"/>
                    </a:moveTo>
                    <a:lnTo>
                      <a:pt x="28150" y="470"/>
                    </a:lnTo>
                    <a:lnTo>
                      <a:pt x="28306" y="470"/>
                    </a:lnTo>
                    <a:lnTo>
                      <a:pt x="28306" y="1"/>
                    </a:lnTo>
                    <a:close/>
                    <a:moveTo>
                      <a:pt x="29087" y="1"/>
                    </a:moveTo>
                    <a:lnTo>
                      <a:pt x="29087" y="470"/>
                    </a:lnTo>
                    <a:lnTo>
                      <a:pt x="29244" y="470"/>
                    </a:lnTo>
                    <a:lnTo>
                      <a:pt x="29248" y="1"/>
                    </a:lnTo>
                    <a:close/>
                    <a:moveTo>
                      <a:pt x="30027" y="1"/>
                    </a:moveTo>
                    <a:lnTo>
                      <a:pt x="30027" y="470"/>
                    </a:lnTo>
                    <a:lnTo>
                      <a:pt x="30183" y="470"/>
                    </a:lnTo>
                    <a:lnTo>
                      <a:pt x="30189" y="1"/>
                    </a:lnTo>
                    <a:close/>
                    <a:moveTo>
                      <a:pt x="30966" y="1"/>
                    </a:moveTo>
                    <a:lnTo>
                      <a:pt x="30966" y="470"/>
                    </a:lnTo>
                    <a:lnTo>
                      <a:pt x="31122" y="470"/>
                    </a:lnTo>
                    <a:lnTo>
                      <a:pt x="31122" y="1"/>
                    </a:lnTo>
                    <a:close/>
                    <a:moveTo>
                      <a:pt x="31907" y="1"/>
                    </a:moveTo>
                    <a:lnTo>
                      <a:pt x="31907" y="470"/>
                    </a:lnTo>
                    <a:lnTo>
                      <a:pt x="32061" y="470"/>
                    </a:lnTo>
                    <a:lnTo>
                      <a:pt x="32064" y="1"/>
                    </a:lnTo>
                    <a:close/>
                    <a:moveTo>
                      <a:pt x="32847" y="1"/>
                    </a:moveTo>
                    <a:lnTo>
                      <a:pt x="32847" y="470"/>
                    </a:lnTo>
                    <a:lnTo>
                      <a:pt x="32997" y="470"/>
                    </a:lnTo>
                    <a:lnTo>
                      <a:pt x="33003" y="1"/>
                    </a:lnTo>
                    <a:close/>
                    <a:moveTo>
                      <a:pt x="33780" y="1"/>
                    </a:moveTo>
                    <a:lnTo>
                      <a:pt x="33780" y="470"/>
                    </a:lnTo>
                    <a:lnTo>
                      <a:pt x="33936" y="470"/>
                    </a:lnTo>
                    <a:lnTo>
                      <a:pt x="33936" y="1"/>
                    </a:lnTo>
                    <a:close/>
                    <a:moveTo>
                      <a:pt x="34719" y="1"/>
                    </a:moveTo>
                    <a:lnTo>
                      <a:pt x="34719" y="470"/>
                    </a:lnTo>
                    <a:lnTo>
                      <a:pt x="34875" y="470"/>
                    </a:lnTo>
                    <a:lnTo>
                      <a:pt x="34875" y="1"/>
                    </a:lnTo>
                    <a:close/>
                    <a:moveTo>
                      <a:pt x="35656" y="1"/>
                    </a:moveTo>
                    <a:lnTo>
                      <a:pt x="35656" y="470"/>
                    </a:lnTo>
                    <a:lnTo>
                      <a:pt x="35813" y="470"/>
                    </a:lnTo>
                    <a:lnTo>
                      <a:pt x="35813" y="1"/>
                    </a:lnTo>
                    <a:close/>
                    <a:moveTo>
                      <a:pt x="36594" y="1"/>
                    </a:moveTo>
                    <a:lnTo>
                      <a:pt x="36594" y="470"/>
                    </a:lnTo>
                    <a:lnTo>
                      <a:pt x="36750" y="470"/>
                    </a:lnTo>
                    <a:lnTo>
                      <a:pt x="36750" y="1"/>
                    </a:lnTo>
                    <a:close/>
                    <a:moveTo>
                      <a:pt x="37533" y="1"/>
                    </a:moveTo>
                    <a:lnTo>
                      <a:pt x="37533" y="470"/>
                    </a:lnTo>
                    <a:lnTo>
                      <a:pt x="37689" y="470"/>
                    </a:lnTo>
                    <a:lnTo>
                      <a:pt x="37689" y="1"/>
                    </a:lnTo>
                    <a:close/>
                    <a:moveTo>
                      <a:pt x="38472" y="1"/>
                    </a:moveTo>
                    <a:lnTo>
                      <a:pt x="38472" y="470"/>
                    </a:lnTo>
                    <a:lnTo>
                      <a:pt x="38628" y="470"/>
                    </a:lnTo>
                    <a:lnTo>
                      <a:pt x="38628" y="1"/>
                    </a:lnTo>
                    <a:close/>
                    <a:moveTo>
                      <a:pt x="39409" y="1"/>
                    </a:moveTo>
                    <a:lnTo>
                      <a:pt x="39409" y="470"/>
                    </a:lnTo>
                    <a:lnTo>
                      <a:pt x="39566" y="470"/>
                    </a:lnTo>
                    <a:lnTo>
                      <a:pt x="39566" y="1"/>
                    </a:lnTo>
                    <a:close/>
                    <a:moveTo>
                      <a:pt x="40347" y="1"/>
                    </a:moveTo>
                    <a:lnTo>
                      <a:pt x="40347" y="470"/>
                    </a:lnTo>
                    <a:lnTo>
                      <a:pt x="40503" y="470"/>
                    </a:lnTo>
                    <a:lnTo>
                      <a:pt x="40503" y="1"/>
                    </a:lnTo>
                    <a:close/>
                    <a:moveTo>
                      <a:pt x="41286" y="1"/>
                    </a:moveTo>
                    <a:lnTo>
                      <a:pt x="41286" y="470"/>
                    </a:lnTo>
                    <a:lnTo>
                      <a:pt x="41442" y="470"/>
                    </a:lnTo>
                    <a:lnTo>
                      <a:pt x="41442" y="1"/>
                    </a:lnTo>
                    <a:close/>
                    <a:moveTo>
                      <a:pt x="42225" y="1"/>
                    </a:moveTo>
                    <a:lnTo>
                      <a:pt x="42225" y="470"/>
                    </a:lnTo>
                    <a:lnTo>
                      <a:pt x="42380" y="470"/>
                    </a:lnTo>
                    <a:lnTo>
                      <a:pt x="42380" y="1"/>
                    </a:lnTo>
                    <a:close/>
                    <a:moveTo>
                      <a:pt x="43163" y="1"/>
                    </a:moveTo>
                    <a:lnTo>
                      <a:pt x="43163" y="470"/>
                    </a:lnTo>
                    <a:lnTo>
                      <a:pt x="43319" y="470"/>
                    </a:lnTo>
                    <a:lnTo>
                      <a:pt x="43319" y="1"/>
                    </a:lnTo>
                    <a:close/>
                    <a:moveTo>
                      <a:pt x="44102" y="1"/>
                    </a:moveTo>
                    <a:lnTo>
                      <a:pt x="44102" y="470"/>
                    </a:lnTo>
                    <a:lnTo>
                      <a:pt x="44258" y="470"/>
                    </a:lnTo>
                    <a:lnTo>
                      <a:pt x="44258" y="1"/>
                    </a:lnTo>
                    <a:close/>
                    <a:moveTo>
                      <a:pt x="45041" y="1"/>
                    </a:moveTo>
                    <a:lnTo>
                      <a:pt x="45041" y="470"/>
                    </a:lnTo>
                    <a:lnTo>
                      <a:pt x="45196" y="470"/>
                    </a:lnTo>
                    <a:lnTo>
                      <a:pt x="45198" y="1"/>
                    </a:lnTo>
                    <a:close/>
                    <a:moveTo>
                      <a:pt x="45977" y="1"/>
                    </a:moveTo>
                    <a:lnTo>
                      <a:pt x="45977" y="470"/>
                    </a:lnTo>
                    <a:lnTo>
                      <a:pt x="46135" y="470"/>
                    </a:lnTo>
                    <a:lnTo>
                      <a:pt x="46139" y="1"/>
                    </a:lnTo>
                    <a:close/>
                    <a:moveTo>
                      <a:pt x="46916" y="1"/>
                    </a:moveTo>
                    <a:lnTo>
                      <a:pt x="46916" y="470"/>
                    </a:lnTo>
                    <a:lnTo>
                      <a:pt x="47072" y="470"/>
                    </a:lnTo>
                    <a:lnTo>
                      <a:pt x="47072" y="1"/>
                    </a:lnTo>
                    <a:close/>
                    <a:moveTo>
                      <a:pt x="47857" y="1"/>
                    </a:moveTo>
                    <a:lnTo>
                      <a:pt x="47857" y="470"/>
                    </a:lnTo>
                    <a:lnTo>
                      <a:pt x="48011" y="470"/>
                    </a:lnTo>
                    <a:lnTo>
                      <a:pt x="48014" y="1"/>
                    </a:lnTo>
                    <a:close/>
                    <a:moveTo>
                      <a:pt x="48797" y="1"/>
                    </a:moveTo>
                    <a:lnTo>
                      <a:pt x="48797" y="470"/>
                    </a:lnTo>
                    <a:lnTo>
                      <a:pt x="48949" y="470"/>
                    </a:lnTo>
                    <a:lnTo>
                      <a:pt x="48953" y="1"/>
                    </a:lnTo>
                    <a:close/>
                    <a:moveTo>
                      <a:pt x="49730" y="1"/>
                    </a:moveTo>
                    <a:lnTo>
                      <a:pt x="49730" y="470"/>
                    </a:lnTo>
                    <a:lnTo>
                      <a:pt x="49888" y="470"/>
                    </a:lnTo>
                    <a:lnTo>
                      <a:pt x="49888" y="1"/>
                    </a:lnTo>
                    <a:close/>
                    <a:moveTo>
                      <a:pt x="50669" y="1"/>
                    </a:moveTo>
                    <a:lnTo>
                      <a:pt x="50669" y="470"/>
                    </a:lnTo>
                    <a:lnTo>
                      <a:pt x="50825" y="470"/>
                    </a:lnTo>
                    <a:lnTo>
                      <a:pt x="50825" y="1"/>
                    </a:lnTo>
                    <a:close/>
                    <a:moveTo>
                      <a:pt x="51608" y="1"/>
                    </a:moveTo>
                    <a:lnTo>
                      <a:pt x="51608" y="470"/>
                    </a:lnTo>
                    <a:lnTo>
                      <a:pt x="51764" y="470"/>
                    </a:lnTo>
                    <a:lnTo>
                      <a:pt x="51764" y="1"/>
                    </a:lnTo>
                    <a:close/>
                    <a:moveTo>
                      <a:pt x="52546" y="1"/>
                    </a:moveTo>
                    <a:lnTo>
                      <a:pt x="52546" y="470"/>
                    </a:lnTo>
                    <a:lnTo>
                      <a:pt x="52702" y="470"/>
                    </a:lnTo>
                    <a:lnTo>
                      <a:pt x="52702" y="1"/>
                    </a:lnTo>
                    <a:close/>
                    <a:moveTo>
                      <a:pt x="53483" y="1"/>
                    </a:moveTo>
                    <a:lnTo>
                      <a:pt x="53483" y="470"/>
                    </a:lnTo>
                    <a:lnTo>
                      <a:pt x="53641" y="470"/>
                    </a:lnTo>
                    <a:lnTo>
                      <a:pt x="53641" y="1"/>
                    </a:lnTo>
                    <a:close/>
                    <a:moveTo>
                      <a:pt x="54422" y="1"/>
                    </a:moveTo>
                    <a:lnTo>
                      <a:pt x="54422" y="470"/>
                    </a:lnTo>
                    <a:lnTo>
                      <a:pt x="54578" y="470"/>
                    </a:lnTo>
                    <a:lnTo>
                      <a:pt x="54578" y="1"/>
                    </a:lnTo>
                    <a:close/>
                    <a:moveTo>
                      <a:pt x="55362" y="1"/>
                    </a:moveTo>
                    <a:lnTo>
                      <a:pt x="55362" y="470"/>
                    </a:lnTo>
                    <a:lnTo>
                      <a:pt x="55518" y="470"/>
                    </a:lnTo>
                    <a:lnTo>
                      <a:pt x="55518" y="1"/>
                    </a:lnTo>
                    <a:close/>
                    <a:moveTo>
                      <a:pt x="56299" y="1"/>
                    </a:moveTo>
                    <a:lnTo>
                      <a:pt x="56299" y="470"/>
                    </a:lnTo>
                    <a:lnTo>
                      <a:pt x="56457" y="470"/>
                    </a:lnTo>
                    <a:lnTo>
                      <a:pt x="56457" y="1"/>
                    </a:lnTo>
                    <a:close/>
                    <a:moveTo>
                      <a:pt x="57238" y="1"/>
                    </a:moveTo>
                    <a:lnTo>
                      <a:pt x="57238" y="470"/>
                    </a:lnTo>
                    <a:lnTo>
                      <a:pt x="57394" y="470"/>
                    </a:lnTo>
                    <a:lnTo>
                      <a:pt x="57394" y="1"/>
                    </a:lnTo>
                    <a:close/>
                    <a:moveTo>
                      <a:pt x="58177" y="1"/>
                    </a:moveTo>
                    <a:lnTo>
                      <a:pt x="58177" y="470"/>
                    </a:lnTo>
                    <a:lnTo>
                      <a:pt x="58332" y="470"/>
                    </a:lnTo>
                    <a:lnTo>
                      <a:pt x="58332" y="1"/>
                    </a:lnTo>
                    <a:close/>
                    <a:moveTo>
                      <a:pt x="59115" y="1"/>
                    </a:moveTo>
                    <a:lnTo>
                      <a:pt x="59115" y="470"/>
                    </a:lnTo>
                    <a:lnTo>
                      <a:pt x="59271" y="470"/>
                    </a:lnTo>
                    <a:lnTo>
                      <a:pt x="59271" y="1"/>
                    </a:lnTo>
                    <a:close/>
                    <a:moveTo>
                      <a:pt x="60052" y="1"/>
                    </a:moveTo>
                    <a:lnTo>
                      <a:pt x="60052" y="470"/>
                    </a:lnTo>
                    <a:lnTo>
                      <a:pt x="60210" y="470"/>
                    </a:lnTo>
                    <a:lnTo>
                      <a:pt x="60210" y="1"/>
                    </a:lnTo>
                    <a:close/>
                    <a:moveTo>
                      <a:pt x="60991" y="1"/>
                    </a:moveTo>
                    <a:lnTo>
                      <a:pt x="60991" y="470"/>
                    </a:lnTo>
                    <a:lnTo>
                      <a:pt x="61147" y="470"/>
                    </a:lnTo>
                    <a:lnTo>
                      <a:pt x="61148" y="1"/>
                    </a:lnTo>
                    <a:close/>
                    <a:moveTo>
                      <a:pt x="61929" y="1"/>
                    </a:moveTo>
                    <a:lnTo>
                      <a:pt x="61929" y="470"/>
                    </a:lnTo>
                    <a:lnTo>
                      <a:pt x="62085" y="470"/>
                    </a:lnTo>
                    <a:lnTo>
                      <a:pt x="62089" y="1"/>
                    </a:lnTo>
                    <a:close/>
                    <a:moveTo>
                      <a:pt x="62868" y="1"/>
                    </a:moveTo>
                    <a:lnTo>
                      <a:pt x="62868" y="470"/>
                    </a:lnTo>
                    <a:lnTo>
                      <a:pt x="63024" y="470"/>
                    </a:lnTo>
                    <a:lnTo>
                      <a:pt x="63024" y="1"/>
                    </a:lnTo>
                    <a:close/>
                    <a:moveTo>
                      <a:pt x="63807" y="1"/>
                    </a:moveTo>
                    <a:lnTo>
                      <a:pt x="63807" y="470"/>
                    </a:lnTo>
                    <a:lnTo>
                      <a:pt x="63963" y="470"/>
                    </a:lnTo>
                    <a:lnTo>
                      <a:pt x="63965" y="1"/>
                    </a:lnTo>
                    <a:close/>
                    <a:moveTo>
                      <a:pt x="64747" y="1"/>
                    </a:moveTo>
                    <a:lnTo>
                      <a:pt x="64747" y="470"/>
                    </a:lnTo>
                    <a:lnTo>
                      <a:pt x="64901" y="470"/>
                    </a:lnTo>
                    <a:lnTo>
                      <a:pt x="64903" y="1"/>
                    </a:lnTo>
                    <a:close/>
                    <a:moveTo>
                      <a:pt x="65682" y="1"/>
                    </a:moveTo>
                    <a:lnTo>
                      <a:pt x="65682" y="470"/>
                    </a:lnTo>
                    <a:lnTo>
                      <a:pt x="65838" y="470"/>
                    </a:lnTo>
                    <a:lnTo>
                      <a:pt x="65838" y="1"/>
                    </a:lnTo>
                    <a:close/>
                    <a:moveTo>
                      <a:pt x="66621" y="1"/>
                    </a:moveTo>
                    <a:lnTo>
                      <a:pt x="66621" y="470"/>
                    </a:lnTo>
                    <a:lnTo>
                      <a:pt x="66777" y="470"/>
                    </a:lnTo>
                    <a:lnTo>
                      <a:pt x="66777" y="1"/>
                    </a:lnTo>
                    <a:close/>
                    <a:moveTo>
                      <a:pt x="67560" y="1"/>
                    </a:moveTo>
                    <a:lnTo>
                      <a:pt x="67560" y="470"/>
                    </a:lnTo>
                    <a:lnTo>
                      <a:pt x="67716" y="470"/>
                    </a:lnTo>
                    <a:lnTo>
                      <a:pt x="67716" y="1"/>
                    </a:lnTo>
                    <a:close/>
                    <a:moveTo>
                      <a:pt x="68497" y="1"/>
                    </a:moveTo>
                    <a:lnTo>
                      <a:pt x="68497" y="470"/>
                    </a:lnTo>
                    <a:lnTo>
                      <a:pt x="68652" y="470"/>
                    </a:lnTo>
                    <a:lnTo>
                      <a:pt x="68652" y="1"/>
                    </a:lnTo>
                    <a:close/>
                    <a:moveTo>
                      <a:pt x="69435" y="1"/>
                    </a:moveTo>
                    <a:lnTo>
                      <a:pt x="69435" y="470"/>
                    </a:lnTo>
                    <a:lnTo>
                      <a:pt x="69591" y="470"/>
                    </a:lnTo>
                    <a:lnTo>
                      <a:pt x="69591" y="1"/>
                    </a:lnTo>
                    <a:close/>
                    <a:moveTo>
                      <a:pt x="70374" y="1"/>
                    </a:moveTo>
                    <a:lnTo>
                      <a:pt x="70374" y="470"/>
                    </a:lnTo>
                    <a:lnTo>
                      <a:pt x="70530" y="470"/>
                    </a:lnTo>
                    <a:lnTo>
                      <a:pt x="70530" y="1"/>
                    </a:lnTo>
                    <a:close/>
                    <a:moveTo>
                      <a:pt x="71311" y="1"/>
                    </a:moveTo>
                    <a:lnTo>
                      <a:pt x="71311" y="470"/>
                    </a:lnTo>
                    <a:lnTo>
                      <a:pt x="71468" y="470"/>
                    </a:lnTo>
                    <a:lnTo>
                      <a:pt x="71468" y="1"/>
                    </a:lnTo>
                    <a:close/>
                    <a:moveTo>
                      <a:pt x="72249" y="1"/>
                    </a:moveTo>
                    <a:lnTo>
                      <a:pt x="72249" y="470"/>
                    </a:lnTo>
                    <a:lnTo>
                      <a:pt x="72405" y="470"/>
                    </a:lnTo>
                    <a:lnTo>
                      <a:pt x="72405" y="1"/>
                    </a:lnTo>
                    <a:close/>
                    <a:moveTo>
                      <a:pt x="73188" y="1"/>
                    </a:moveTo>
                    <a:lnTo>
                      <a:pt x="73188" y="470"/>
                    </a:lnTo>
                    <a:lnTo>
                      <a:pt x="73344" y="470"/>
                    </a:lnTo>
                    <a:lnTo>
                      <a:pt x="73344" y="1"/>
                    </a:lnTo>
                    <a:close/>
                    <a:moveTo>
                      <a:pt x="74127" y="1"/>
                    </a:moveTo>
                    <a:lnTo>
                      <a:pt x="74127" y="470"/>
                    </a:lnTo>
                    <a:lnTo>
                      <a:pt x="74283" y="470"/>
                    </a:lnTo>
                    <a:lnTo>
                      <a:pt x="74283" y="1"/>
                    </a:lnTo>
                    <a:close/>
                    <a:moveTo>
                      <a:pt x="75064" y="1"/>
                    </a:moveTo>
                    <a:lnTo>
                      <a:pt x="75064" y="470"/>
                    </a:lnTo>
                    <a:lnTo>
                      <a:pt x="75221" y="470"/>
                    </a:lnTo>
                    <a:lnTo>
                      <a:pt x="75221" y="1"/>
                    </a:lnTo>
                    <a:close/>
                    <a:moveTo>
                      <a:pt x="76002" y="1"/>
                    </a:moveTo>
                    <a:lnTo>
                      <a:pt x="76002" y="470"/>
                    </a:lnTo>
                    <a:lnTo>
                      <a:pt x="76158" y="470"/>
                    </a:lnTo>
                    <a:lnTo>
                      <a:pt x="76158" y="1"/>
                    </a:lnTo>
                    <a:close/>
                    <a:moveTo>
                      <a:pt x="76943" y="1"/>
                    </a:moveTo>
                    <a:lnTo>
                      <a:pt x="76943" y="470"/>
                    </a:lnTo>
                    <a:lnTo>
                      <a:pt x="77099" y="470"/>
                    </a:lnTo>
                    <a:lnTo>
                      <a:pt x="77099" y="1"/>
                    </a:lnTo>
                    <a:close/>
                    <a:moveTo>
                      <a:pt x="77880" y="1"/>
                    </a:moveTo>
                    <a:lnTo>
                      <a:pt x="77880" y="470"/>
                    </a:lnTo>
                    <a:lnTo>
                      <a:pt x="78037" y="470"/>
                    </a:lnTo>
                    <a:lnTo>
                      <a:pt x="78039" y="1"/>
                    </a:lnTo>
                    <a:close/>
                    <a:moveTo>
                      <a:pt x="78818" y="1"/>
                    </a:moveTo>
                    <a:lnTo>
                      <a:pt x="78818" y="470"/>
                    </a:lnTo>
                    <a:lnTo>
                      <a:pt x="78974" y="470"/>
                    </a:lnTo>
                    <a:lnTo>
                      <a:pt x="78974" y="1"/>
                    </a:lnTo>
                    <a:close/>
                    <a:moveTo>
                      <a:pt x="79757" y="1"/>
                    </a:moveTo>
                    <a:lnTo>
                      <a:pt x="79757" y="470"/>
                    </a:lnTo>
                    <a:lnTo>
                      <a:pt x="79913" y="470"/>
                    </a:lnTo>
                    <a:lnTo>
                      <a:pt x="79915" y="1"/>
                    </a:lnTo>
                    <a:close/>
                    <a:moveTo>
                      <a:pt x="80696" y="1"/>
                    </a:moveTo>
                    <a:lnTo>
                      <a:pt x="80696" y="470"/>
                    </a:lnTo>
                    <a:lnTo>
                      <a:pt x="80852" y="470"/>
                    </a:lnTo>
                    <a:lnTo>
                      <a:pt x="80852" y="1"/>
                    </a:lnTo>
                    <a:close/>
                    <a:moveTo>
                      <a:pt x="81633" y="1"/>
                    </a:moveTo>
                    <a:lnTo>
                      <a:pt x="81633" y="470"/>
                    </a:lnTo>
                    <a:lnTo>
                      <a:pt x="81790" y="470"/>
                    </a:lnTo>
                    <a:lnTo>
                      <a:pt x="81790" y="1"/>
                    </a:lnTo>
                    <a:close/>
                    <a:moveTo>
                      <a:pt x="82571" y="1"/>
                    </a:moveTo>
                    <a:lnTo>
                      <a:pt x="82571" y="470"/>
                    </a:lnTo>
                    <a:lnTo>
                      <a:pt x="82727" y="470"/>
                    </a:lnTo>
                    <a:lnTo>
                      <a:pt x="82727" y="1"/>
                    </a:lnTo>
                    <a:close/>
                    <a:moveTo>
                      <a:pt x="83510" y="1"/>
                    </a:moveTo>
                    <a:lnTo>
                      <a:pt x="83510" y="470"/>
                    </a:lnTo>
                    <a:lnTo>
                      <a:pt x="83666" y="470"/>
                    </a:lnTo>
                    <a:lnTo>
                      <a:pt x="83666" y="1"/>
                    </a:lnTo>
                    <a:close/>
                    <a:moveTo>
                      <a:pt x="84449" y="1"/>
                    </a:moveTo>
                    <a:lnTo>
                      <a:pt x="84449" y="470"/>
                    </a:lnTo>
                    <a:lnTo>
                      <a:pt x="84604" y="470"/>
                    </a:lnTo>
                    <a:lnTo>
                      <a:pt x="84604" y="1"/>
                    </a:lnTo>
                    <a:close/>
                    <a:moveTo>
                      <a:pt x="85385" y="1"/>
                    </a:moveTo>
                    <a:lnTo>
                      <a:pt x="85385" y="470"/>
                    </a:lnTo>
                    <a:lnTo>
                      <a:pt x="85543" y="470"/>
                    </a:lnTo>
                    <a:lnTo>
                      <a:pt x="85543" y="1"/>
                    </a:lnTo>
                    <a:close/>
                    <a:moveTo>
                      <a:pt x="86324" y="1"/>
                    </a:moveTo>
                    <a:lnTo>
                      <a:pt x="86324" y="470"/>
                    </a:lnTo>
                    <a:lnTo>
                      <a:pt x="86480" y="470"/>
                    </a:lnTo>
                    <a:lnTo>
                      <a:pt x="86480" y="1"/>
                    </a:lnTo>
                    <a:close/>
                    <a:moveTo>
                      <a:pt x="87263" y="1"/>
                    </a:moveTo>
                    <a:lnTo>
                      <a:pt x="87263" y="470"/>
                    </a:lnTo>
                    <a:lnTo>
                      <a:pt x="87419" y="470"/>
                    </a:lnTo>
                    <a:lnTo>
                      <a:pt x="87419" y="1"/>
                    </a:lnTo>
                    <a:close/>
                    <a:moveTo>
                      <a:pt x="88201" y="1"/>
                    </a:moveTo>
                    <a:lnTo>
                      <a:pt x="88201" y="470"/>
                    </a:lnTo>
                    <a:lnTo>
                      <a:pt x="88357" y="470"/>
                    </a:lnTo>
                    <a:lnTo>
                      <a:pt x="88357" y="1"/>
                    </a:lnTo>
                    <a:close/>
                    <a:moveTo>
                      <a:pt x="89138" y="1"/>
                    </a:moveTo>
                    <a:lnTo>
                      <a:pt x="89138" y="470"/>
                    </a:lnTo>
                    <a:lnTo>
                      <a:pt x="89296" y="470"/>
                    </a:lnTo>
                    <a:lnTo>
                      <a:pt x="89296" y="1"/>
                    </a:lnTo>
                    <a:close/>
                    <a:moveTo>
                      <a:pt x="90079" y="1"/>
                    </a:moveTo>
                    <a:lnTo>
                      <a:pt x="90079" y="470"/>
                    </a:lnTo>
                    <a:lnTo>
                      <a:pt x="90235" y="470"/>
                    </a:lnTo>
                    <a:lnTo>
                      <a:pt x="90235" y="1"/>
                    </a:lnTo>
                    <a:close/>
                    <a:moveTo>
                      <a:pt x="91017" y="1"/>
                    </a:moveTo>
                    <a:lnTo>
                      <a:pt x="91017" y="470"/>
                    </a:lnTo>
                    <a:lnTo>
                      <a:pt x="91173" y="470"/>
                    </a:lnTo>
                    <a:lnTo>
                      <a:pt x="91173" y="1"/>
                    </a:lnTo>
                    <a:close/>
                    <a:moveTo>
                      <a:pt x="91954" y="1"/>
                    </a:moveTo>
                    <a:lnTo>
                      <a:pt x="91954" y="470"/>
                    </a:lnTo>
                    <a:lnTo>
                      <a:pt x="92112" y="470"/>
                    </a:lnTo>
                    <a:lnTo>
                      <a:pt x="92112" y="1"/>
                    </a:lnTo>
                    <a:close/>
                    <a:moveTo>
                      <a:pt x="92893" y="1"/>
                    </a:moveTo>
                    <a:lnTo>
                      <a:pt x="92893" y="470"/>
                    </a:lnTo>
                    <a:lnTo>
                      <a:pt x="93049" y="470"/>
                    </a:lnTo>
                    <a:lnTo>
                      <a:pt x="93049" y="1"/>
                    </a:lnTo>
                    <a:close/>
                    <a:moveTo>
                      <a:pt x="93832" y="1"/>
                    </a:moveTo>
                    <a:lnTo>
                      <a:pt x="93832" y="470"/>
                    </a:lnTo>
                    <a:lnTo>
                      <a:pt x="93987" y="470"/>
                    </a:lnTo>
                    <a:lnTo>
                      <a:pt x="93987" y="1"/>
                    </a:lnTo>
                    <a:close/>
                    <a:moveTo>
                      <a:pt x="94770" y="1"/>
                    </a:moveTo>
                    <a:lnTo>
                      <a:pt x="94770" y="470"/>
                    </a:lnTo>
                    <a:lnTo>
                      <a:pt x="94926" y="470"/>
                    </a:lnTo>
                    <a:lnTo>
                      <a:pt x="94926" y="1"/>
                    </a:lnTo>
                    <a:close/>
                    <a:moveTo>
                      <a:pt x="95707" y="1"/>
                    </a:moveTo>
                    <a:lnTo>
                      <a:pt x="95707" y="470"/>
                    </a:lnTo>
                    <a:lnTo>
                      <a:pt x="95865" y="470"/>
                    </a:lnTo>
                    <a:lnTo>
                      <a:pt x="95865" y="1"/>
                    </a:lnTo>
                    <a:close/>
                    <a:moveTo>
                      <a:pt x="96646" y="1"/>
                    </a:moveTo>
                    <a:lnTo>
                      <a:pt x="96646" y="470"/>
                    </a:lnTo>
                    <a:lnTo>
                      <a:pt x="96802" y="470"/>
                    </a:lnTo>
                    <a:lnTo>
                      <a:pt x="96802" y="1"/>
                    </a:lnTo>
                    <a:close/>
                    <a:moveTo>
                      <a:pt x="97585" y="1"/>
                    </a:moveTo>
                    <a:lnTo>
                      <a:pt x="97585" y="470"/>
                    </a:lnTo>
                    <a:lnTo>
                      <a:pt x="97740" y="470"/>
                    </a:lnTo>
                    <a:lnTo>
                      <a:pt x="97740" y="1"/>
                    </a:lnTo>
                    <a:close/>
                    <a:moveTo>
                      <a:pt x="98523" y="1"/>
                    </a:moveTo>
                    <a:lnTo>
                      <a:pt x="98523" y="470"/>
                    </a:lnTo>
                    <a:lnTo>
                      <a:pt x="98679" y="470"/>
                    </a:lnTo>
                    <a:lnTo>
                      <a:pt x="98679" y="1"/>
                    </a:lnTo>
                    <a:close/>
                    <a:moveTo>
                      <a:pt x="99460" y="1"/>
                    </a:moveTo>
                    <a:lnTo>
                      <a:pt x="99460" y="470"/>
                    </a:lnTo>
                    <a:lnTo>
                      <a:pt x="99618" y="470"/>
                    </a:lnTo>
                    <a:lnTo>
                      <a:pt x="99618" y="1"/>
                    </a:lnTo>
                    <a:close/>
                    <a:moveTo>
                      <a:pt x="100399" y="1"/>
                    </a:moveTo>
                    <a:lnTo>
                      <a:pt x="100399" y="470"/>
                    </a:lnTo>
                    <a:lnTo>
                      <a:pt x="100555" y="470"/>
                    </a:lnTo>
                    <a:lnTo>
                      <a:pt x="100555" y="1"/>
                    </a:lnTo>
                    <a:close/>
                    <a:moveTo>
                      <a:pt x="101337" y="1"/>
                    </a:moveTo>
                    <a:lnTo>
                      <a:pt x="101337" y="470"/>
                    </a:lnTo>
                    <a:lnTo>
                      <a:pt x="101493" y="470"/>
                    </a:lnTo>
                    <a:lnTo>
                      <a:pt x="101493" y="1"/>
                    </a:lnTo>
                    <a:close/>
                    <a:moveTo>
                      <a:pt x="102276" y="1"/>
                    </a:moveTo>
                    <a:lnTo>
                      <a:pt x="102276" y="470"/>
                    </a:lnTo>
                    <a:lnTo>
                      <a:pt x="102432" y="470"/>
                    </a:lnTo>
                    <a:lnTo>
                      <a:pt x="102432" y="1"/>
                    </a:lnTo>
                    <a:close/>
                    <a:moveTo>
                      <a:pt x="103213" y="1"/>
                    </a:moveTo>
                    <a:lnTo>
                      <a:pt x="103213" y="470"/>
                    </a:lnTo>
                    <a:lnTo>
                      <a:pt x="103371" y="470"/>
                    </a:lnTo>
                    <a:lnTo>
                      <a:pt x="103371" y="1"/>
                    </a:lnTo>
                    <a:close/>
                    <a:moveTo>
                      <a:pt x="104152" y="1"/>
                    </a:moveTo>
                    <a:lnTo>
                      <a:pt x="104152" y="470"/>
                    </a:lnTo>
                    <a:lnTo>
                      <a:pt x="104309" y="470"/>
                    </a:lnTo>
                    <a:lnTo>
                      <a:pt x="104309" y="1"/>
                    </a:lnTo>
                    <a:close/>
                    <a:moveTo>
                      <a:pt x="105090" y="1"/>
                    </a:moveTo>
                    <a:lnTo>
                      <a:pt x="105090" y="470"/>
                    </a:lnTo>
                    <a:lnTo>
                      <a:pt x="105246" y="470"/>
                    </a:lnTo>
                    <a:lnTo>
                      <a:pt x="105246" y="1"/>
                    </a:lnTo>
                    <a:close/>
                    <a:moveTo>
                      <a:pt x="106029" y="1"/>
                    </a:moveTo>
                    <a:lnTo>
                      <a:pt x="106029" y="470"/>
                    </a:lnTo>
                    <a:lnTo>
                      <a:pt x="106185" y="470"/>
                    </a:lnTo>
                    <a:lnTo>
                      <a:pt x="106185" y="1"/>
                    </a:lnTo>
                    <a:close/>
                    <a:moveTo>
                      <a:pt x="106968" y="1"/>
                    </a:moveTo>
                    <a:lnTo>
                      <a:pt x="106968" y="470"/>
                    </a:lnTo>
                    <a:lnTo>
                      <a:pt x="107123" y="470"/>
                    </a:lnTo>
                    <a:lnTo>
                      <a:pt x="107123" y="1"/>
                    </a:lnTo>
                    <a:close/>
                    <a:moveTo>
                      <a:pt x="107904" y="1"/>
                    </a:moveTo>
                    <a:lnTo>
                      <a:pt x="107904" y="470"/>
                    </a:lnTo>
                    <a:lnTo>
                      <a:pt x="108062" y="470"/>
                    </a:lnTo>
                    <a:lnTo>
                      <a:pt x="108062" y="1"/>
                    </a:lnTo>
                    <a:close/>
                    <a:moveTo>
                      <a:pt x="108843" y="1"/>
                    </a:moveTo>
                    <a:lnTo>
                      <a:pt x="108843" y="470"/>
                    </a:lnTo>
                    <a:lnTo>
                      <a:pt x="108999" y="470"/>
                    </a:lnTo>
                    <a:lnTo>
                      <a:pt x="108999" y="1"/>
                    </a:lnTo>
                    <a:close/>
                    <a:moveTo>
                      <a:pt x="109782" y="1"/>
                    </a:moveTo>
                    <a:lnTo>
                      <a:pt x="109782" y="470"/>
                    </a:lnTo>
                    <a:lnTo>
                      <a:pt x="109938" y="470"/>
                    </a:lnTo>
                    <a:lnTo>
                      <a:pt x="109938" y="1"/>
                    </a:lnTo>
                    <a:close/>
                    <a:moveTo>
                      <a:pt x="110720" y="1"/>
                    </a:moveTo>
                    <a:lnTo>
                      <a:pt x="110720" y="470"/>
                    </a:lnTo>
                    <a:lnTo>
                      <a:pt x="110876" y="470"/>
                    </a:lnTo>
                    <a:lnTo>
                      <a:pt x="110876" y="1"/>
                    </a:lnTo>
                    <a:close/>
                    <a:moveTo>
                      <a:pt x="111657" y="1"/>
                    </a:moveTo>
                    <a:lnTo>
                      <a:pt x="111657" y="470"/>
                    </a:lnTo>
                    <a:lnTo>
                      <a:pt x="111813" y="470"/>
                    </a:lnTo>
                    <a:lnTo>
                      <a:pt x="111815" y="1"/>
                    </a:lnTo>
                    <a:close/>
                    <a:moveTo>
                      <a:pt x="112596" y="1"/>
                    </a:moveTo>
                    <a:lnTo>
                      <a:pt x="112596" y="470"/>
                    </a:lnTo>
                    <a:lnTo>
                      <a:pt x="112752" y="470"/>
                    </a:lnTo>
                    <a:lnTo>
                      <a:pt x="112752" y="1"/>
                    </a:lnTo>
                    <a:close/>
                    <a:moveTo>
                      <a:pt x="113535" y="1"/>
                    </a:moveTo>
                    <a:lnTo>
                      <a:pt x="113535" y="470"/>
                    </a:lnTo>
                    <a:lnTo>
                      <a:pt x="113691" y="470"/>
                    </a:lnTo>
                    <a:lnTo>
                      <a:pt x="113691" y="1"/>
                    </a:lnTo>
                    <a:close/>
                    <a:moveTo>
                      <a:pt x="114472" y="1"/>
                    </a:moveTo>
                    <a:lnTo>
                      <a:pt x="114472" y="470"/>
                    </a:lnTo>
                    <a:lnTo>
                      <a:pt x="114629" y="470"/>
                    </a:lnTo>
                    <a:lnTo>
                      <a:pt x="114629" y="1"/>
                    </a:lnTo>
                    <a:close/>
                    <a:moveTo>
                      <a:pt x="115410" y="1"/>
                    </a:moveTo>
                    <a:lnTo>
                      <a:pt x="115410" y="470"/>
                    </a:lnTo>
                    <a:lnTo>
                      <a:pt x="115566" y="470"/>
                    </a:lnTo>
                    <a:lnTo>
                      <a:pt x="115566" y="1"/>
                    </a:lnTo>
                    <a:close/>
                    <a:moveTo>
                      <a:pt x="116349" y="1"/>
                    </a:moveTo>
                    <a:lnTo>
                      <a:pt x="116349" y="470"/>
                    </a:lnTo>
                    <a:lnTo>
                      <a:pt x="116505" y="470"/>
                    </a:lnTo>
                    <a:lnTo>
                      <a:pt x="116505" y="1"/>
                    </a:lnTo>
                    <a:close/>
                    <a:moveTo>
                      <a:pt x="117288" y="1"/>
                    </a:moveTo>
                    <a:lnTo>
                      <a:pt x="117288" y="470"/>
                    </a:lnTo>
                    <a:lnTo>
                      <a:pt x="117443" y="470"/>
                    </a:lnTo>
                    <a:lnTo>
                      <a:pt x="117443" y="1"/>
                    </a:lnTo>
                    <a:close/>
                    <a:moveTo>
                      <a:pt x="118224" y="1"/>
                    </a:moveTo>
                    <a:lnTo>
                      <a:pt x="118224" y="470"/>
                    </a:lnTo>
                    <a:lnTo>
                      <a:pt x="118382" y="470"/>
                    </a:lnTo>
                    <a:lnTo>
                      <a:pt x="118382" y="1"/>
                    </a:lnTo>
                    <a:close/>
                    <a:moveTo>
                      <a:pt x="119163" y="1"/>
                    </a:moveTo>
                    <a:lnTo>
                      <a:pt x="119163" y="470"/>
                    </a:lnTo>
                    <a:lnTo>
                      <a:pt x="119321" y="470"/>
                    </a:lnTo>
                    <a:lnTo>
                      <a:pt x="119321" y="1"/>
                    </a:lnTo>
                    <a:close/>
                    <a:moveTo>
                      <a:pt x="120102" y="1"/>
                    </a:moveTo>
                    <a:lnTo>
                      <a:pt x="120102" y="470"/>
                    </a:lnTo>
                    <a:lnTo>
                      <a:pt x="120258" y="470"/>
                    </a:lnTo>
                    <a:lnTo>
                      <a:pt x="120258" y="1"/>
                    </a:lnTo>
                    <a:close/>
                    <a:moveTo>
                      <a:pt x="121040" y="1"/>
                    </a:moveTo>
                    <a:lnTo>
                      <a:pt x="121040" y="470"/>
                    </a:lnTo>
                    <a:lnTo>
                      <a:pt x="121196" y="470"/>
                    </a:lnTo>
                    <a:lnTo>
                      <a:pt x="121196" y="1"/>
                    </a:lnTo>
                    <a:close/>
                    <a:moveTo>
                      <a:pt x="121977" y="1"/>
                    </a:moveTo>
                    <a:lnTo>
                      <a:pt x="121977" y="470"/>
                    </a:lnTo>
                    <a:lnTo>
                      <a:pt x="122135" y="470"/>
                    </a:lnTo>
                    <a:lnTo>
                      <a:pt x="122135" y="1"/>
                    </a:lnTo>
                    <a:close/>
                    <a:moveTo>
                      <a:pt x="122916" y="1"/>
                    </a:moveTo>
                    <a:lnTo>
                      <a:pt x="122916" y="470"/>
                    </a:lnTo>
                    <a:lnTo>
                      <a:pt x="123074" y="470"/>
                    </a:lnTo>
                    <a:lnTo>
                      <a:pt x="123074" y="1"/>
                    </a:lnTo>
                    <a:close/>
                    <a:moveTo>
                      <a:pt x="123855" y="1"/>
                    </a:moveTo>
                    <a:lnTo>
                      <a:pt x="123855" y="470"/>
                    </a:lnTo>
                    <a:lnTo>
                      <a:pt x="124010" y="470"/>
                    </a:lnTo>
                    <a:lnTo>
                      <a:pt x="124010" y="1"/>
                    </a:lnTo>
                    <a:close/>
                    <a:moveTo>
                      <a:pt x="124793" y="1"/>
                    </a:moveTo>
                    <a:lnTo>
                      <a:pt x="124793" y="470"/>
                    </a:lnTo>
                    <a:lnTo>
                      <a:pt x="124949" y="470"/>
                    </a:lnTo>
                    <a:lnTo>
                      <a:pt x="124949" y="1"/>
                    </a:lnTo>
                    <a:close/>
                    <a:moveTo>
                      <a:pt x="125732" y="1"/>
                    </a:moveTo>
                    <a:lnTo>
                      <a:pt x="125732" y="470"/>
                    </a:lnTo>
                    <a:lnTo>
                      <a:pt x="125888" y="470"/>
                    </a:lnTo>
                    <a:lnTo>
                      <a:pt x="1258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2" name="Google Shape;1952;p45"/>
            <p:cNvGrpSpPr/>
            <p:nvPr/>
          </p:nvGrpSpPr>
          <p:grpSpPr>
            <a:xfrm>
              <a:off x="-60" y="366677"/>
              <a:ext cx="9144241" cy="752984"/>
              <a:chOff x="3813375" y="4614537"/>
              <a:chExt cx="3441825" cy="496888"/>
            </a:xfrm>
          </p:grpSpPr>
          <p:sp>
            <p:nvSpPr>
              <p:cNvPr id="1953" name="Google Shape;1953;p45"/>
              <p:cNvSpPr/>
              <p:nvPr/>
            </p:nvSpPr>
            <p:spPr>
              <a:xfrm>
                <a:off x="4404050" y="4792550"/>
                <a:ext cx="32100" cy="318850"/>
              </a:xfrm>
              <a:custGeom>
                <a:rect b="b" l="l" r="r" t="t"/>
                <a:pathLst>
                  <a:path extrusionOk="0" h="12754" w="1284">
                    <a:moveTo>
                      <a:pt x="161" y="0"/>
                    </a:moveTo>
                    <a:cubicBezTo>
                      <a:pt x="72" y="0"/>
                      <a:pt x="0" y="171"/>
                      <a:pt x="0" y="383"/>
                    </a:cubicBezTo>
                    <a:lnTo>
                      <a:pt x="0" y="12659"/>
                    </a:lnTo>
                    <a:cubicBezTo>
                      <a:pt x="0" y="12730"/>
                      <a:pt x="8" y="12754"/>
                      <a:pt x="22" y="12754"/>
                    </a:cubicBezTo>
                    <a:cubicBezTo>
                      <a:pt x="50" y="12754"/>
                      <a:pt x="102" y="12659"/>
                      <a:pt x="161" y="12659"/>
                    </a:cubicBezTo>
                    <a:lnTo>
                      <a:pt x="1124" y="12659"/>
                    </a:lnTo>
                    <a:cubicBezTo>
                      <a:pt x="1183" y="12659"/>
                      <a:pt x="1234" y="12754"/>
                      <a:pt x="1262" y="12754"/>
                    </a:cubicBezTo>
                    <a:cubicBezTo>
                      <a:pt x="1275" y="12754"/>
                      <a:pt x="1283" y="12730"/>
                      <a:pt x="1283" y="12659"/>
                    </a:cubicBezTo>
                    <a:lnTo>
                      <a:pt x="1283" y="383"/>
                    </a:lnTo>
                    <a:cubicBezTo>
                      <a:pt x="1283"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5"/>
              <p:cNvSpPr/>
              <p:nvPr/>
            </p:nvSpPr>
            <p:spPr>
              <a:xfrm>
                <a:off x="4456975" y="4934900"/>
                <a:ext cx="25225" cy="176500"/>
              </a:xfrm>
              <a:custGeom>
                <a:rect b="b" l="l" r="r" t="t"/>
                <a:pathLst>
                  <a:path extrusionOk="0" h="7060" w="1009">
                    <a:moveTo>
                      <a:pt x="160" y="0"/>
                    </a:moveTo>
                    <a:cubicBezTo>
                      <a:pt x="72" y="0"/>
                      <a:pt x="1" y="171"/>
                      <a:pt x="1" y="384"/>
                    </a:cubicBezTo>
                    <a:lnTo>
                      <a:pt x="1" y="6965"/>
                    </a:lnTo>
                    <a:cubicBezTo>
                      <a:pt x="1" y="7036"/>
                      <a:pt x="9" y="7060"/>
                      <a:pt x="22" y="7060"/>
                    </a:cubicBezTo>
                    <a:cubicBezTo>
                      <a:pt x="50" y="7060"/>
                      <a:pt x="101" y="6965"/>
                      <a:pt x="160" y="6965"/>
                    </a:cubicBezTo>
                    <a:lnTo>
                      <a:pt x="848" y="6965"/>
                    </a:lnTo>
                    <a:cubicBezTo>
                      <a:pt x="908" y="6965"/>
                      <a:pt x="959" y="7060"/>
                      <a:pt x="987" y="7060"/>
                    </a:cubicBezTo>
                    <a:cubicBezTo>
                      <a:pt x="1001" y="7060"/>
                      <a:pt x="1009" y="7036"/>
                      <a:pt x="1009" y="6965"/>
                    </a:cubicBezTo>
                    <a:lnTo>
                      <a:pt x="1009" y="384"/>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5"/>
              <p:cNvSpPr/>
              <p:nvPr/>
            </p:nvSpPr>
            <p:spPr>
              <a:xfrm>
                <a:off x="4507475" y="4990225"/>
                <a:ext cx="23225" cy="121175"/>
              </a:xfrm>
              <a:custGeom>
                <a:rect b="b" l="l" r="r" t="t"/>
                <a:pathLst>
                  <a:path extrusionOk="0" h="4847" w="929">
                    <a:moveTo>
                      <a:pt x="162" y="0"/>
                    </a:moveTo>
                    <a:cubicBezTo>
                      <a:pt x="74" y="0"/>
                      <a:pt x="1" y="171"/>
                      <a:pt x="1" y="383"/>
                    </a:cubicBezTo>
                    <a:lnTo>
                      <a:pt x="1" y="4752"/>
                    </a:lnTo>
                    <a:cubicBezTo>
                      <a:pt x="1" y="4823"/>
                      <a:pt x="9" y="4847"/>
                      <a:pt x="23" y="4847"/>
                    </a:cubicBezTo>
                    <a:cubicBezTo>
                      <a:pt x="51" y="4847"/>
                      <a:pt x="104" y="4752"/>
                      <a:pt x="162" y="4752"/>
                    </a:cubicBezTo>
                    <a:lnTo>
                      <a:pt x="767" y="4752"/>
                    </a:lnTo>
                    <a:cubicBezTo>
                      <a:pt x="826" y="4752"/>
                      <a:pt x="877" y="4847"/>
                      <a:pt x="905" y="4847"/>
                    </a:cubicBezTo>
                    <a:cubicBezTo>
                      <a:pt x="919" y="4847"/>
                      <a:pt x="927" y="4823"/>
                      <a:pt x="927" y="4752"/>
                    </a:cubicBezTo>
                    <a:lnTo>
                      <a:pt x="929" y="383"/>
                    </a:lnTo>
                    <a:cubicBezTo>
                      <a:pt x="929" y="171"/>
                      <a:pt x="857"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5"/>
              <p:cNvSpPr/>
              <p:nvPr/>
            </p:nvSpPr>
            <p:spPr>
              <a:xfrm>
                <a:off x="4555975" y="4849100"/>
                <a:ext cx="25225" cy="262300"/>
              </a:xfrm>
              <a:custGeom>
                <a:rect b="b" l="l" r="r" t="t"/>
                <a:pathLst>
                  <a:path extrusionOk="0" h="10492" w="1009">
                    <a:moveTo>
                      <a:pt x="162" y="0"/>
                    </a:moveTo>
                    <a:cubicBezTo>
                      <a:pt x="72" y="0"/>
                      <a:pt x="1" y="171"/>
                      <a:pt x="1" y="384"/>
                    </a:cubicBezTo>
                    <a:lnTo>
                      <a:pt x="1" y="10397"/>
                    </a:lnTo>
                    <a:cubicBezTo>
                      <a:pt x="1" y="10468"/>
                      <a:pt x="9" y="10492"/>
                      <a:pt x="23" y="10492"/>
                    </a:cubicBezTo>
                    <a:cubicBezTo>
                      <a:pt x="50" y="10492"/>
                      <a:pt x="102" y="10397"/>
                      <a:pt x="162" y="10397"/>
                    </a:cubicBezTo>
                    <a:lnTo>
                      <a:pt x="849" y="10397"/>
                    </a:lnTo>
                    <a:cubicBezTo>
                      <a:pt x="908" y="10397"/>
                      <a:pt x="959" y="10492"/>
                      <a:pt x="987" y="10492"/>
                    </a:cubicBezTo>
                    <a:cubicBezTo>
                      <a:pt x="1001" y="10492"/>
                      <a:pt x="1009" y="10468"/>
                      <a:pt x="1009" y="10397"/>
                    </a:cubicBezTo>
                    <a:lnTo>
                      <a:pt x="1009" y="384"/>
                    </a:lnTo>
                    <a:cubicBezTo>
                      <a:pt x="1009" y="171"/>
                      <a:pt x="937" y="0"/>
                      <a:pt x="8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5"/>
              <p:cNvSpPr/>
              <p:nvPr/>
            </p:nvSpPr>
            <p:spPr>
              <a:xfrm>
                <a:off x="4605475" y="4951175"/>
                <a:ext cx="25250" cy="160225"/>
              </a:xfrm>
              <a:custGeom>
                <a:rect b="b" l="l" r="r" t="t"/>
                <a:pathLst>
                  <a:path extrusionOk="0" h="6409" w="1010">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5"/>
              <p:cNvSpPr/>
              <p:nvPr/>
            </p:nvSpPr>
            <p:spPr>
              <a:xfrm>
                <a:off x="4654975" y="4972300"/>
                <a:ext cx="25250" cy="139100"/>
              </a:xfrm>
              <a:custGeom>
                <a:rect b="b" l="l" r="r" t="t"/>
                <a:pathLst>
                  <a:path extrusionOk="0" h="5564" w="1010">
                    <a:moveTo>
                      <a:pt x="162" y="0"/>
                    </a:moveTo>
                    <a:cubicBezTo>
                      <a:pt x="72"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5"/>
              <p:cNvSpPr/>
              <p:nvPr/>
            </p:nvSpPr>
            <p:spPr>
              <a:xfrm>
                <a:off x="470415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4" y="9149"/>
                      <a:pt x="162" y="9149"/>
                    </a:cubicBezTo>
                    <a:lnTo>
                      <a:pt x="875" y="9149"/>
                    </a:lnTo>
                    <a:cubicBezTo>
                      <a:pt x="935" y="9149"/>
                      <a:pt x="987" y="9244"/>
                      <a:pt x="1015" y="9244"/>
                    </a:cubicBezTo>
                    <a:cubicBezTo>
                      <a:pt x="1029" y="9244"/>
                      <a:pt x="1037" y="9220"/>
                      <a:pt x="1037" y="9149"/>
                    </a:cubicBezTo>
                    <a:lnTo>
                      <a:pt x="1037" y="386"/>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5"/>
              <p:cNvSpPr/>
              <p:nvPr/>
            </p:nvSpPr>
            <p:spPr>
              <a:xfrm>
                <a:off x="4752650" y="4850325"/>
                <a:ext cx="27950" cy="261075"/>
              </a:xfrm>
              <a:custGeom>
                <a:rect b="b" l="l" r="r" t="t"/>
                <a:pathLst>
                  <a:path extrusionOk="0" h="10443" w="1118">
                    <a:moveTo>
                      <a:pt x="162" y="1"/>
                    </a:moveTo>
                    <a:cubicBezTo>
                      <a:pt x="72" y="1"/>
                      <a:pt x="1" y="171"/>
                      <a:pt x="1" y="384"/>
                    </a:cubicBezTo>
                    <a:lnTo>
                      <a:pt x="1" y="10348"/>
                    </a:lnTo>
                    <a:cubicBezTo>
                      <a:pt x="1" y="10419"/>
                      <a:pt x="9" y="10443"/>
                      <a:pt x="22" y="10443"/>
                    </a:cubicBezTo>
                    <a:cubicBezTo>
                      <a:pt x="50" y="10443"/>
                      <a:pt x="102" y="10348"/>
                      <a:pt x="162" y="10348"/>
                    </a:cubicBezTo>
                    <a:lnTo>
                      <a:pt x="958" y="10348"/>
                    </a:lnTo>
                    <a:cubicBezTo>
                      <a:pt x="1016" y="10348"/>
                      <a:pt x="1068" y="10443"/>
                      <a:pt x="1095" y="10443"/>
                    </a:cubicBezTo>
                    <a:cubicBezTo>
                      <a:pt x="1109" y="10443"/>
                      <a:pt x="1117" y="10419"/>
                      <a:pt x="1117" y="10348"/>
                    </a:cubicBezTo>
                    <a:lnTo>
                      <a:pt x="1117" y="384"/>
                    </a:lnTo>
                    <a:cubicBezTo>
                      <a:pt x="1117" y="171"/>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5"/>
              <p:cNvSpPr/>
              <p:nvPr/>
            </p:nvSpPr>
            <p:spPr>
              <a:xfrm>
                <a:off x="4801475" y="4954544"/>
                <a:ext cx="29303" cy="156862"/>
              </a:xfrm>
              <a:custGeom>
                <a:rect b="b" l="l" r="r" t="t"/>
                <a:pathLst>
                  <a:path extrusionOk="0" h="17805" w="1172">
                    <a:moveTo>
                      <a:pt x="161" y="0"/>
                    </a:moveTo>
                    <a:cubicBezTo>
                      <a:pt x="72" y="0"/>
                      <a:pt x="0" y="173"/>
                      <a:pt x="0" y="385"/>
                    </a:cubicBezTo>
                    <a:lnTo>
                      <a:pt x="0" y="17710"/>
                    </a:lnTo>
                    <a:cubicBezTo>
                      <a:pt x="0" y="17781"/>
                      <a:pt x="8" y="17804"/>
                      <a:pt x="22" y="17804"/>
                    </a:cubicBezTo>
                    <a:cubicBezTo>
                      <a:pt x="50" y="17804"/>
                      <a:pt x="102" y="17710"/>
                      <a:pt x="161" y="17710"/>
                    </a:cubicBezTo>
                    <a:lnTo>
                      <a:pt x="1012" y="17710"/>
                    </a:lnTo>
                    <a:cubicBezTo>
                      <a:pt x="1071" y="17710"/>
                      <a:pt x="1122" y="17804"/>
                      <a:pt x="1150" y="17804"/>
                    </a:cubicBezTo>
                    <a:cubicBezTo>
                      <a:pt x="1164" y="17804"/>
                      <a:pt x="1172" y="17781"/>
                      <a:pt x="1172" y="17710"/>
                    </a:cubicBezTo>
                    <a:lnTo>
                      <a:pt x="1172" y="385"/>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5"/>
              <p:cNvSpPr/>
              <p:nvPr/>
            </p:nvSpPr>
            <p:spPr>
              <a:xfrm>
                <a:off x="4852350" y="4894150"/>
                <a:ext cx="26600" cy="217250"/>
              </a:xfrm>
              <a:custGeom>
                <a:rect b="b" l="l" r="r" t="t"/>
                <a:pathLst>
                  <a:path extrusionOk="0" h="8690" w="1064">
                    <a:moveTo>
                      <a:pt x="161" y="1"/>
                    </a:moveTo>
                    <a:cubicBezTo>
                      <a:pt x="72" y="1"/>
                      <a:pt x="0" y="173"/>
                      <a:pt x="0" y="384"/>
                    </a:cubicBezTo>
                    <a:lnTo>
                      <a:pt x="0" y="8595"/>
                    </a:lnTo>
                    <a:cubicBezTo>
                      <a:pt x="0" y="8666"/>
                      <a:pt x="8" y="8690"/>
                      <a:pt x="22" y="8690"/>
                    </a:cubicBezTo>
                    <a:cubicBezTo>
                      <a:pt x="50" y="8690"/>
                      <a:pt x="102" y="8595"/>
                      <a:pt x="161" y="8595"/>
                    </a:cubicBezTo>
                    <a:lnTo>
                      <a:pt x="902" y="8595"/>
                    </a:lnTo>
                    <a:cubicBezTo>
                      <a:pt x="961" y="8595"/>
                      <a:pt x="1013" y="8690"/>
                      <a:pt x="1041" y="8690"/>
                    </a:cubicBezTo>
                    <a:cubicBezTo>
                      <a:pt x="1055" y="8690"/>
                      <a:pt x="1063" y="8666"/>
                      <a:pt x="1063" y="8595"/>
                    </a:cubicBezTo>
                    <a:lnTo>
                      <a:pt x="1063" y="384"/>
                    </a:lnTo>
                    <a:cubicBezTo>
                      <a:pt x="1063"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5"/>
              <p:cNvSpPr/>
              <p:nvPr/>
            </p:nvSpPr>
            <p:spPr>
              <a:xfrm>
                <a:off x="4900500" y="4887650"/>
                <a:ext cx="29275" cy="223750"/>
              </a:xfrm>
              <a:custGeom>
                <a:rect b="b" l="l" r="r" t="t"/>
                <a:pathLst>
                  <a:path extrusionOk="0" h="8950" w="1171">
                    <a:moveTo>
                      <a:pt x="160" y="0"/>
                    </a:moveTo>
                    <a:cubicBezTo>
                      <a:pt x="72" y="0"/>
                      <a:pt x="1" y="173"/>
                      <a:pt x="1" y="383"/>
                    </a:cubicBezTo>
                    <a:lnTo>
                      <a:pt x="1" y="8855"/>
                    </a:lnTo>
                    <a:cubicBezTo>
                      <a:pt x="1" y="8926"/>
                      <a:pt x="9" y="8950"/>
                      <a:pt x="23" y="8950"/>
                    </a:cubicBezTo>
                    <a:cubicBezTo>
                      <a:pt x="50" y="8950"/>
                      <a:pt x="102" y="8855"/>
                      <a:pt x="160" y="8855"/>
                    </a:cubicBezTo>
                    <a:lnTo>
                      <a:pt x="1009" y="8855"/>
                    </a:lnTo>
                    <a:cubicBezTo>
                      <a:pt x="1069" y="8855"/>
                      <a:pt x="1121" y="8950"/>
                      <a:pt x="1149" y="8950"/>
                    </a:cubicBezTo>
                    <a:cubicBezTo>
                      <a:pt x="1163" y="8950"/>
                      <a:pt x="1171" y="8926"/>
                      <a:pt x="1171" y="8855"/>
                    </a:cubicBezTo>
                    <a:lnTo>
                      <a:pt x="1171" y="383"/>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5"/>
              <p:cNvSpPr/>
              <p:nvPr/>
            </p:nvSpPr>
            <p:spPr>
              <a:xfrm>
                <a:off x="495070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4" y="4167"/>
                      <a:pt x="1066" y="4262"/>
                      <a:pt x="1095" y="4262"/>
                    </a:cubicBezTo>
                    <a:cubicBezTo>
                      <a:pt x="1109" y="4262"/>
                      <a:pt x="1117" y="4238"/>
                      <a:pt x="1117" y="4167"/>
                    </a:cubicBezTo>
                    <a:lnTo>
                      <a:pt x="1117" y="385"/>
                    </a:lnTo>
                    <a:cubicBezTo>
                      <a:pt x="1117" y="172"/>
                      <a:pt x="1044"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5"/>
              <p:cNvSpPr/>
              <p:nvPr/>
            </p:nvSpPr>
            <p:spPr>
              <a:xfrm>
                <a:off x="5001200" y="4861600"/>
                <a:ext cx="25925" cy="249800"/>
              </a:xfrm>
              <a:custGeom>
                <a:rect b="b" l="l" r="r" t="t"/>
                <a:pathLst>
                  <a:path extrusionOk="0" h="9992" w="1037">
                    <a:moveTo>
                      <a:pt x="160" y="1"/>
                    </a:moveTo>
                    <a:cubicBezTo>
                      <a:pt x="72" y="1"/>
                      <a:pt x="1" y="171"/>
                      <a:pt x="1" y="384"/>
                    </a:cubicBezTo>
                    <a:lnTo>
                      <a:pt x="1" y="9897"/>
                    </a:lnTo>
                    <a:cubicBezTo>
                      <a:pt x="1" y="9968"/>
                      <a:pt x="9" y="9992"/>
                      <a:pt x="23" y="9992"/>
                    </a:cubicBezTo>
                    <a:cubicBezTo>
                      <a:pt x="50" y="9992"/>
                      <a:pt x="102" y="9897"/>
                      <a:pt x="160" y="9897"/>
                    </a:cubicBezTo>
                    <a:lnTo>
                      <a:pt x="875" y="9897"/>
                    </a:lnTo>
                    <a:cubicBezTo>
                      <a:pt x="934" y="9897"/>
                      <a:pt x="986" y="9992"/>
                      <a:pt x="1014" y="9992"/>
                    </a:cubicBezTo>
                    <a:cubicBezTo>
                      <a:pt x="1029" y="9992"/>
                      <a:pt x="1037" y="9968"/>
                      <a:pt x="1037" y="9897"/>
                    </a:cubicBezTo>
                    <a:lnTo>
                      <a:pt x="1037" y="384"/>
                    </a:lnTo>
                    <a:cubicBezTo>
                      <a:pt x="1037" y="171"/>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5"/>
              <p:cNvSpPr/>
              <p:nvPr/>
            </p:nvSpPr>
            <p:spPr>
              <a:xfrm>
                <a:off x="3813375" y="4934850"/>
                <a:ext cx="25250" cy="176550"/>
              </a:xfrm>
              <a:custGeom>
                <a:rect b="b" l="l" r="r" t="t"/>
                <a:pathLst>
                  <a:path extrusionOk="0" h="7062" w="1010">
                    <a:moveTo>
                      <a:pt x="162" y="1"/>
                    </a:moveTo>
                    <a:cubicBezTo>
                      <a:pt x="72" y="1"/>
                      <a:pt x="1" y="173"/>
                      <a:pt x="1" y="384"/>
                    </a:cubicBezTo>
                    <a:lnTo>
                      <a:pt x="1" y="6967"/>
                    </a:lnTo>
                    <a:cubicBezTo>
                      <a:pt x="1" y="7038"/>
                      <a:pt x="9" y="7062"/>
                      <a:pt x="23" y="7062"/>
                    </a:cubicBezTo>
                    <a:cubicBezTo>
                      <a:pt x="51" y="7062"/>
                      <a:pt x="103" y="6967"/>
                      <a:pt x="162" y="6967"/>
                    </a:cubicBezTo>
                    <a:lnTo>
                      <a:pt x="850" y="6967"/>
                    </a:lnTo>
                    <a:cubicBezTo>
                      <a:pt x="908" y="6967"/>
                      <a:pt x="960" y="7062"/>
                      <a:pt x="987" y="7062"/>
                    </a:cubicBezTo>
                    <a:cubicBezTo>
                      <a:pt x="1001" y="7062"/>
                      <a:pt x="1009" y="7038"/>
                      <a:pt x="1009" y="6967"/>
                    </a:cubicBezTo>
                    <a:lnTo>
                      <a:pt x="1009" y="384"/>
                    </a:lnTo>
                    <a:cubicBezTo>
                      <a:pt x="1009" y="173"/>
                      <a:pt x="938" y="1"/>
                      <a:pt x="8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5"/>
              <p:cNvSpPr/>
              <p:nvPr/>
            </p:nvSpPr>
            <p:spPr>
              <a:xfrm>
                <a:off x="386392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5"/>
              <p:cNvSpPr/>
              <p:nvPr/>
            </p:nvSpPr>
            <p:spPr>
              <a:xfrm>
                <a:off x="3912425" y="4849100"/>
                <a:ext cx="25225" cy="262300"/>
              </a:xfrm>
              <a:custGeom>
                <a:rect b="b" l="l" r="r" t="t"/>
                <a:pathLst>
                  <a:path extrusionOk="0" h="10492" w="1009">
                    <a:moveTo>
                      <a:pt x="160" y="0"/>
                    </a:moveTo>
                    <a:cubicBezTo>
                      <a:pt x="72" y="0"/>
                      <a:pt x="1" y="171"/>
                      <a:pt x="1" y="384"/>
                    </a:cubicBezTo>
                    <a:lnTo>
                      <a:pt x="1" y="10397"/>
                    </a:lnTo>
                    <a:cubicBezTo>
                      <a:pt x="1" y="10468"/>
                      <a:pt x="8" y="10492"/>
                      <a:pt x="22" y="10492"/>
                    </a:cubicBezTo>
                    <a:cubicBezTo>
                      <a:pt x="50" y="10492"/>
                      <a:pt x="101" y="10397"/>
                      <a:pt x="160" y="10397"/>
                    </a:cubicBezTo>
                    <a:lnTo>
                      <a:pt x="848" y="10397"/>
                    </a:lnTo>
                    <a:cubicBezTo>
                      <a:pt x="907" y="10397"/>
                      <a:pt x="959"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5"/>
              <p:cNvSpPr/>
              <p:nvPr/>
            </p:nvSpPr>
            <p:spPr>
              <a:xfrm>
                <a:off x="3961925" y="4951125"/>
                <a:ext cx="25225" cy="160275"/>
              </a:xfrm>
              <a:custGeom>
                <a:rect b="b" l="l" r="r" t="t"/>
                <a:pathLst>
                  <a:path extrusionOk="0" h="6411" w="1009">
                    <a:moveTo>
                      <a:pt x="160" y="0"/>
                    </a:moveTo>
                    <a:cubicBezTo>
                      <a:pt x="72" y="0"/>
                      <a:pt x="1" y="173"/>
                      <a:pt x="1" y="384"/>
                    </a:cubicBezTo>
                    <a:lnTo>
                      <a:pt x="1" y="6316"/>
                    </a:lnTo>
                    <a:cubicBezTo>
                      <a:pt x="1" y="6387"/>
                      <a:pt x="9" y="6411"/>
                      <a:pt x="22" y="6411"/>
                    </a:cubicBezTo>
                    <a:cubicBezTo>
                      <a:pt x="50" y="6411"/>
                      <a:pt x="101" y="6316"/>
                      <a:pt x="160" y="6316"/>
                    </a:cubicBezTo>
                    <a:lnTo>
                      <a:pt x="848" y="6316"/>
                    </a:lnTo>
                    <a:cubicBezTo>
                      <a:pt x="907" y="6316"/>
                      <a:pt x="959" y="6411"/>
                      <a:pt x="987" y="6411"/>
                    </a:cubicBezTo>
                    <a:cubicBezTo>
                      <a:pt x="1001" y="6411"/>
                      <a:pt x="1009" y="6387"/>
                      <a:pt x="1009" y="6316"/>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5"/>
              <p:cNvSpPr/>
              <p:nvPr/>
            </p:nvSpPr>
            <p:spPr>
              <a:xfrm>
                <a:off x="40114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7"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5"/>
              <p:cNvSpPr/>
              <p:nvPr/>
            </p:nvSpPr>
            <p:spPr>
              <a:xfrm>
                <a:off x="406060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3" y="9149"/>
                      <a:pt x="162" y="9149"/>
                    </a:cubicBezTo>
                    <a:lnTo>
                      <a:pt x="875" y="9149"/>
                    </a:lnTo>
                    <a:cubicBezTo>
                      <a:pt x="935" y="9149"/>
                      <a:pt x="987" y="9244"/>
                      <a:pt x="1015" y="9244"/>
                    </a:cubicBezTo>
                    <a:cubicBezTo>
                      <a:pt x="1029" y="9244"/>
                      <a:pt x="1037" y="9220"/>
                      <a:pt x="1037"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5"/>
              <p:cNvSpPr/>
              <p:nvPr/>
            </p:nvSpPr>
            <p:spPr>
              <a:xfrm>
                <a:off x="4109100" y="4850325"/>
                <a:ext cx="27925" cy="261075"/>
              </a:xfrm>
              <a:custGeom>
                <a:rect b="b" l="l" r="r" t="t"/>
                <a:pathLst>
                  <a:path extrusionOk="0" h="10443" w="1117">
                    <a:moveTo>
                      <a:pt x="160" y="1"/>
                    </a:moveTo>
                    <a:cubicBezTo>
                      <a:pt x="72" y="1"/>
                      <a:pt x="0" y="173"/>
                      <a:pt x="0" y="386"/>
                    </a:cubicBezTo>
                    <a:lnTo>
                      <a:pt x="0" y="10348"/>
                    </a:lnTo>
                    <a:cubicBezTo>
                      <a:pt x="0" y="10419"/>
                      <a:pt x="8"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6"/>
                    </a:lnTo>
                    <a:cubicBezTo>
                      <a:pt x="1117" y="173"/>
                      <a:pt x="1045"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5"/>
              <p:cNvSpPr/>
              <p:nvPr/>
            </p:nvSpPr>
            <p:spPr>
              <a:xfrm>
                <a:off x="4157901" y="4934847"/>
                <a:ext cx="29322" cy="176561"/>
              </a:xfrm>
              <a:custGeom>
                <a:rect b="b" l="l" r="r" t="t"/>
                <a:pathLst>
                  <a:path extrusionOk="0" h="17803" w="1173">
                    <a:moveTo>
                      <a:pt x="160" y="0"/>
                    </a:moveTo>
                    <a:cubicBezTo>
                      <a:pt x="72" y="0"/>
                      <a:pt x="1" y="171"/>
                      <a:pt x="1" y="383"/>
                    </a:cubicBezTo>
                    <a:lnTo>
                      <a:pt x="1" y="17708"/>
                    </a:lnTo>
                    <a:cubicBezTo>
                      <a:pt x="1" y="17779"/>
                      <a:pt x="9" y="17803"/>
                      <a:pt x="23" y="17803"/>
                    </a:cubicBezTo>
                    <a:cubicBezTo>
                      <a:pt x="50" y="17803"/>
                      <a:pt x="102" y="17708"/>
                      <a:pt x="160" y="17708"/>
                    </a:cubicBezTo>
                    <a:lnTo>
                      <a:pt x="1011" y="17708"/>
                    </a:lnTo>
                    <a:cubicBezTo>
                      <a:pt x="1071" y="17708"/>
                      <a:pt x="1123" y="17803"/>
                      <a:pt x="1151" y="17803"/>
                    </a:cubicBezTo>
                    <a:cubicBezTo>
                      <a:pt x="1165" y="17803"/>
                      <a:pt x="1172" y="17779"/>
                      <a:pt x="1172" y="17708"/>
                    </a:cubicBezTo>
                    <a:lnTo>
                      <a:pt x="1172" y="383"/>
                    </a:lnTo>
                    <a:cubicBezTo>
                      <a:pt x="1172" y="171"/>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5"/>
              <p:cNvSpPr/>
              <p:nvPr/>
            </p:nvSpPr>
            <p:spPr>
              <a:xfrm>
                <a:off x="42088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5"/>
              <p:cNvSpPr/>
              <p:nvPr/>
            </p:nvSpPr>
            <p:spPr>
              <a:xfrm>
                <a:off x="4256925" y="4887700"/>
                <a:ext cx="29300" cy="223700"/>
              </a:xfrm>
              <a:custGeom>
                <a:rect b="b" l="l" r="r" t="t"/>
                <a:pathLst>
                  <a:path extrusionOk="0" h="8948" w="1172">
                    <a:moveTo>
                      <a:pt x="161" y="0"/>
                    </a:moveTo>
                    <a:cubicBezTo>
                      <a:pt x="72" y="0"/>
                      <a:pt x="0" y="171"/>
                      <a:pt x="0" y="383"/>
                    </a:cubicBezTo>
                    <a:lnTo>
                      <a:pt x="0" y="8853"/>
                    </a:lnTo>
                    <a:cubicBezTo>
                      <a:pt x="0" y="8924"/>
                      <a:pt x="8" y="8948"/>
                      <a:pt x="22" y="8948"/>
                    </a:cubicBezTo>
                    <a:cubicBezTo>
                      <a:pt x="50" y="8948"/>
                      <a:pt x="101" y="8853"/>
                      <a:pt x="161" y="8853"/>
                    </a:cubicBezTo>
                    <a:lnTo>
                      <a:pt x="1010" y="8853"/>
                    </a:lnTo>
                    <a:cubicBezTo>
                      <a:pt x="1070" y="8853"/>
                      <a:pt x="1122" y="8948"/>
                      <a:pt x="1150" y="8948"/>
                    </a:cubicBezTo>
                    <a:cubicBezTo>
                      <a:pt x="1164" y="8948"/>
                      <a:pt x="1172" y="8924"/>
                      <a:pt x="1172" y="8853"/>
                    </a:cubicBezTo>
                    <a:lnTo>
                      <a:pt x="1172" y="383"/>
                    </a:lnTo>
                    <a:cubicBezTo>
                      <a:pt x="1172" y="171"/>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5"/>
              <p:cNvSpPr/>
              <p:nvPr/>
            </p:nvSpPr>
            <p:spPr>
              <a:xfrm>
                <a:off x="430715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5" y="4167"/>
                      <a:pt x="1067" y="4262"/>
                      <a:pt x="1095" y="4262"/>
                    </a:cubicBezTo>
                    <a:cubicBezTo>
                      <a:pt x="1109" y="4262"/>
                      <a:pt x="1117" y="4238"/>
                      <a:pt x="1117" y="4167"/>
                    </a:cubicBezTo>
                    <a:lnTo>
                      <a:pt x="1117" y="385"/>
                    </a:lnTo>
                    <a:cubicBezTo>
                      <a:pt x="1117" y="172"/>
                      <a:pt x="1045"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5"/>
              <p:cNvSpPr/>
              <p:nvPr/>
            </p:nvSpPr>
            <p:spPr>
              <a:xfrm>
                <a:off x="4357650" y="4861600"/>
                <a:ext cx="25875" cy="249800"/>
              </a:xfrm>
              <a:custGeom>
                <a:rect b="b" l="l" r="r" t="t"/>
                <a:pathLst>
                  <a:path extrusionOk="0" h="9992" w="1035">
                    <a:moveTo>
                      <a:pt x="160" y="1"/>
                    </a:moveTo>
                    <a:cubicBezTo>
                      <a:pt x="72" y="1"/>
                      <a:pt x="1" y="173"/>
                      <a:pt x="1" y="386"/>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5"/>
              <p:cNvSpPr/>
              <p:nvPr/>
            </p:nvSpPr>
            <p:spPr>
              <a:xfrm>
                <a:off x="50971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5"/>
              <p:cNvSpPr/>
              <p:nvPr/>
            </p:nvSpPr>
            <p:spPr>
              <a:xfrm>
                <a:off x="5150075" y="4934850"/>
                <a:ext cx="25225" cy="176550"/>
              </a:xfrm>
              <a:custGeom>
                <a:rect b="b" l="l" r="r" t="t"/>
                <a:pathLst>
                  <a:path extrusionOk="0" h="7062" w="1009">
                    <a:moveTo>
                      <a:pt x="160" y="1"/>
                    </a:moveTo>
                    <a:cubicBezTo>
                      <a:pt x="72" y="1"/>
                      <a:pt x="1" y="173"/>
                      <a:pt x="1" y="384"/>
                    </a:cubicBezTo>
                    <a:lnTo>
                      <a:pt x="1" y="6967"/>
                    </a:lnTo>
                    <a:cubicBezTo>
                      <a:pt x="1" y="7038"/>
                      <a:pt x="9" y="7062"/>
                      <a:pt x="22" y="7062"/>
                    </a:cubicBezTo>
                    <a:cubicBezTo>
                      <a:pt x="50" y="7062"/>
                      <a:pt x="101" y="6967"/>
                      <a:pt x="160" y="6967"/>
                    </a:cubicBezTo>
                    <a:lnTo>
                      <a:pt x="848" y="6967"/>
                    </a:lnTo>
                    <a:cubicBezTo>
                      <a:pt x="907" y="6967"/>
                      <a:pt x="959" y="7062"/>
                      <a:pt x="987" y="7062"/>
                    </a:cubicBezTo>
                    <a:cubicBezTo>
                      <a:pt x="1001" y="7062"/>
                      <a:pt x="1009" y="7038"/>
                      <a:pt x="1009" y="6967"/>
                    </a:cubicBezTo>
                    <a:lnTo>
                      <a:pt x="1009" y="384"/>
                    </a:lnTo>
                    <a:cubicBezTo>
                      <a:pt x="1009" y="173"/>
                      <a:pt x="936" y="1"/>
                      <a:pt x="8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5"/>
              <p:cNvSpPr/>
              <p:nvPr/>
            </p:nvSpPr>
            <p:spPr>
              <a:xfrm>
                <a:off x="520057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5"/>
              <p:cNvSpPr/>
              <p:nvPr/>
            </p:nvSpPr>
            <p:spPr>
              <a:xfrm>
                <a:off x="52490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5"/>
              <p:cNvSpPr/>
              <p:nvPr/>
            </p:nvSpPr>
            <p:spPr>
              <a:xfrm>
                <a:off x="52985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1" y="6314"/>
                      <a:pt x="160" y="6314"/>
                    </a:cubicBezTo>
                    <a:lnTo>
                      <a:pt x="848" y="6314"/>
                    </a:lnTo>
                    <a:cubicBezTo>
                      <a:pt x="908" y="6314"/>
                      <a:pt x="959" y="6409"/>
                      <a:pt x="987" y="6409"/>
                    </a:cubicBezTo>
                    <a:cubicBezTo>
                      <a:pt x="1001" y="6409"/>
                      <a:pt x="1009" y="6385"/>
                      <a:pt x="1009" y="6314"/>
                    </a:cubicBezTo>
                    <a:lnTo>
                      <a:pt x="1009" y="383"/>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5"/>
              <p:cNvSpPr/>
              <p:nvPr/>
            </p:nvSpPr>
            <p:spPr>
              <a:xfrm>
                <a:off x="534807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8"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5"/>
              <p:cNvSpPr/>
              <p:nvPr/>
            </p:nvSpPr>
            <p:spPr>
              <a:xfrm>
                <a:off x="5050700" y="4861600"/>
                <a:ext cx="25925" cy="249800"/>
              </a:xfrm>
              <a:custGeom>
                <a:rect b="b" l="l" r="r" t="t"/>
                <a:pathLst>
                  <a:path extrusionOk="0" h="9992" w="1037">
                    <a:moveTo>
                      <a:pt x="162" y="1"/>
                    </a:moveTo>
                    <a:cubicBezTo>
                      <a:pt x="72" y="1"/>
                      <a:pt x="1" y="171"/>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1"/>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5"/>
              <p:cNvSpPr/>
              <p:nvPr/>
            </p:nvSpPr>
            <p:spPr>
              <a:xfrm>
                <a:off x="67803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5"/>
              <p:cNvSpPr/>
              <p:nvPr/>
            </p:nvSpPr>
            <p:spPr>
              <a:xfrm>
                <a:off x="6485350" y="4850325"/>
                <a:ext cx="27950" cy="261075"/>
              </a:xfrm>
              <a:custGeom>
                <a:rect b="b" l="l" r="r" t="t"/>
                <a:pathLst>
                  <a:path extrusionOk="0" h="10443" w="1118">
                    <a:moveTo>
                      <a:pt x="162" y="1"/>
                    </a:moveTo>
                    <a:cubicBezTo>
                      <a:pt x="72" y="1"/>
                      <a:pt x="1" y="173"/>
                      <a:pt x="1" y="384"/>
                    </a:cubicBezTo>
                    <a:lnTo>
                      <a:pt x="1" y="10348"/>
                    </a:lnTo>
                    <a:cubicBezTo>
                      <a:pt x="1" y="10419"/>
                      <a:pt x="9" y="10443"/>
                      <a:pt x="23" y="10443"/>
                    </a:cubicBezTo>
                    <a:cubicBezTo>
                      <a:pt x="51" y="10443"/>
                      <a:pt x="103" y="10348"/>
                      <a:pt x="162" y="10348"/>
                    </a:cubicBezTo>
                    <a:lnTo>
                      <a:pt x="958" y="10348"/>
                    </a:lnTo>
                    <a:cubicBezTo>
                      <a:pt x="1016" y="10348"/>
                      <a:pt x="1068" y="10443"/>
                      <a:pt x="1095" y="10443"/>
                    </a:cubicBezTo>
                    <a:cubicBezTo>
                      <a:pt x="1109" y="10443"/>
                      <a:pt x="1117" y="10419"/>
                      <a:pt x="1117" y="10348"/>
                    </a:cubicBezTo>
                    <a:lnTo>
                      <a:pt x="1117" y="384"/>
                    </a:lnTo>
                    <a:cubicBezTo>
                      <a:pt x="1117" y="173"/>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5"/>
              <p:cNvSpPr/>
              <p:nvPr/>
            </p:nvSpPr>
            <p:spPr>
              <a:xfrm>
                <a:off x="6534200" y="4666275"/>
                <a:ext cx="29275" cy="445125"/>
              </a:xfrm>
              <a:custGeom>
                <a:rect b="b" l="l" r="r" t="t"/>
                <a:pathLst>
                  <a:path extrusionOk="0" h="17805" w="1171">
                    <a:moveTo>
                      <a:pt x="160" y="0"/>
                    </a:moveTo>
                    <a:cubicBezTo>
                      <a:pt x="72" y="0"/>
                      <a:pt x="1" y="173"/>
                      <a:pt x="1" y="385"/>
                    </a:cubicBezTo>
                    <a:lnTo>
                      <a:pt x="1" y="17710"/>
                    </a:lnTo>
                    <a:cubicBezTo>
                      <a:pt x="1" y="17781"/>
                      <a:pt x="9" y="17805"/>
                      <a:pt x="23" y="17805"/>
                    </a:cubicBezTo>
                    <a:cubicBezTo>
                      <a:pt x="50" y="17805"/>
                      <a:pt x="102" y="17710"/>
                      <a:pt x="160" y="17710"/>
                    </a:cubicBezTo>
                    <a:lnTo>
                      <a:pt x="1011" y="17710"/>
                    </a:lnTo>
                    <a:cubicBezTo>
                      <a:pt x="1070" y="17710"/>
                      <a:pt x="1121" y="17805"/>
                      <a:pt x="1149" y="17805"/>
                    </a:cubicBezTo>
                    <a:cubicBezTo>
                      <a:pt x="1163" y="17805"/>
                      <a:pt x="1171" y="17781"/>
                      <a:pt x="1171" y="17710"/>
                    </a:cubicBezTo>
                    <a:lnTo>
                      <a:pt x="1171" y="385"/>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5"/>
              <p:cNvSpPr/>
              <p:nvPr/>
            </p:nvSpPr>
            <p:spPr>
              <a:xfrm>
                <a:off x="6585050" y="4894150"/>
                <a:ext cx="26600" cy="217250"/>
              </a:xfrm>
              <a:custGeom>
                <a:rect b="b" l="l" r="r" t="t"/>
                <a:pathLst>
                  <a:path extrusionOk="0" h="8690" w="1064">
                    <a:moveTo>
                      <a:pt x="162" y="1"/>
                    </a:moveTo>
                    <a:cubicBezTo>
                      <a:pt x="74" y="1"/>
                      <a:pt x="0" y="173"/>
                      <a:pt x="0" y="384"/>
                    </a:cubicBezTo>
                    <a:lnTo>
                      <a:pt x="0" y="8595"/>
                    </a:lnTo>
                    <a:cubicBezTo>
                      <a:pt x="0" y="8666"/>
                      <a:pt x="8" y="8690"/>
                      <a:pt x="22" y="8690"/>
                    </a:cubicBezTo>
                    <a:cubicBezTo>
                      <a:pt x="51" y="8690"/>
                      <a:pt x="103" y="8595"/>
                      <a:pt x="162" y="8595"/>
                    </a:cubicBezTo>
                    <a:lnTo>
                      <a:pt x="902" y="8595"/>
                    </a:lnTo>
                    <a:cubicBezTo>
                      <a:pt x="962" y="8595"/>
                      <a:pt x="1014" y="8690"/>
                      <a:pt x="1042" y="8690"/>
                    </a:cubicBezTo>
                    <a:cubicBezTo>
                      <a:pt x="1056" y="8690"/>
                      <a:pt x="1064" y="8666"/>
                      <a:pt x="1064" y="8595"/>
                    </a:cubicBezTo>
                    <a:lnTo>
                      <a:pt x="1064" y="384"/>
                    </a:lnTo>
                    <a:cubicBezTo>
                      <a:pt x="1064" y="173"/>
                      <a:pt x="992"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5"/>
              <p:cNvSpPr/>
              <p:nvPr/>
            </p:nvSpPr>
            <p:spPr>
              <a:xfrm>
                <a:off x="6633225" y="4887650"/>
                <a:ext cx="29300" cy="223750"/>
              </a:xfrm>
              <a:custGeom>
                <a:rect b="b" l="l" r="r" t="t"/>
                <a:pathLst>
                  <a:path extrusionOk="0" h="8950" w="1172">
                    <a:moveTo>
                      <a:pt x="160" y="0"/>
                    </a:moveTo>
                    <a:cubicBezTo>
                      <a:pt x="72" y="0"/>
                      <a:pt x="0" y="173"/>
                      <a:pt x="0" y="383"/>
                    </a:cubicBezTo>
                    <a:lnTo>
                      <a:pt x="0" y="8855"/>
                    </a:lnTo>
                    <a:cubicBezTo>
                      <a:pt x="0" y="8926"/>
                      <a:pt x="8" y="8950"/>
                      <a:pt x="22" y="8950"/>
                    </a:cubicBezTo>
                    <a:cubicBezTo>
                      <a:pt x="50" y="8950"/>
                      <a:pt x="101" y="8855"/>
                      <a:pt x="160" y="8855"/>
                    </a:cubicBezTo>
                    <a:lnTo>
                      <a:pt x="1010" y="8855"/>
                    </a:lnTo>
                    <a:cubicBezTo>
                      <a:pt x="1069" y="8855"/>
                      <a:pt x="1121" y="8950"/>
                      <a:pt x="1149" y="8950"/>
                    </a:cubicBezTo>
                    <a:cubicBezTo>
                      <a:pt x="1163" y="8950"/>
                      <a:pt x="1172" y="8926"/>
                      <a:pt x="1172" y="8855"/>
                    </a:cubicBezTo>
                    <a:lnTo>
                      <a:pt x="1172" y="383"/>
                    </a:lnTo>
                    <a:cubicBezTo>
                      <a:pt x="1172" y="173"/>
                      <a:pt x="1098"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5"/>
              <p:cNvSpPr/>
              <p:nvPr/>
            </p:nvSpPr>
            <p:spPr>
              <a:xfrm>
                <a:off x="6683350" y="5004850"/>
                <a:ext cx="28000" cy="106550"/>
              </a:xfrm>
              <a:custGeom>
                <a:rect b="b" l="l" r="r" t="t"/>
                <a:pathLst>
                  <a:path extrusionOk="0" h="4262" w="1120">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9" y="4262"/>
                      <a:pt x="1097" y="4262"/>
                    </a:cubicBezTo>
                    <a:cubicBezTo>
                      <a:pt x="1111" y="4262"/>
                      <a:pt x="1119" y="4238"/>
                      <a:pt x="1119" y="4167"/>
                    </a:cubicBezTo>
                    <a:lnTo>
                      <a:pt x="1119" y="385"/>
                    </a:lnTo>
                    <a:cubicBezTo>
                      <a:pt x="1119"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5"/>
              <p:cNvSpPr/>
              <p:nvPr/>
            </p:nvSpPr>
            <p:spPr>
              <a:xfrm>
                <a:off x="673390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5"/>
              <p:cNvSpPr/>
              <p:nvPr/>
            </p:nvSpPr>
            <p:spPr>
              <a:xfrm>
                <a:off x="549320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1" y="12659"/>
                      <a:pt x="1233" y="12754"/>
                      <a:pt x="1261" y="12754"/>
                    </a:cubicBezTo>
                    <a:cubicBezTo>
                      <a:pt x="1275" y="12754"/>
                      <a:pt x="1283" y="12730"/>
                      <a:pt x="1283" y="12659"/>
                    </a:cubicBezTo>
                    <a:lnTo>
                      <a:pt x="1283" y="383"/>
                    </a:lnTo>
                    <a:cubicBezTo>
                      <a:pt x="1283" y="171"/>
                      <a:pt x="1210"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5"/>
              <p:cNvSpPr/>
              <p:nvPr/>
            </p:nvSpPr>
            <p:spPr>
              <a:xfrm>
                <a:off x="5546125" y="4934900"/>
                <a:ext cx="25225" cy="176525"/>
              </a:xfrm>
              <a:custGeom>
                <a:rect b="b" l="l" r="r" t="t"/>
                <a:pathLst>
                  <a:path extrusionOk="0" h="7061" w="1009">
                    <a:moveTo>
                      <a:pt x="160" y="0"/>
                    </a:moveTo>
                    <a:cubicBezTo>
                      <a:pt x="72" y="0"/>
                      <a:pt x="1" y="171"/>
                      <a:pt x="1" y="384"/>
                    </a:cubicBezTo>
                    <a:lnTo>
                      <a:pt x="1" y="6967"/>
                    </a:lnTo>
                    <a:cubicBezTo>
                      <a:pt x="1" y="7037"/>
                      <a:pt x="9" y="7061"/>
                      <a:pt x="22" y="7061"/>
                    </a:cubicBezTo>
                    <a:cubicBezTo>
                      <a:pt x="50" y="7061"/>
                      <a:pt x="101" y="6967"/>
                      <a:pt x="160" y="6967"/>
                    </a:cubicBezTo>
                    <a:lnTo>
                      <a:pt x="848" y="6967"/>
                    </a:lnTo>
                    <a:cubicBezTo>
                      <a:pt x="907" y="6967"/>
                      <a:pt x="959" y="7061"/>
                      <a:pt x="987" y="7061"/>
                    </a:cubicBezTo>
                    <a:cubicBezTo>
                      <a:pt x="1001" y="7061"/>
                      <a:pt x="1009" y="7037"/>
                      <a:pt x="1009" y="696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5"/>
              <p:cNvSpPr/>
              <p:nvPr/>
            </p:nvSpPr>
            <p:spPr>
              <a:xfrm>
                <a:off x="55966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5"/>
              <p:cNvSpPr/>
              <p:nvPr/>
            </p:nvSpPr>
            <p:spPr>
              <a:xfrm>
                <a:off x="5645122" y="4614537"/>
                <a:ext cx="25228" cy="496875"/>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5"/>
              <p:cNvSpPr/>
              <p:nvPr/>
            </p:nvSpPr>
            <p:spPr>
              <a:xfrm>
                <a:off x="5694575" y="4951175"/>
                <a:ext cx="25250" cy="160225"/>
              </a:xfrm>
              <a:custGeom>
                <a:rect b="b" l="l" r="r" t="t"/>
                <a:pathLst>
                  <a:path extrusionOk="0" h="6409" w="1010">
                    <a:moveTo>
                      <a:pt x="162" y="0"/>
                    </a:moveTo>
                    <a:cubicBezTo>
                      <a:pt x="74" y="0"/>
                      <a:pt x="1" y="171"/>
                      <a:pt x="1" y="383"/>
                    </a:cubicBezTo>
                    <a:lnTo>
                      <a:pt x="1" y="6314"/>
                    </a:lnTo>
                    <a:cubicBezTo>
                      <a:pt x="1" y="6385"/>
                      <a:pt x="9" y="6409"/>
                      <a:pt x="23" y="6409"/>
                    </a:cubicBezTo>
                    <a:cubicBezTo>
                      <a:pt x="51" y="6409"/>
                      <a:pt x="103" y="6314"/>
                      <a:pt x="162" y="6314"/>
                    </a:cubicBezTo>
                    <a:lnTo>
                      <a:pt x="850" y="6314"/>
                    </a:lnTo>
                    <a:cubicBezTo>
                      <a:pt x="908" y="6314"/>
                      <a:pt x="960" y="6409"/>
                      <a:pt x="987" y="6409"/>
                    </a:cubicBezTo>
                    <a:cubicBezTo>
                      <a:pt x="1001" y="6409"/>
                      <a:pt x="1009" y="6385"/>
                      <a:pt x="1009" y="6314"/>
                    </a:cubicBezTo>
                    <a:lnTo>
                      <a:pt x="1009" y="383"/>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5"/>
              <p:cNvSpPr/>
              <p:nvPr/>
            </p:nvSpPr>
            <p:spPr>
              <a:xfrm>
                <a:off x="57441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6" y="5469"/>
                      <a:pt x="958"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5"/>
              <p:cNvSpPr/>
              <p:nvPr/>
            </p:nvSpPr>
            <p:spPr>
              <a:xfrm>
                <a:off x="5793300" y="4880300"/>
                <a:ext cx="25875" cy="231100"/>
              </a:xfrm>
              <a:custGeom>
                <a:rect b="b" l="l" r="r" t="t"/>
                <a:pathLst>
                  <a:path extrusionOk="0" h="9244" w="1035">
                    <a:moveTo>
                      <a:pt x="160" y="1"/>
                    </a:moveTo>
                    <a:cubicBezTo>
                      <a:pt x="72" y="1"/>
                      <a:pt x="1" y="173"/>
                      <a:pt x="1" y="386"/>
                    </a:cubicBezTo>
                    <a:lnTo>
                      <a:pt x="1" y="9149"/>
                    </a:lnTo>
                    <a:cubicBezTo>
                      <a:pt x="1" y="9220"/>
                      <a:pt x="9" y="9244"/>
                      <a:pt x="23" y="9244"/>
                    </a:cubicBezTo>
                    <a:cubicBezTo>
                      <a:pt x="50" y="9244"/>
                      <a:pt x="102" y="9149"/>
                      <a:pt x="160" y="9149"/>
                    </a:cubicBezTo>
                    <a:lnTo>
                      <a:pt x="875" y="9149"/>
                    </a:lnTo>
                    <a:cubicBezTo>
                      <a:pt x="934" y="9149"/>
                      <a:pt x="985" y="9244"/>
                      <a:pt x="1013" y="9244"/>
                    </a:cubicBezTo>
                    <a:cubicBezTo>
                      <a:pt x="1027" y="9244"/>
                      <a:pt x="1035" y="9220"/>
                      <a:pt x="1035"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5"/>
              <p:cNvSpPr/>
              <p:nvPr/>
            </p:nvSpPr>
            <p:spPr>
              <a:xfrm>
                <a:off x="5841800" y="4850325"/>
                <a:ext cx="27950" cy="261075"/>
              </a:xfrm>
              <a:custGeom>
                <a:rect b="b" l="l" r="r" t="t"/>
                <a:pathLst>
                  <a:path extrusionOk="0" h="10443" w="1118">
                    <a:moveTo>
                      <a:pt x="162" y="1"/>
                    </a:moveTo>
                    <a:cubicBezTo>
                      <a:pt x="72" y="1"/>
                      <a:pt x="1" y="173"/>
                      <a:pt x="1" y="384"/>
                    </a:cubicBezTo>
                    <a:lnTo>
                      <a:pt x="1" y="10348"/>
                    </a:lnTo>
                    <a:cubicBezTo>
                      <a:pt x="1" y="10419"/>
                      <a:pt x="8" y="10443"/>
                      <a:pt x="22" y="10443"/>
                    </a:cubicBezTo>
                    <a:cubicBezTo>
                      <a:pt x="50" y="10443"/>
                      <a:pt x="102" y="10348"/>
                      <a:pt x="162"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5"/>
              <p:cNvSpPr/>
              <p:nvPr/>
            </p:nvSpPr>
            <p:spPr>
              <a:xfrm>
                <a:off x="5890624" y="4792541"/>
                <a:ext cx="29303" cy="318843"/>
              </a:xfrm>
              <a:custGeom>
                <a:rect b="b" l="l" r="r" t="t"/>
                <a:pathLst>
                  <a:path extrusionOk="0" h="17805" w="1172">
                    <a:moveTo>
                      <a:pt x="161" y="0"/>
                    </a:moveTo>
                    <a:cubicBezTo>
                      <a:pt x="72" y="0"/>
                      <a:pt x="0" y="173"/>
                      <a:pt x="0" y="385"/>
                    </a:cubicBezTo>
                    <a:lnTo>
                      <a:pt x="0" y="17710"/>
                    </a:lnTo>
                    <a:cubicBezTo>
                      <a:pt x="0" y="17781"/>
                      <a:pt x="8" y="17805"/>
                      <a:pt x="22" y="17805"/>
                    </a:cubicBezTo>
                    <a:cubicBezTo>
                      <a:pt x="50" y="17805"/>
                      <a:pt x="101" y="17710"/>
                      <a:pt x="161"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5"/>
              <p:cNvSpPr/>
              <p:nvPr/>
            </p:nvSpPr>
            <p:spPr>
              <a:xfrm>
                <a:off x="59415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5"/>
              <p:cNvSpPr/>
              <p:nvPr/>
            </p:nvSpPr>
            <p:spPr>
              <a:xfrm>
                <a:off x="5989625" y="4861600"/>
                <a:ext cx="29303" cy="249794"/>
              </a:xfrm>
              <a:custGeom>
                <a:rect b="b" l="l" r="r" t="t"/>
                <a:pathLst>
                  <a:path extrusionOk="0" h="8950" w="1172">
                    <a:moveTo>
                      <a:pt x="161" y="0"/>
                    </a:moveTo>
                    <a:cubicBezTo>
                      <a:pt x="72" y="0"/>
                      <a:pt x="0" y="173"/>
                      <a:pt x="0" y="383"/>
                    </a:cubicBezTo>
                    <a:lnTo>
                      <a:pt x="0" y="8855"/>
                    </a:lnTo>
                    <a:cubicBezTo>
                      <a:pt x="0" y="8926"/>
                      <a:pt x="8" y="8950"/>
                      <a:pt x="22" y="8950"/>
                    </a:cubicBezTo>
                    <a:cubicBezTo>
                      <a:pt x="50" y="8950"/>
                      <a:pt x="102" y="8855"/>
                      <a:pt x="161" y="8855"/>
                    </a:cubicBezTo>
                    <a:lnTo>
                      <a:pt x="1012" y="8855"/>
                    </a:lnTo>
                    <a:cubicBezTo>
                      <a:pt x="1071" y="8855"/>
                      <a:pt x="1122" y="8950"/>
                      <a:pt x="1150" y="8950"/>
                    </a:cubicBezTo>
                    <a:cubicBezTo>
                      <a:pt x="1164" y="8950"/>
                      <a:pt x="1172" y="8926"/>
                      <a:pt x="1172" y="8855"/>
                    </a:cubicBezTo>
                    <a:lnTo>
                      <a:pt x="1172" y="383"/>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5"/>
              <p:cNvSpPr/>
              <p:nvPr/>
            </p:nvSpPr>
            <p:spPr>
              <a:xfrm>
                <a:off x="6039800" y="5004850"/>
                <a:ext cx="27950" cy="106550"/>
              </a:xfrm>
              <a:custGeom>
                <a:rect b="b" l="l" r="r" t="t"/>
                <a:pathLst>
                  <a:path extrusionOk="0" h="4262" w="1118">
                    <a:moveTo>
                      <a:pt x="160" y="0"/>
                    </a:moveTo>
                    <a:cubicBezTo>
                      <a:pt x="72" y="0"/>
                      <a:pt x="1" y="172"/>
                      <a:pt x="1" y="385"/>
                    </a:cubicBezTo>
                    <a:lnTo>
                      <a:pt x="1" y="4167"/>
                    </a:lnTo>
                    <a:cubicBezTo>
                      <a:pt x="1" y="4238"/>
                      <a:pt x="9" y="4262"/>
                      <a:pt x="22" y="4262"/>
                    </a:cubicBezTo>
                    <a:cubicBezTo>
                      <a:pt x="50" y="4262"/>
                      <a:pt x="101" y="4167"/>
                      <a:pt x="160"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5"/>
              <p:cNvSpPr/>
              <p:nvPr/>
            </p:nvSpPr>
            <p:spPr>
              <a:xfrm>
                <a:off x="6090300" y="4861600"/>
                <a:ext cx="25925" cy="249800"/>
              </a:xfrm>
              <a:custGeom>
                <a:rect b="b" l="l" r="r" t="t"/>
                <a:pathLst>
                  <a:path extrusionOk="0" h="9992" w="1037">
                    <a:moveTo>
                      <a:pt x="162" y="1"/>
                    </a:moveTo>
                    <a:cubicBezTo>
                      <a:pt x="74" y="1"/>
                      <a:pt x="1" y="173"/>
                      <a:pt x="1" y="384"/>
                    </a:cubicBezTo>
                    <a:lnTo>
                      <a:pt x="1" y="9897"/>
                    </a:lnTo>
                    <a:cubicBezTo>
                      <a:pt x="1" y="9968"/>
                      <a:pt x="9" y="9992"/>
                      <a:pt x="23" y="9992"/>
                    </a:cubicBezTo>
                    <a:cubicBezTo>
                      <a:pt x="51" y="9992"/>
                      <a:pt x="102" y="9897"/>
                      <a:pt x="162" y="9897"/>
                    </a:cubicBezTo>
                    <a:lnTo>
                      <a:pt x="877" y="9897"/>
                    </a:lnTo>
                    <a:cubicBezTo>
                      <a:pt x="936" y="9897"/>
                      <a:pt x="987" y="9992"/>
                      <a:pt x="1015" y="9992"/>
                    </a:cubicBezTo>
                    <a:cubicBezTo>
                      <a:pt x="1029" y="9992"/>
                      <a:pt x="1037" y="9968"/>
                      <a:pt x="1037" y="9897"/>
                    </a:cubicBezTo>
                    <a:lnTo>
                      <a:pt x="1037" y="384"/>
                    </a:lnTo>
                    <a:cubicBezTo>
                      <a:pt x="1037" y="173"/>
                      <a:pt x="96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5"/>
              <p:cNvSpPr/>
              <p:nvPr/>
            </p:nvSpPr>
            <p:spPr>
              <a:xfrm>
                <a:off x="5396250" y="5004850"/>
                <a:ext cx="27950" cy="106550"/>
              </a:xfrm>
              <a:custGeom>
                <a:rect b="b" l="l" r="r" t="t"/>
                <a:pathLst>
                  <a:path extrusionOk="0" h="4262" w="1118">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5"/>
              <p:cNvSpPr/>
              <p:nvPr/>
            </p:nvSpPr>
            <p:spPr>
              <a:xfrm>
                <a:off x="544675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4" y="9897"/>
                      <a:pt x="986" y="9992"/>
                      <a:pt x="1014" y="9992"/>
                    </a:cubicBezTo>
                    <a:cubicBezTo>
                      <a:pt x="1029" y="9992"/>
                      <a:pt x="1037" y="9968"/>
                      <a:pt x="1037" y="9897"/>
                    </a:cubicBezTo>
                    <a:lnTo>
                      <a:pt x="1037" y="384"/>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5"/>
              <p:cNvSpPr/>
              <p:nvPr/>
            </p:nvSpPr>
            <p:spPr>
              <a:xfrm>
                <a:off x="6186250" y="4792550"/>
                <a:ext cx="32100" cy="318850"/>
              </a:xfrm>
              <a:custGeom>
                <a:rect b="b" l="l" r="r" t="t"/>
                <a:pathLst>
                  <a:path extrusionOk="0" h="12754" w="1284">
                    <a:moveTo>
                      <a:pt x="162" y="0"/>
                    </a:moveTo>
                    <a:cubicBezTo>
                      <a:pt x="72" y="0"/>
                      <a:pt x="0" y="171"/>
                      <a:pt x="0" y="383"/>
                    </a:cubicBezTo>
                    <a:lnTo>
                      <a:pt x="0" y="12659"/>
                    </a:lnTo>
                    <a:cubicBezTo>
                      <a:pt x="0" y="12730"/>
                      <a:pt x="8" y="12754"/>
                      <a:pt x="22" y="12754"/>
                    </a:cubicBezTo>
                    <a:cubicBezTo>
                      <a:pt x="50" y="12754"/>
                      <a:pt x="102" y="12659"/>
                      <a:pt x="162" y="12659"/>
                    </a:cubicBezTo>
                    <a:lnTo>
                      <a:pt x="1124" y="12659"/>
                    </a:lnTo>
                    <a:cubicBezTo>
                      <a:pt x="1183" y="12659"/>
                      <a:pt x="1234" y="12754"/>
                      <a:pt x="1262" y="12754"/>
                    </a:cubicBezTo>
                    <a:cubicBezTo>
                      <a:pt x="1276" y="12754"/>
                      <a:pt x="1284" y="12730"/>
                      <a:pt x="1284" y="12659"/>
                    </a:cubicBezTo>
                    <a:lnTo>
                      <a:pt x="1284" y="383"/>
                    </a:lnTo>
                    <a:cubicBezTo>
                      <a:pt x="1284"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5"/>
              <p:cNvSpPr/>
              <p:nvPr/>
            </p:nvSpPr>
            <p:spPr>
              <a:xfrm>
                <a:off x="623917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5"/>
              <p:cNvSpPr/>
              <p:nvPr/>
            </p:nvSpPr>
            <p:spPr>
              <a:xfrm>
                <a:off x="62897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5" y="4752"/>
                    </a:lnTo>
                    <a:cubicBezTo>
                      <a:pt x="825" y="4752"/>
                      <a:pt x="877" y="4847"/>
                      <a:pt x="905" y="4847"/>
                    </a:cubicBezTo>
                    <a:cubicBezTo>
                      <a:pt x="919" y="4847"/>
                      <a:pt x="927" y="4823"/>
                      <a:pt x="927" y="4752"/>
                    </a:cubicBezTo>
                    <a:lnTo>
                      <a:pt x="927" y="383"/>
                    </a:lnTo>
                    <a:cubicBezTo>
                      <a:pt x="927" y="171"/>
                      <a:pt x="855" y="0"/>
                      <a:pt x="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5"/>
              <p:cNvSpPr/>
              <p:nvPr/>
            </p:nvSpPr>
            <p:spPr>
              <a:xfrm>
                <a:off x="6338175" y="4849100"/>
                <a:ext cx="25250" cy="262300"/>
              </a:xfrm>
              <a:custGeom>
                <a:rect b="b" l="l" r="r" t="t"/>
                <a:pathLst>
                  <a:path extrusionOk="0" h="10492" w="1010">
                    <a:moveTo>
                      <a:pt x="162" y="0"/>
                    </a:moveTo>
                    <a:cubicBezTo>
                      <a:pt x="72" y="0"/>
                      <a:pt x="1" y="171"/>
                      <a:pt x="1" y="384"/>
                    </a:cubicBezTo>
                    <a:lnTo>
                      <a:pt x="1" y="10397"/>
                    </a:lnTo>
                    <a:cubicBezTo>
                      <a:pt x="1" y="10468"/>
                      <a:pt x="9" y="10492"/>
                      <a:pt x="23" y="10492"/>
                    </a:cubicBezTo>
                    <a:cubicBezTo>
                      <a:pt x="50" y="10492"/>
                      <a:pt x="102" y="10397"/>
                      <a:pt x="162" y="10397"/>
                    </a:cubicBezTo>
                    <a:lnTo>
                      <a:pt x="850" y="10397"/>
                    </a:lnTo>
                    <a:cubicBezTo>
                      <a:pt x="908" y="10397"/>
                      <a:pt x="960" y="10492"/>
                      <a:pt x="987" y="10492"/>
                    </a:cubicBezTo>
                    <a:cubicBezTo>
                      <a:pt x="1001" y="10492"/>
                      <a:pt x="1009" y="10468"/>
                      <a:pt x="1009" y="1039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5"/>
              <p:cNvSpPr/>
              <p:nvPr/>
            </p:nvSpPr>
            <p:spPr>
              <a:xfrm>
                <a:off x="6387679" y="4666274"/>
                <a:ext cx="25247" cy="445132"/>
              </a:xfrm>
              <a:custGeom>
                <a:rect b="b" l="l" r="r" t="t"/>
                <a:pathLst>
                  <a:path extrusionOk="0" h="6411" w="1010">
                    <a:moveTo>
                      <a:pt x="162" y="0"/>
                    </a:moveTo>
                    <a:cubicBezTo>
                      <a:pt x="74" y="0"/>
                      <a:pt x="1" y="173"/>
                      <a:pt x="1" y="384"/>
                    </a:cubicBezTo>
                    <a:lnTo>
                      <a:pt x="1" y="6316"/>
                    </a:lnTo>
                    <a:cubicBezTo>
                      <a:pt x="1" y="6387"/>
                      <a:pt x="9" y="6411"/>
                      <a:pt x="23" y="6411"/>
                    </a:cubicBezTo>
                    <a:cubicBezTo>
                      <a:pt x="51" y="6411"/>
                      <a:pt x="103" y="6316"/>
                      <a:pt x="162" y="6316"/>
                    </a:cubicBezTo>
                    <a:lnTo>
                      <a:pt x="850" y="6316"/>
                    </a:lnTo>
                    <a:cubicBezTo>
                      <a:pt x="908" y="6316"/>
                      <a:pt x="960" y="6411"/>
                      <a:pt x="987" y="6411"/>
                    </a:cubicBezTo>
                    <a:cubicBezTo>
                      <a:pt x="1001" y="6411"/>
                      <a:pt x="1009" y="6387"/>
                      <a:pt x="1009" y="6316"/>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5"/>
              <p:cNvSpPr/>
              <p:nvPr/>
            </p:nvSpPr>
            <p:spPr>
              <a:xfrm>
                <a:off x="6437175" y="4972300"/>
                <a:ext cx="25250" cy="139100"/>
              </a:xfrm>
              <a:custGeom>
                <a:rect b="b" l="l" r="r" t="t"/>
                <a:pathLst>
                  <a:path extrusionOk="0" h="5564" w="1010">
                    <a:moveTo>
                      <a:pt x="162" y="0"/>
                    </a:moveTo>
                    <a:cubicBezTo>
                      <a:pt x="74"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5"/>
              <p:cNvSpPr/>
              <p:nvPr/>
            </p:nvSpPr>
            <p:spPr>
              <a:xfrm>
                <a:off x="6139850" y="4861600"/>
                <a:ext cx="25875" cy="249800"/>
              </a:xfrm>
              <a:custGeom>
                <a:rect b="b" l="l" r="r" t="t"/>
                <a:pathLst>
                  <a:path extrusionOk="0" h="9992" w="1035">
                    <a:moveTo>
                      <a:pt x="160" y="1"/>
                    </a:moveTo>
                    <a:cubicBezTo>
                      <a:pt x="72" y="1"/>
                      <a:pt x="1" y="173"/>
                      <a:pt x="1" y="384"/>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4"/>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5"/>
              <p:cNvSpPr/>
              <p:nvPr/>
            </p:nvSpPr>
            <p:spPr>
              <a:xfrm>
                <a:off x="683322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5"/>
              <p:cNvSpPr/>
              <p:nvPr/>
            </p:nvSpPr>
            <p:spPr>
              <a:xfrm>
                <a:off x="688377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5"/>
              <p:cNvSpPr/>
              <p:nvPr/>
            </p:nvSpPr>
            <p:spPr>
              <a:xfrm>
                <a:off x="69322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5"/>
              <p:cNvSpPr/>
              <p:nvPr/>
            </p:nvSpPr>
            <p:spPr>
              <a:xfrm>
                <a:off x="69817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5"/>
              <p:cNvSpPr/>
              <p:nvPr/>
            </p:nvSpPr>
            <p:spPr>
              <a:xfrm>
                <a:off x="7031275" y="4972300"/>
                <a:ext cx="25250" cy="139100"/>
              </a:xfrm>
              <a:custGeom>
                <a:rect b="b" l="l" r="r" t="t"/>
                <a:pathLst>
                  <a:path extrusionOk="0" h="5564" w="1010">
                    <a:moveTo>
                      <a:pt x="160" y="0"/>
                    </a:moveTo>
                    <a:cubicBezTo>
                      <a:pt x="72" y="0"/>
                      <a:pt x="1" y="173"/>
                      <a:pt x="1" y="384"/>
                    </a:cubicBezTo>
                    <a:lnTo>
                      <a:pt x="1" y="5469"/>
                    </a:lnTo>
                    <a:cubicBezTo>
                      <a:pt x="1" y="5540"/>
                      <a:pt x="9" y="5564"/>
                      <a:pt x="22" y="5564"/>
                    </a:cubicBezTo>
                    <a:cubicBezTo>
                      <a:pt x="50" y="5564"/>
                      <a:pt x="102" y="5469"/>
                      <a:pt x="160" y="5469"/>
                    </a:cubicBezTo>
                    <a:lnTo>
                      <a:pt x="848" y="5469"/>
                    </a:lnTo>
                    <a:cubicBezTo>
                      <a:pt x="908" y="5469"/>
                      <a:pt x="959" y="5564"/>
                      <a:pt x="987" y="5564"/>
                    </a:cubicBezTo>
                    <a:cubicBezTo>
                      <a:pt x="1001" y="5564"/>
                      <a:pt x="1009" y="5540"/>
                      <a:pt x="1009" y="5469"/>
                    </a:cubicBezTo>
                    <a:lnTo>
                      <a:pt x="1009" y="384"/>
                    </a:lnTo>
                    <a:cubicBezTo>
                      <a:pt x="1009" y="173"/>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5"/>
              <p:cNvSpPr/>
              <p:nvPr/>
            </p:nvSpPr>
            <p:spPr>
              <a:xfrm>
                <a:off x="7080450" y="4880300"/>
                <a:ext cx="25925" cy="231100"/>
              </a:xfrm>
              <a:custGeom>
                <a:rect b="b" l="l" r="r" t="t"/>
                <a:pathLst>
                  <a:path extrusionOk="0" h="9244" w="1037">
                    <a:moveTo>
                      <a:pt x="162" y="1"/>
                    </a:moveTo>
                    <a:cubicBezTo>
                      <a:pt x="72" y="1"/>
                      <a:pt x="1" y="173"/>
                      <a:pt x="1" y="386"/>
                    </a:cubicBezTo>
                    <a:lnTo>
                      <a:pt x="1" y="9149"/>
                    </a:lnTo>
                    <a:cubicBezTo>
                      <a:pt x="1" y="9220"/>
                      <a:pt x="9" y="9244"/>
                      <a:pt x="23" y="9244"/>
                    </a:cubicBezTo>
                    <a:cubicBezTo>
                      <a:pt x="51" y="9244"/>
                      <a:pt x="102" y="9149"/>
                      <a:pt x="162" y="9149"/>
                    </a:cubicBezTo>
                    <a:lnTo>
                      <a:pt x="875" y="9149"/>
                    </a:lnTo>
                    <a:cubicBezTo>
                      <a:pt x="935" y="9149"/>
                      <a:pt x="987" y="9244"/>
                      <a:pt x="1015" y="9244"/>
                    </a:cubicBezTo>
                    <a:cubicBezTo>
                      <a:pt x="1029" y="9244"/>
                      <a:pt x="1037" y="9220"/>
                      <a:pt x="1037" y="9149"/>
                    </a:cubicBezTo>
                    <a:lnTo>
                      <a:pt x="1037" y="386"/>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5"/>
              <p:cNvSpPr/>
              <p:nvPr/>
            </p:nvSpPr>
            <p:spPr>
              <a:xfrm>
                <a:off x="7128950" y="4850325"/>
                <a:ext cx="27950" cy="261075"/>
              </a:xfrm>
              <a:custGeom>
                <a:rect b="b" l="l" r="r" t="t"/>
                <a:pathLst>
                  <a:path extrusionOk="0" h="10443" w="1118">
                    <a:moveTo>
                      <a:pt x="160" y="1"/>
                    </a:moveTo>
                    <a:cubicBezTo>
                      <a:pt x="72" y="1"/>
                      <a:pt x="1" y="173"/>
                      <a:pt x="1" y="384"/>
                    </a:cubicBezTo>
                    <a:lnTo>
                      <a:pt x="1" y="10348"/>
                    </a:lnTo>
                    <a:cubicBezTo>
                      <a:pt x="1" y="10419"/>
                      <a:pt x="9"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5"/>
              <p:cNvSpPr/>
              <p:nvPr/>
            </p:nvSpPr>
            <p:spPr>
              <a:xfrm>
                <a:off x="7177775" y="4666275"/>
                <a:ext cx="29300" cy="445125"/>
              </a:xfrm>
              <a:custGeom>
                <a:rect b="b" l="l" r="r" t="t"/>
                <a:pathLst>
                  <a:path extrusionOk="0" h="17805" w="1172">
                    <a:moveTo>
                      <a:pt x="160" y="0"/>
                    </a:moveTo>
                    <a:cubicBezTo>
                      <a:pt x="72" y="0"/>
                      <a:pt x="0" y="173"/>
                      <a:pt x="0" y="385"/>
                    </a:cubicBezTo>
                    <a:lnTo>
                      <a:pt x="0" y="17710"/>
                    </a:lnTo>
                    <a:cubicBezTo>
                      <a:pt x="0" y="17781"/>
                      <a:pt x="8" y="17805"/>
                      <a:pt x="22" y="17805"/>
                    </a:cubicBezTo>
                    <a:cubicBezTo>
                      <a:pt x="50" y="17805"/>
                      <a:pt x="101" y="17710"/>
                      <a:pt x="160"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5"/>
              <p:cNvSpPr/>
              <p:nvPr/>
            </p:nvSpPr>
            <p:spPr>
              <a:xfrm>
                <a:off x="722865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3" name="Google Shape;2023;p45"/>
            <p:cNvSpPr/>
            <p:nvPr/>
          </p:nvSpPr>
          <p:spPr>
            <a:xfrm>
              <a:off x="-53625" y="212425"/>
              <a:ext cx="9258875" cy="907175"/>
            </a:xfrm>
            <a:custGeom>
              <a:rect b="b" l="l" r="r" t="t"/>
              <a:pathLst>
                <a:path extrusionOk="0" h="36287" w="370355">
                  <a:moveTo>
                    <a:pt x="0" y="36287"/>
                  </a:moveTo>
                  <a:lnTo>
                    <a:pt x="67043" y="18157"/>
                  </a:lnTo>
                  <a:lnTo>
                    <a:pt x="123003" y="30361"/>
                  </a:lnTo>
                  <a:lnTo>
                    <a:pt x="198154" y="5574"/>
                  </a:lnTo>
                  <a:lnTo>
                    <a:pt x="235510" y="21648"/>
                  </a:lnTo>
                  <a:lnTo>
                    <a:pt x="277182" y="9295"/>
                  </a:lnTo>
                  <a:lnTo>
                    <a:pt x="308957" y="29833"/>
                  </a:lnTo>
                  <a:lnTo>
                    <a:pt x="370355" y="0"/>
                  </a:lnTo>
                </a:path>
              </a:pathLst>
            </a:custGeom>
            <a:noFill/>
            <a:ln cap="flat" cmpd="sng" w="38100">
              <a:solidFill>
                <a:schemeClr val="dk2"/>
              </a:solidFill>
              <a:prstDash val="solid"/>
              <a:round/>
              <a:headEnd len="med" w="med" type="none"/>
              <a:tailEnd len="med" w="med" type="none"/>
            </a:ln>
          </p:spPr>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8" name="Shape 1418"/>
        <p:cNvGrpSpPr/>
        <p:nvPr/>
      </p:nvGrpSpPr>
      <p:grpSpPr>
        <a:xfrm>
          <a:off x="0" y="0"/>
          <a:ext cx="0" cy="0"/>
          <a:chOff x="0" y="0"/>
          <a:chExt cx="0" cy="0"/>
        </a:xfrm>
      </p:grpSpPr>
      <p:grpSp>
        <p:nvGrpSpPr>
          <p:cNvPr id="1419" name="Google Shape;1419;p26"/>
          <p:cNvGrpSpPr/>
          <p:nvPr/>
        </p:nvGrpSpPr>
        <p:grpSpPr>
          <a:xfrm flipH="1">
            <a:off x="-41" y="718250"/>
            <a:ext cx="9144241" cy="1182675"/>
            <a:chOff x="3813375" y="4666275"/>
            <a:chExt cx="3441825" cy="445150"/>
          </a:xfrm>
        </p:grpSpPr>
        <p:sp>
          <p:nvSpPr>
            <p:cNvPr id="1420" name="Google Shape;1420;p26"/>
            <p:cNvSpPr/>
            <p:nvPr/>
          </p:nvSpPr>
          <p:spPr>
            <a:xfrm>
              <a:off x="4404050" y="4792550"/>
              <a:ext cx="32100" cy="318850"/>
            </a:xfrm>
            <a:custGeom>
              <a:rect b="b" l="l" r="r" t="t"/>
              <a:pathLst>
                <a:path extrusionOk="0" h="12754" w="1284">
                  <a:moveTo>
                    <a:pt x="161" y="0"/>
                  </a:moveTo>
                  <a:cubicBezTo>
                    <a:pt x="72" y="0"/>
                    <a:pt x="0" y="171"/>
                    <a:pt x="0" y="383"/>
                  </a:cubicBezTo>
                  <a:lnTo>
                    <a:pt x="0" y="12659"/>
                  </a:lnTo>
                  <a:cubicBezTo>
                    <a:pt x="0" y="12730"/>
                    <a:pt x="8" y="12754"/>
                    <a:pt x="22" y="12754"/>
                  </a:cubicBezTo>
                  <a:cubicBezTo>
                    <a:pt x="50" y="12754"/>
                    <a:pt x="102" y="12659"/>
                    <a:pt x="161" y="12659"/>
                  </a:cubicBezTo>
                  <a:lnTo>
                    <a:pt x="1124" y="12659"/>
                  </a:lnTo>
                  <a:cubicBezTo>
                    <a:pt x="1183" y="12659"/>
                    <a:pt x="1234" y="12754"/>
                    <a:pt x="1262" y="12754"/>
                  </a:cubicBezTo>
                  <a:cubicBezTo>
                    <a:pt x="1275" y="12754"/>
                    <a:pt x="1283" y="12730"/>
                    <a:pt x="1283" y="12659"/>
                  </a:cubicBezTo>
                  <a:lnTo>
                    <a:pt x="1283" y="383"/>
                  </a:lnTo>
                  <a:cubicBezTo>
                    <a:pt x="1283"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6"/>
            <p:cNvSpPr/>
            <p:nvPr/>
          </p:nvSpPr>
          <p:spPr>
            <a:xfrm>
              <a:off x="4456975" y="4934900"/>
              <a:ext cx="25225" cy="176500"/>
            </a:xfrm>
            <a:custGeom>
              <a:rect b="b" l="l" r="r" t="t"/>
              <a:pathLst>
                <a:path extrusionOk="0" h="7060" w="1009">
                  <a:moveTo>
                    <a:pt x="160" y="0"/>
                  </a:moveTo>
                  <a:cubicBezTo>
                    <a:pt x="72" y="0"/>
                    <a:pt x="1" y="171"/>
                    <a:pt x="1" y="384"/>
                  </a:cubicBezTo>
                  <a:lnTo>
                    <a:pt x="1" y="6965"/>
                  </a:lnTo>
                  <a:cubicBezTo>
                    <a:pt x="1" y="7036"/>
                    <a:pt x="9" y="7060"/>
                    <a:pt x="22" y="7060"/>
                  </a:cubicBezTo>
                  <a:cubicBezTo>
                    <a:pt x="50" y="7060"/>
                    <a:pt x="101" y="6965"/>
                    <a:pt x="160" y="6965"/>
                  </a:cubicBezTo>
                  <a:lnTo>
                    <a:pt x="848" y="6965"/>
                  </a:lnTo>
                  <a:cubicBezTo>
                    <a:pt x="908" y="6965"/>
                    <a:pt x="959" y="7060"/>
                    <a:pt x="987" y="7060"/>
                  </a:cubicBezTo>
                  <a:cubicBezTo>
                    <a:pt x="1001" y="7060"/>
                    <a:pt x="1009" y="7036"/>
                    <a:pt x="1009" y="6965"/>
                  </a:cubicBezTo>
                  <a:lnTo>
                    <a:pt x="1009" y="384"/>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6"/>
            <p:cNvSpPr/>
            <p:nvPr/>
          </p:nvSpPr>
          <p:spPr>
            <a:xfrm>
              <a:off x="4507475" y="4990225"/>
              <a:ext cx="23225" cy="121175"/>
            </a:xfrm>
            <a:custGeom>
              <a:rect b="b" l="l" r="r" t="t"/>
              <a:pathLst>
                <a:path extrusionOk="0" h="4847" w="929">
                  <a:moveTo>
                    <a:pt x="162" y="0"/>
                  </a:moveTo>
                  <a:cubicBezTo>
                    <a:pt x="74" y="0"/>
                    <a:pt x="1" y="171"/>
                    <a:pt x="1" y="383"/>
                  </a:cubicBezTo>
                  <a:lnTo>
                    <a:pt x="1" y="4752"/>
                  </a:lnTo>
                  <a:cubicBezTo>
                    <a:pt x="1" y="4823"/>
                    <a:pt x="9" y="4847"/>
                    <a:pt x="23" y="4847"/>
                  </a:cubicBezTo>
                  <a:cubicBezTo>
                    <a:pt x="51" y="4847"/>
                    <a:pt x="104" y="4752"/>
                    <a:pt x="162" y="4752"/>
                  </a:cubicBezTo>
                  <a:lnTo>
                    <a:pt x="767" y="4752"/>
                  </a:lnTo>
                  <a:cubicBezTo>
                    <a:pt x="826" y="4752"/>
                    <a:pt x="877" y="4847"/>
                    <a:pt x="905" y="4847"/>
                  </a:cubicBezTo>
                  <a:cubicBezTo>
                    <a:pt x="919" y="4847"/>
                    <a:pt x="927" y="4823"/>
                    <a:pt x="927" y="4752"/>
                  </a:cubicBezTo>
                  <a:lnTo>
                    <a:pt x="929" y="383"/>
                  </a:lnTo>
                  <a:cubicBezTo>
                    <a:pt x="929" y="171"/>
                    <a:pt x="857"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6"/>
            <p:cNvSpPr/>
            <p:nvPr/>
          </p:nvSpPr>
          <p:spPr>
            <a:xfrm>
              <a:off x="4555975" y="4849100"/>
              <a:ext cx="25225" cy="262300"/>
            </a:xfrm>
            <a:custGeom>
              <a:rect b="b" l="l" r="r" t="t"/>
              <a:pathLst>
                <a:path extrusionOk="0" h="10492" w="1009">
                  <a:moveTo>
                    <a:pt x="162" y="0"/>
                  </a:moveTo>
                  <a:cubicBezTo>
                    <a:pt x="72" y="0"/>
                    <a:pt x="1" y="171"/>
                    <a:pt x="1" y="384"/>
                  </a:cubicBezTo>
                  <a:lnTo>
                    <a:pt x="1" y="10397"/>
                  </a:lnTo>
                  <a:cubicBezTo>
                    <a:pt x="1" y="10468"/>
                    <a:pt x="9" y="10492"/>
                    <a:pt x="23" y="10492"/>
                  </a:cubicBezTo>
                  <a:cubicBezTo>
                    <a:pt x="50" y="10492"/>
                    <a:pt x="102" y="10397"/>
                    <a:pt x="162" y="10397"/>
                  </a:cubicBezTo>
                  <a:lnTo>
                    <a:pt x="849" y="10397"/>
                  </a:lnTo>
                  <a:cubicBezTo>
                    <a:pt x="908" y="10397"/>
                    <a:pt x="959" y="10492"/>
                    <a:pt x="987" y="10492"/>
                  </a:cubicBezTo>
                  <a:cubicBezTo>
                    <a:pt x="1001" y="10492"/>
                    <a:pt x="1009" y="10468"/>
                    <a:pt x="1009" y="10397"/>
                  </a:cubicBezTo>
                  <a:lnTo>
                    <a:pt x="1009" y="384"/>
                  </a:lnTo>
                  <a:cubicBezTo>
                    <a:pt x="1009" y="171"/>
                    <a:pt x="937" y="0"/>
                    <a:pt x="8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6"/>
            <p:cNvSpPr/>
            <p:nvPr/>
          </p:nvSpPr>
          <p:spPr>
            <a:xfrm>
              <a:off x="4605475" y="4951175"/>
              <a:ext cx="25250" cy="160225"/>
            </a:xfrm>
            <a:custGeom>
              <a:rect b="b" l="l" r="r" t="t"/>
              <a:pathLst>
                <a:path extrusionOk="0" h="6409" w="1010">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6"/>
            <p:cNvSpPr/>
            <p:nvPr/>
          </p:nvSpPr>
          <p:spPr>
            <a:xfrm>
              <a:off x="4654975" y="4972300"/>
              <a:ext cx="25250" cy="139100"/>
            </a:xfrm>
            <a:custGeom>
              <a:rect b="b" l="l" r="r" t="t"/>
              <a:pathLst>
                <a:path extrusionOk="0" h="5564" w="1010">
                  <a:moveTo>
                    <a:pt x="162" y="0"/>
                  </a:moveTo>
                  <a:cubicBezTo>
                    <a:pt x="72"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6"/>
            <p:cNvSpPr/>
            <p:nvPr/>
          </p:nvSpPr>
          <p:spPr>
            <a:xfrm>
              <a:off x="470415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4" y="9149"/>
                    <a:pt x="162" y="9149"/>
                  </a:cubicBezTo>
                  <a:lnTo>
                    <a:pt x="875" y="9149"/>
                  </a:lnTo>
                  <a:cubicBezTo>
                    <a:pt x="935" y="9149"/>
                    <a:pt x="987" y="9244"/>
                    <a:pt x="1015" y="9244"/>
                  </a:cubicBezTo>
                  <a:cubicBezTo>
                    <a:pt x="1029" y="9244"/>
                    <a:pt x="1037" y="9220"/>
                    <a:pt x="1037" y="9149"/>
                  </a:cubicBezTo>
                  <a:lnTo>
                    <a:pt x="1037" y="386"/>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6"/>
            <p:cNvSpPr/>
            <p:nvPr/>
          </p:nvSpPr>
          <p:spPr>
            <a:xfrm>
              <a:off x="4752650" y="4850325"/>
              <a:ext cx="27950" cy="261075"/>
            </a:xfrm>
            <a:custGeom>
              <a:rect b="b" l="l" r="r" t="t"/>
              <a:pathLst>
                <a:path extrusionOk="0" h="10443" w="1118">
                  <a:moveTo>
                    <a:pt x="162" y="1"/>
                  </a:moveTo>
                  <a:cubicBezTo>
                    <a:pt x="72" y="1"/>
                    <a:pt x="1" y="171"/>
                    <a:pt x="1" y="384"/>
                  </a:cubicBezTo>
                  <a:lnTo>
                    <a:pt x="1" y="10348"/>
                  </a:lnTo>
                  <a:cubicBezTo>
                    <a:pt x="1" y="10419"/>
                    <a:pt x="9" y="10443"/>
                    <a:pt x="22" y="10443"/>
                  </a:cubicBezTo>
                  <a:cubicBezTo>
                    <a:pt x="50" y="10443"/>
                    <a:pt x="102" y="10348"/>
                    <a:pt x="162" y="10348"/>
                  </a:cubicBezTo>
                  <a:lnTo>
                    <a:pt x="958" y="10348"/>
                  </a:lnTo>
                  <a:cubicBezTo>
                    <a:pt x="1016" y="10348"/>
                    <a:pt x="1068" y="10443"/>
                    <a:pt x="1095" y="10443"/>
                  </a:cubicBezTo>
                  <a:cubicBezTo>
                    <a:pt x="1109" y="10443"/>
                    <a:pt x="1117" y="10419"/>
                    <a:pt x="1117" y="10348"/>
                  </a:cubicBezTo>
                  <a:lnTo>
                    <a:pt x="1117" y="384"/>
                  </a:lnTo>
                  <a:cubicBezTo>
                    <a:pt x="1117" y="171"/>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6"/>
            <p:cNvSpPr/>
            <p:nvPr/>
          </p:nvSpPr>
          <p:spPr>
            <a:xfrm>
              <a:off x="4801475" y="4666275"/>
              <a:ext cx="29300" cy="445125"/>
            </a:xfrm>
            <a:custGeom>
              <a:rect b="b" l="l" r="r" t="t"/>
              <a:pathLst>
                <a:path extrusionOk="0" h="17805" w="1172">
                  <a:moveTo>
                    <a:pt x="161" y="0"/>
                  </a:moveTo>
                  <a:cubicBezTo>
                    <a:pt x="72" y="0"/>
                    <a:pt x="0" y="173"/>
                    <a:pt x="0" y="385"/>
                  </a:cubicBezTo>
                  <a:lnTo>
                    <a:pt x="0" y="17710"/>
                  </a:lnTo>
                  <a:cubicBezTo>
                    <a:pt x="0" y="17781"/>
                    <a:pt x="8" y="17804"/>
                    <a:pt x="22" y="17804"/>
                  </a:cubicBezTo>
                  <a:cubicBezTo>
                    <a:pt x="50" y="17804"/>
                    <a:pt x="102" y="17710"/>
                    <a:pt x="161" y="17710"/>
                  </a:cubicBezTo>
                  <a:lnTo>
                    <a:pt x="1012" y="17710"/>
                  </a:lnTo>
                  <a:cubicBezTo>
                    <a:pt x="1071" y="17710"/>
                    <a:pt x="1122" y="17804"/>
                    <a:pt x="1150" y="17804"/>
                  </a:cubicBezTo>
                  <a:cubicBezTo>
                    <a:pt x="1164" y="17804"/>
                    <a:pt x="1172" y="17781"/>
                    <a:pt x="1172" y="17710"/>
                  </a:cubicBezTo>
                  <a:lnTo>
                    <a:pt x="1172" y="385"/>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6"/>
            <p:cNvSpPr/>
            <p:nvPr/>
          </p:nvSpPr>
          <p:spPr>
            <a:xfrm>
              <a:off x="4852350" y="4894150"/>
              <a:ext cx="26600" cy="217250"/>
            </a:xfrm>
            <a:custGeom>
              <a:rect b="b" l="l" r="r" t="t"/>
              <a:pathLst>
                <a:path extrusionOk="0" h="8690" w="1064">
                  <a:moveTo>
                    <a:pt x="161" y="1"/>
                  </a:moveTo>
                  <a:cubicBezTo>
                    <a:pt x="72" y="1"/>
                    <a:pt x="0" y="173"/>
                    <a:pt x="0" y="384"/>
                  </a:cubicBezTo>
                  <a:lnTo>
                    <a:pt x="0" y="8595"/>
                  </a:lnTo>
                  <a:cubicBezTo>
                    <a:pt x="0" y="8666"/>
                    <a:pt x="8" y="8690"/>
                    <a:pt x="22" y="8690"/>
                  </a:cubicBezTo>
                  <a:cubicBezTo>
                    <a:pt x="50" y="8690"/>
                    <a:pt x="102" y="8595"/>
                    <a:pt x="161" y="8595"/>
                  </a:cubicBezTo>
                  <a:lnTo>
                    <a:pt x="902" y="8595"/>
                  </a:lnTo>
                  <a:cubicBezTo>
                    <a:pt x="961" y="8595"/>
                    <a:pt x="1013" y="8690"/>
                    <a:pt x="1041" y="8690"/>
                  </a:cubicBezTo>
                  <a:cubicBezTo>
                    <a:pt x="1055" y="8690"/>
                    <a:pt x="1063" y="8666"/>
                    <a:pt x="1063" y="8595"/>
                  </a:cubicBezTo>
                  <a:lnTo>
                    <a:pt x="1063" y="384"/>
                  </a:lnTo>
                  <a:cubicBezTo>
                    <a:pt x="1063"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6"/>
            <p:cNvSpPr/>
            <p:nvPr/>
          </p:nvSpPr>
          <p:spPr>
            <a:xfrm>
              <a:off x="4900500" y="4887650"/>
              <a:ext cx="29275" cy="223750"/>
            </a:xfrm>
            <a:custGeom>
              <a:rect b="b" l="l" r="r" t="t"/>
              <a:pathLst>
                <a:path extrusionOk="0" h="8950" w="1171">
                  <a:moveTo>
                    <a:pt x="160" y="0"/>
                  </a:moveTo>
                  <a:cubicBezTo>
                    <a:pt x="72" y="0"/>
                    <a:pt x="1" y="173"/>
                    <a:pt x="1" y="383"/>
                  </a:cubicBezTo>
                  <a:lnTo>
                    <a:pt x="1" y="8855"/>
                  </a:lnTo>
                  <a:cubicBezTo>
                    <a:pt x="1" y="8926"/>
                    <a:pt x="9" y="8950"/>
                    <a:pt x="23" y="8950"/>
                  </a:cubicBezTo>
                  <a:cubicBezTo>
                    <a:pt x="50" y="8950"/>
                    <a:pt x="102" y="8855"/>
                    <a:pt x="160" y="8855"/>
                  </a:cubicBezTo>
                  <a:lnTo>
                    <a:pt x="1009" y="8855"/>
                  </a:lnTo>
                  <a:cubicBezTo>
                    <a:pt x="1069" y="8855"/>
                    <a:pt x="1121" y="8950"/>
                    <a:pt x="1149" y="8950"/>
                  </a:cubicBezTo>
                  <a:cubicBezTo>
                    <a:pt x="1163" y="8950"/>
                    <a:pt x="1171" y="8926"/>
                    <a:pt x="1171" y="8855"/>
                  </a:cubicBezTo>
                  <a:lnTo>
                    <a:pt x="1171" y="383"/>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6"/>
            <p:cNvSpPr/>
            <p:nvPr/>
          </p:nvSpPr>
          <p:spPr>
            <a:xfrm>
              <a:off x="495070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4" y="4167"/>
                    <a:pt x="1066" y="4262"/>
                    <a:pt x="1095" y="4262"/>
                  </a:cubicBezTo>
                  <a:cubicBezTo>
                    <a:pt x="1109" y="4262"/>
                    <a:pt x="1117" y="4238"/>
                    <a:pt x="1117" y="4167"/>
                  </a:cubicBezTo>
                  <a:lnTo>
                    <a:pt x="1117" y="385"/>
                  </a:lnTo>
                  <a:cubicBezTo>
                    <a:pt x="1117" y="172"/>
                    <a:pt x="1044"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6"/>
            <p:cNvSpPr/>
            <p:nvPr/>
          </p:nvSpPr>
          <p:spPr>
            <a:xfrm>
              <a:off x="5001200" y="4861600"/>
              <a:ext cx="25925" cy="249800"/>
            </a:xfrm>
            <a:custGeom>
              <a:rect b="b" l="l" r="r" t="t"/>
              <a:pathLst>
                <a:path extrusionOk="0" h="9992" w="1037">
                  <a:moveTo>
                    <a:pt x="160" y="1"/>
                  </a:moveTo>
                  <a:cubicBezTo>
                    <a:pt x="72" y="1"/>
                    <a:pt x="1" y="171"/>
                    <a:pt x="1" y="384"/>
                  </a:cubicBezTo>
                  <a:lnTo>
                    <a:pt x="1" y="9897"/>
                  </a:lnTo>
                  <a:cubicBezTo>
                    <a:pt x="1" y="9968"/>
                    <a:pt x="9" y="9992"/>
                    <a:pt x="23" y="9992"/>
                  </a:cubicBezTo>
                  <a:cubicBezTo>
                    <a:pt x="50" y="9992"/>
                    <a:pt x="102" y="9897"/>
                    <a:pt x="160" y="9897"/>
                  </a:cubicBezTo>
                  <a:lnTo>
                    <a:pt x="875" y="9897"/>
                  </a:lnTo>
                  <a:cubicBezTo>
                    <a:pt x="934" y="9897"/>
                    <a:pt x="986" y="9992"/>
                    <a:pt x="1014" y="9992"/>
                  </a:cubicBezTo>
                  <a:cubicBezTo>
                    <a:pt x="1029" y="9992"/>
                    <a:pt x="1037" y="9968"/>
                    <a:pt x="1037" y="9897"/>
                  </a:cubicBezTo>
                  <a:lnTo>
                    <a:pt x="1037" y="384"/>
                  </a:lnTo>
                  <a:cubicBezTo>
                    <a:pt x="1037" y="171"/>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6"/>
            <p:cNvSpPr/>
            <p:nvPr/>
          </p:nvSpPr>
          <p:spPr>
            <a:xfrm>
              <a:off x="3813375" y="4934850"/>
              <a:ext cx="25250" cy="176550"/>
            </a:xfrm>
            <a:custGeom>
              <a:rect b="b" l="l" r="r" t="t"/>
              <a:pathLst>
                <a:path extrusionOk="0" h="7062" w="1010">
                  <a:moveTo>
                    <a:pt x="162" y="1"/>
                  </a:moveTo>
                  <a:cubicBezTo>
                    <a:pt x="72" y="1"/>
                    <a:pt x="1" y="173"/>
                    <a:pt x="1" y="384"/>
                  </a:cubicBezTo>
                  <a:lnTo>
                    <a:pt x="1" y="6967"/>
                  </a:lnTo>
                  <a:cubicBezTo>
                    <a:pt x="1" y="7038"/>
                    <a:pt x="9" y="7062"/>
                    <a:pt x="23" y="7062"/>
                  </a:cubicBezTo>
                  <a:cubicBezTo>
                    <a:pt x="51" y="7062"/>
                    <a:pt x="103" y="6967"/>
                    <a:pt x="162" y="6967"/>
                  </a:cubicBezTo>
                  <a:lnTo>
                    <a:pt x="850" y="6967"/>
                  </a:lnTo>
                  <a:cubicBezTo>
                    <a:pt x="908" y="6967"/>
                    <a:pt x="960" y="7062"/>
                    <a:pt x="987" y="7062"/>
                  </a:cubicBezTo>
                  <a:cubicBezTo>
                    <a:pt x="1001" y="7062"/>
                    <a:pt x="1009" y="7038"/>
                    <a:pt x="1009" y="6967"/>
                  </a:cubicBezTo>
                  <a:lnTo>
                    <a:pt x="1009" y="384"/>
                  </a:lnTo>
                  <a:cubicBezTo>
                    <a:pt x="1009" y="173"/>
                    <a:pt x="938" y="1"/>
                    <a:pt x="8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6"/>
            <p:cNvSpPr/>
            <p:nvPr/>
          </p:nvSpPr>
          <p:spPr>
            <a:xfrm>
              <a:off x="386392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6"/>
            <p:cNvSpPr/>
            <p:nvPr/>
          </p:nvSpPr>
          <p:spPr>
            <a:xfrm>
              <a:off x="3912425" y="4849100"/>
              <a:ext cx="25225" cy="262300"/>
            </a:xfrm>
            <a:custGeom>
              <a:rect b="b" l="l" r="r" t="t"/>
              <a:pathLst>
                <a:path extrusionOk="0" h="10492" w="1009">
                  <a:moveTo>
                    <a:pt x="160" y="0"/>
                  </a:moveTo>
                  <a:cubicBezTo>
                    <a:pt x="72" y="0"/>
                    <a:pt x="1" y="171"/>
                    <a:pt x="1" y="384"/>
                  </a:cubicBezTo>
                  <a:lnTo>
                    <a:pt x="1" y="10397"/>
                  </a:lnTo>
                  <a:cubicBezTo>
                    <a:pt x="1" y="10468"/>
                    <a:pt x="8" y="10492"/>
                    <a:pt x="22" y="10492"/>
                  </a:cubicBezTo>
                  <a:cubicBezTo>
                    <a:pt x="50" y="10492"/>
                    <a:pt x="101" y="10397"/>
                    <a:pt x="160" y="10397"/>
                  </a:cubicBezTo>
                  <a:lnTo>
                    <a:pt x="848" y="10397"/>
                  </a:lnTo>
                  <a:cubicBezTo>
                    <a:pt x="907" y="10397"/>
                    <a:pt x="959"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6"/>
            <p:cNvSpPr/>
            <p:nvPr/>
          </p:nvSpPr>
          <p:spPr>
            <a:xfrm>
              <a:off x="3961925" y="4951125"/>
              <a:ext cx="25225" cy="160275"/>
            </a:xfrm>
            <a:custGeom>
              <a:rect b="b" l="l" r="r" t="t"/>
              <a:pathLst>
                <a:path extrusionOk="0" h="6411" w="1009">
                  <a:moveTo>
                    <a:pt x="160" y="0"/>
                  </a:moveTo>
                  <a:cubicBezTo>
                    <a:pt x="72" y="0"/>
                    <a:pt x="1" y="173"/>
                    <a:pt x="1" y="384"/>
                  </a:cubicBezTo>
                  <a:lnTo>
                    <a:pt x="1" y="6316"/>
                  </a:lnTo>
                  <a:cubicBezTo>
                    <a:pt x="1" y="6387"/>
                    <a:pt x="9" y="6411"/>
                    <a:pt x="22" y="6411"/>
                  </a:cubicBezTo>
                  <a:cubicBezTo>
                    <a:pt x="50" y="6411"/>
                    <a:pt x="101" y="6316"/>
                    <a:pt x="160" y="6316"/>
                  </a:cubicBezTo>
                  <a:lnTo>
                    <a:pt x="848" y="6316"/>
                  </a:lnTo>
                  <a:cubicBezTo>
                    <a:pt x="907" y="6316"/>
                    <a:pt x="959" y="6411"/>
                    <a:pt x="987" y="6411"/>
                  </a:cubicBezTo>
                  <a:cubicBezTo>
                    <a:pt x="1001" y="6411"/>
                    <a:pt x="1009" y="6387"/>
                    <a:pt x="1009" y="6316"/>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6"/>
            <p:cNvSpPr/>
            <p:nvPr/>
          </p:nvSpPr>
          <p:spPr>
            <a:xfrm>
              <a:off x="40114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7"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6"/>
            <p:cNvSpPr/>
            <p:nvPr/>
          </p:nvSpPr>
          <p:spPr>
            <a:xfrm>
              <a:off x="406060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3" y="9149"/>
                    <a:pt x="162" y="9149"/>
                  </a:cubicBezTo>
                  <a:lnTo>
                    <a:pt x="875" y="9149"/>
                  </a:lnTo>
                  <a:cubicBezTo>
                    <a:pt x="935" y="9149"/>
                    <a:pt x="987" y="9244"/>
                    <a:pt x="1015" y="9244"/>
                  </a:cubicBezTo>
                  <a:cubicBezTo>
                    <a:pt x="1029" y="9244"/>
                    <a:pt x="1037" y="9220"/>
                    <a:pt x="1037"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26"/>
            <p:cNvSpPr/>
            <p:nvPr/>
          </p:nvSpPr>
          <p:spPr>
            <a:xfrm>
              <a:off x="4109100" y="4850325"/>
              <a:ext cx="27925" cy="261075"/>
            </a:xfrm>
            <a:custGeom>
              <a:rect b="b" l="l" r="r" t="t"/>
              <a:pathLst>
                <a:path extrusionOk="0" h="10443" w="1117">
                  <a:moveTo>
                    <a:pt x="160" y="1"/>
                  </a:moveTo>
                  <a:cubicBezTo>
                    <a:pt x="72" y="1"/>
                    <a:pt x="0" y="173"/>
                    <a:pt x="0" y="386"/>
                  </a:cubicBezTo>
                  <a:lnTo>
                    <a:pt x="0" y="10348"/>
                  </a:lnTo>
                  <a:cubicBezTo>
                    <a:pt x="0" y="10419"/>
                    <a:pt x="8"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6"/>
                  </a:lnTo>
                  <a:cubicBezTo>
                    <a:pt x="1117" y="173"/>
                    <a:pt x="1045"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26"/>
            <p:cNvSpPr/>
            <p:nvPr/>
          </p:nvSpPr>
          <p:spPr>
            <a:xfrm>
              <a:off x="4157900" y="4666325"/>
              <a:ext cx="29325" cy="445075"/>
            </a:xfrm>
            <a:custGeom>
              <a:rect b="b" l="l" r="r" t="t"/>
              <a:pathLst>
                <a:path extrusionOk="0" h="17803" w="1173">
                  <a:moveTo>
                    <a:pt x="160" y="0"/>
                  </a:moveTo>
                  <a:cubicBezTo>
                    <a:pt x="72" y="0"/>
                    <a:pt x="1" y="171"/>
                    <a:pt x="1" y="383"/>
                  </a:cubicBezTo>
                  <a:lnTo>
                    <a:pt x="1" y="17708"/>
                  </a:lnTo>
                  <a:cubicBezTo>
                    <a:pt x="1" y="17779"/>
                    <a:pt x="9" y="17803"/>
                    <a:pt x="23" y="17803"/>
                  </a:cubicBezTo>
                  <a:cubicBezTo>
                    <a:pt x="50" y="17803"/>
                    <a:pt x="102" y="17708"/>
                    <a:pt x="160" y="17708"/>
                  </a:cubicBezTo>
                  <a:lnTo>
                    <a:pt x="1011" y="17708"/>
                  </a:lnTo>
                  <a:cubicBezTo>
                    <a:pt x="1071" y="17708"/>
                    <a:pt x="1123" y="17803"/>
                    <a:pt x="1151" y="17803"/>
                  </a:cubicBezTo>
                  <a:cubicBezTo>
                    <a:pt x="1165" y="17803"/>
                    <a:pt x="1172" y="17779"/>
                    <a:pt x="1172" y="17708"/>
                  </a:cubicBezTo>
                  <a:lnTo>
                    <a:pt x="1172" y="383"/>
                  </a:lnTo>
                  <a:cubicBezTo>
                    <a:pt x="1172" y="171"/>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6"/>
            <p:cNvSpPr/>
            <p:nvPr/>
          </p:nvSpPr>
          <p:spPr>
            <a:xfrm>
              <a:off x="42088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6"/>
            <p:cNvSpPr/>
            <p:nvPr/>
          </p:nvSpPr>
          <p:spPr>
            <a:xfrm>
              <a:off x="4256925" y="4887700"/>
              <a:ext cx="29300" cy="223700"/>
            </a:xfrm>
            <a:custGeom>
              <a:rect b="b" l="l" r="r" t="t"/>
              <a:pathLst>
                <a:path extrusionOk="0" h="8948" w="1172">
                  <a:moveTo>
                    <a:pt x="161" y="0"/>
                  </a:moveTo>
                  <a:cubicBezTo>
                    <a:pt x="72" y="0"/>
                    <a:pt x="0" y="171"/>
                    <a:pt x="0" y="383"/>
                  </a:cubicBezTo>
                  <a:lnTo>
                    <a:pt x="0" y="8853"/>
                  </a:lnTo>
                  <a:cubicBezTo>
                    <a:pt x="0" y="8924"/>
                    <a:pt x="8" y="8948"/>
                    <a:pt x="22" y="8948"/>
                  </a:cubicBezTo>
                  <a:cubicBezTo>
                    <a:pt x="50" y="8948"/>
                    <a:pt x="101" y="8853"/>
                    <a:pt x="161" y="8853"/>
                  </a:cubicBezTo>
                  <a:lnTo>
                    <a:pt x="1010" y="8853"/>
                  </a:lnTo>
                  <a:cubicBezTo>
                    <a:pt x="1070" y="8853"/>
                    <a:pt x="1122" y="8948"/>
                    <a:pt x="1150" y="8948"/>
                  </a:cubicBezTo>
                  <a:cubicBezTo>
                    <a:pt x="1164" y="8948"/>
                    <a:pt x="1172" y="8924"/>
                    <a:pt x="1172" y="8853"/>
                  </a:cubicBezTo>
                  <a:lnTo>
                    <a:pt x="1172" y="383"/>
                  </a:lnTo>
                  <a:cubicBezTo>
                    <a:pt x="1172" y="171"/>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6"/>
            <p:cNvSpPr/>
            <p:nvPr/>
          </p:nvSpPr>
          <p:spPr>
            <a:xfrm>
              <a:off x="430715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5" y="4167"/>
                    <a:pt x="1067" y="4262"/>
                    <a:pt x="1095" y="4262"/>
                  </a:cubicBezTo>
                  <a:cubicBezTo>
                    <a:pt x="1109" y="4262"/>
                    <a:pt x="1117" y="4238"/>
                    <a:pt x="1117" y="4167"/>
                  </a:cubicBezTo>
                  <a:lnTo>
                    <a:pt x="1117" y="385"/>
                  </a:lnTo>
                  <a:cubicBezTo>
                    <a:pt x="1117" y="172"/>
                    <a:pt x="1045"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6"/>
            <p:cNvSpPr/>
            <p:nvPr/>
          </p:nvSpPr>
          <p:spPr>
            <a:xfrm>
              <a:off x="4357650" y="4861600"/>
              <a:ext cx="25875" cy="249800"/>
            </a:xfrm>
            <a:custGeom>
              <a:rect b="b" l="l" r="r" t="t"/>
              <a:pathLst>
                <a:path extrusionOk="0" h="9992" w="1035">
                  <a:moveTo>
                    <a:pt x="160" y="1"/>
                  </a:moveTo>
                  <a:cubicBezTo>
                    <a:pt x="72" y="1"/>
                    <a:pt x="1" y="173"/>
                    <a:pt x="1" y="386"/>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6"/>
            <p:cNvSpPr/>
            <p:nvPr/>
          </p:nvSpPr>
          <p:spPr>
            <a:xfrm>
              <a:off x="50971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6"/>
            <p:cNvSpPr/>
            <p:nvPr/>
          </p:nvSpPr>
          <p:spPr>
            <a:xfrm>
              <a:off x="5150075" y="4934850"/>
              <a:ext cx="25225" cy="176550"/>
            </a:xfrm>
            <a:custGeom>
              <a:rect b="b" l="l" r="r" t="t"/>
              <a:pathLst>
                <a:path extrusionOk="0" h="7062" w="1009">
                  <a:moveTo>
                    <a:pt x="160" y="1"/>
                  </a:moveTo>
                  <a:cubicBezTo>
                    <a:pt x="72" y="1"/>
                    <a:pt x="1" y="173"/>
                    <a:pt x="1" y="384"/>
                  </a:cubicBezTo>
                  <a:lnTo>
                    <a:pt x="1" y="6967"/>
                  </a:lnTo>
                  <a:cubicBezTo>
                    <a:pt x="1" y="7038"/>
                    <a:pt x="9" y="7062"/>
                    <a:pt x="22" y="7062"/>
                  </a:cubicBezTo>
                  <a:cubicBezTo>
                    <a:pt x="50" y="7062"/>
                    <a:pt x="101" y="6967"/>
                    <a:pt x="160" y="6967"/>
                  </a:cubicBezTo>
                  <a:lnTo>
                    <a:pt x="848" y="6967"/>
                  </a:lnTo>
                  <a:cubicBezTo>
                    <a:pt x="907" y="6967"/>
                    <a:pt x="959" y="7062"/>
                    <a:pt x="987" y="7062"/>
                  </a:cubicBezTo>
                  <a:cubicBezTo>
                    <a:pt x="1001" y="7062"/>
                    <a:pt x="1009" y="7038"/>
                    <a:pt x="1009" y="6967"/>
                  </a:cubicBezTo>
                  <a:lnTo>
                    <a:pt x="1009" y="384"/>
                  </a:lnTo>
                  <a:cubicBezTo>
                    <a:pt x="1009" y="173"/>
                    <a:pt x="936" y="1"/>
                    <a:pt x="8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6"/>
            <p:cNvSpPr/>
            <p:nvPr/>
          </p:nvSpPr>
          <p:spPr>
            <a:xfrm>
              <a:off x="520057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6"/>
            <p:cNvSpPr/>
            <p:nvPr/>
          </p:nvSpPr>
          <p:spPr>
            <a:xfrm>
              <a:off x="52490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6"/>
            <p:cNvSpPr/>
            <p:nvPr/>
          </p:nvSpPr>
          <p:spPr>
            <a:xfrm>
              <a:off x="52985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1" y="6314"/>
                    <a:pt x="160" y="6314"/>
                  </a:cubicBezTo>
                  <a:lnTo>
                    <a:pt x="848" y="6314"/>
                  </a:lnTo>
                  <a:cubicBezTo>
                    <a:pt x="908" y="6314"/>
                    <a:pt x="959" y="6409"/>
                    <a:pt x="987" y="6409"/>
                  </a:cubicBezTo>
                  <a:cubicBezTo>
                    <a:pt x="1001" y="6409"/>
                    <a:pt x="1009" y="6385"/>
                    <a:pt x="1009" y="6314"/>
                  </a:cubicBezTo>
                  <a:lnTo>
                    <a:pt x="1009" y="383"/>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6"/>
            <p:cNvSpPr/>
            <p:nvPr/>
          </p:nvSpPr>
          <p:spPr>
            <a:xfrm>
              <a:off x="534807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8"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6"/>
            <p:cNvSpPr/>
            <p:nvPr/>
          </p:nvSpPr>
          <p:spPr>
            <a:xfrm>
              <a:off x="5050700" y="4861600"/>
              <a:ext cx="25925" cy="249800"/>
            </a:xfrm>
            <a:custGeom>
              <a:rect b="b" l="l" r="r" t="t"/>
              <a:pathLst>
                <a:path extrusionOk="0" h="9992" w="1037">
                  <a:moveTo>
                    <a:pt x="162" y="1"/>
                  </a:moveTo>
                  <a:cubicBezTo>
                    <a:pt x="72" y="1"/>
                    <a:pt x="1" y="171"/>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1"/>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6"/>
            <p:cNvSpPr/>
            <p:nvPr/>
          </p:nvSpPr>
          <p:spPr>
            <a:xfrm>
              <a:off x="67803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6"/>
            <p:cNvSpPr/>
            <p:nvPr/>
          </p:nvSpPr>
          <p:spPr>
            <a:xfrm>
              <a:off x="6485350" y="4850325"/>
              <a:ext cx="27950" cy="261075"/>
            </a:xfrm>
            <a:custGeom>
              <a:rect b="b" l="l" r="r" t="t"/>
              <a:pathLst>
                <a:path extrusionOk="0" h="10443" w="1118">
                  <a:moveTo>
                    <a:pt x="162" y="1"/>
                  </a:moveTo>
                  <a:cubicBezTo>
                    <a:pt x="72" y="1"/>
                    <a:pt x="1" y="173"/>
                    <a:pt x="1" y="384"/>
                  </a:cubicBezTo>
                  <a:lnTo>
                    <a:pt x="1" y="10348"/>
                  </a:lnTo>
                  <a:cubicBezTo>
                    <a:pt x="1" y="10419"/>
                    <a:pt x="9" y="10443"/>
                    <a:pt x="23" y="10443"/>
                  </a:cubicBezTo>
                  <a:cubicBezTo>
                    <a:pt x="51" y="10443"/>
                    <a:pt x="103" y="10348"/>
                    <a:pt x="162" y="10348"/>
                  </a:cubicBezTo>
                  <a:lnTo>
                    <a:pt x="958" y="10348"/>
                  </a:lnTo>
                  <a:cubicBezTo>
                    <a:pt x="1016" y="10348"/>
                    <a:pt x="1068" y="10443"/>
                    <a:pt x="1095" y="10443"/>
                  </a:cubicBezTo>
                  <a:cubicBezTo>
                    <a:pt x="1109" y="10443"/>
                    <a:pt x="1117" y="10419"/>
                    <a:pt x="1117" y="10348"/>
                  </a:cubicBezTo>
                  <a:lnTo>
                    <a:pt x="1117" y="384"/>
                  </a:lnTo>
                  <a:cubicBezTo>
                    <a:pt x="1117" y="173"/>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6"/>
            <p:cNvSpPr/>
            <p:nvPr/>
          </p:nvSpPr>
          <p:spPr>
            <a:xfrm>
              <a:off x="6534200" y="4666275"/>
              <a:ext cx="29275" cy="445125"/>
            </a:xfrm>
            <a:custGeom>
              <a:rect b="b" l="l" r="r" t="t"/>
              <a:pathLst>
                <a:path extrusionOk="0" h="17805" w="1171">
                  <a:moveTo>
                    <a:pt x="160" y="0"/>
                  </a:moveTo>
                  <a:cubicBezTo>
                    <a:pt x="72" y="0"/>
                    <a:pt x="1" y="173"/>
                    <a:pt x="1" y="385"/>
                  </a:cubicBezTo>
                  <a:lnTo>
                    <a:pt x="1" y="17710"/>
                  </a:lnTo>
                  <a:cubicBezTo>
                    <a:pt x="1" y="17781"/>
                    <a:pt x="9" y="17805"/>
                    <a:pt x="23" y="17805"/>
                  </a:cubicBezTo>
                  <a:cubicBezTo>
                    <a:pt x="50" y="17805"/>
                    <a:pt x="102" y="17710"/>
                    <a:pt x="160" y="17710"/>
                  </a:cubicBezTo>
                  <a:lnTo>
                    <a:pt x="1011" y="17710"/>
                  </a:lnTo>
                  <a:cubicBezTo>
                    <a:pt x="1070" y="17710"/>
                    <a:pt x="1121" y="17805"/>
                    <a:pt x="1149" y="17805"/>
                  </a:cubicBezTo>
                  <a:cubicBezTo>
                    <a:pt x="1163" y="17805"/>
                    <a:pt x="1171" y="17781"/>
                    <a:pt x="1171" y="17710"/>
                  </a:cubicBezTo>
                  <a:lnTo>
                    <a:pt x="1171" y="385"/>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6"/>
            <p:cNvSpPr/>
            <p:nvPr/>
          </p:nvSpPr>
          <p:spPr>
            <a:xfrm>
              <a:off x="6585050" y="4894150"/>
              <a:ext cx="26600" cy="217250"/>
            </a:xfrm>
            <a:custGeom>
              <a:rect b="b" l="l" r="r" t="t"/>
              <a:pathLst>
                <a:path extrusionOk="0" h="8690" w="1064">
                  <a:moveTo>
                    <a:pt x="162" y="1"/>
                  </a:moveTo>
                  <a:cubicBezTo>
                    <a:pt x="74" y="1"/>
                    <a:pt x="0" y="173"/>
                    <a:pt x="0" y="384"/>
                  </a:cubicBezTo>
                  <a:lnTo>
                    <a:pt x="0" y="8595"/>
                  </a:lnTo>
                  <a:cubicBezTo>
                    <a:pt x="0" y="8666"/>
                    <a:pt x="8" y="8690"/>
                    <a:pt x="22" y="8690"/>
                  </a:cubicBezTo>
                  <a:cubicBezTo>
                    <a:pt x="51" y="8690"/>
                    <a:pt x="103" y="8595"/>
                    <a:pt x="162" y="8595"/>
                  </a:cubicBezTo>
                  <a:lnTo>
                    <a:pt x="902" y="8595"/>
                  </a:lnTo>
                  <a:cubicBezTo>
                    <a:pt x="962" y="8595"/>
                    <a:pt x="1014" y="8690"/>
                    <a:pt x="1042" y="8690"/>
                  </a:cubicBezTo>
                  <a:cubicBezTo>
                    <a:pt x="1056" y="8690"/>
                    <a:pt x="1064" y="8666"/>
                    <a:pt x="1064" y="8595"/>
                  </a:cubicBezTo>
                  <a:lnTo>
                    <a:pt x="1064" y="384"/>
                  </a:lnTo>
                  <a:cubicBezTo>
                    <a:pt x="1064" y="173"/>
                    <a:pt x="992"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6"/>
            <p:cNvSpPr/>
            <p:nvPr/>
          </p:nvSpPr>
          <p:spPr>
            <a:xfrm>
              <a:off x="6633225" y="4887650"/>
              <a:ext cx="29300" cy="223750"/>
            </a:xfrm>
            <a:custGeom>
              <a:rect b="b" l="l" r="r" t="t"/>
              <a:pathLst>
                <a:path extrusionOk="0" h="8950" w="1172">
                  <a:moveTo>
                    <a:pt x="160" y="0"/>
                  </a:moveTo>
                  <a:cubicBezTo>
                    <a:pt x="72" y="0"/>
                    <a:pt x="0" y="173"/>
                    <a:pt x="0" y="383"/>
                  </a:cubicBezTo>
                  <a:lnTo>
                    <a:pt x="0" y="8855"/>
                  </a:lnTo>
                  <a:cubicBezTo>
                    <a:pt x="0" y="8926"/>
                    <a:pt x="8" y="8950"/>
                    <a:pt x="22" y="8950"/>
                  </a:cubicBezTo>
                  <a:cubicBezTo>
                    <a:pt x="50" y="8950"/>
                    <a:pt x="101" y="8855"/>
                    <a:pt x="160" y="8855"/>
                  </a:cubicBezTo>
                  <a:lnTo>
                    <a:pt x="1010" y="8855"/>
                  </a:lnTo>
                  <a:cubicBezTo>
                    <a:pt x="1069" y="8855"/>
                    <a:pt x="1121" y="8950"/>
                    <a:pt x="1149" y="8950"/>
                  </a:cubicBezTo>
                  <a:cubicBezTo>
                    <a:pt x="1163" y="8950"/>
                    <a:pt x="1172" y="8926"/>
                    <a:pt x="1172" y="8855"/>
                  </a:cubicBezTo>
                  <a:lnTo>
                    <a:pt x="1172" y="383"/>
                  </a:lnTo>
                  <a:cubicBezTo>
                    <a:pt x="1172" y="173"/>
                    <a:pt x="1098"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6"/>
            <p:cNvSpPr/>
            <p:nvPr/>
          </p:nvSpPr>
          <p:spPr>
            <a:xfrm>
              <a:off x="6683350" y="5004850"/>
              <a:ext cx="28000" cy="106550"/>
            </a:xfrm>
            <a:custGeom>
              <a:rect b="b" l="l" r="r" t="t"/>
              <a:pathLst>
                <a:path extrusionOk="0" h="4262" w="1120">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9" y="4262"/>
                    <a:pt x="1097" y="4262"/>
                  </a:cubicBezTo>
                  <a:cubicBezTo>
                    <a:pt x="1111" y="4262"/>
                    <a:pt x="1119" y="4238"/>
                    <a:pt x="1119" y="4167"/>
                  </a:cubicBezTo>
                  <a:lnTo>
                    <a:pt x="1119" y="385"/>
                  </a:lnTo>
                  <a:cubicBezTo>
                    <a:pt x="1119"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6"/>
            <p:cNvSpPr/>
            <p:nvPr/>
          </p:nvSpPr>
          <p:spPr>
            <a:xfrm>
              <a:off x="673390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6"/>
            <p:cNvSpPr/>
            <p:nvPr/>
          </p:nvSpPr>
          <p:spPr>
            <a:xfrm>
              <a:off x="549320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1" y="12659"/>
                    <a:pt x="1233" y="12754"/>
                    <a:pt x="1261" y="12754"/>
                  </a:cubicBezTo>
                  <a:cubicBezTo>
                    <a:pt x="1275" y="12754"/>
                    <a:pt x="1283" y="12730"/>
                    <a:pt x="1283" y="12659"/>
                  </a:cubicBezTo>
                  <a:lnTo>
                    <a:pt x="1283" y="383"/>
                  </a:lnTo>
                  <a:cubicBezTo>
                    <a:pt x="1283" y="171"/>
                    <a:pt x="1210"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6"/>
            <p:cNvSpPr/>
            <p:nvPr/>
          </p:nvSpPr>
          <p:spPr>
            <a:xfrm>
              <a:off x="5546125" y="4934900"/>
              <a:ext cx="25225" cy="176525"/>
            </a:xfrm>
            <a:custGeom>
              <a:rect b="b" l="l" r="r" t="t"/>
              <a:pathLst>
                <a:path extrusionOk="0" h="7061" w="1009">
                  <a:moveTo>
                    <a:pt x="160" y="0"/>
                  </a:moveTo>
                  <a:cubicBezTo>
                    <a:pt x="72" y="0"/>
                    <a:pt x="1" y="171"/>
                    <a:pt x="1" y="384"/>
                  </a:cubicBezTo>
                  <a:lnTo>
                    <a:pt x="1" y="6967"/>
                  </a:lnTo>
                  <a:cubicBezTo>
                    <a:pt x="1" y="7037"/>
                    <a:pt x="9" y="7061"/>
                    <a:pt x="22" y="7061"/>
                  </a:cubicBezTo>
                  <a:cubicBezTo>
                    <a:pt x="50" y="7061"/>
                    <a:pt x="101" y="6967"/>
                    <a:pt x="160" y="6967"/>
                  </a:cubicBezTo>
                  <a:lnTo>
                    <a:pt x="848" y="6967"/>
                  </a:lnTo>
                  <a:cubicBezTo>
                    <a:pt x="907" y="6967"/>
                    <a:pt x="959" y="7061"/>
                    <a:pt x="987" y="7061"/>
                  </a:cubicBezTo>
                  <a:cubicBezTo>
                    <a:pt x="1001" y="7061"/>
                    <a:pt x="1009" y="7037"/>
                    <a:pt x="1009" y="696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6"/>
            <p:cNvSpPr/>
            <p:nvPr/>
          </p:nvSpPr>
          <p:spPr>
            <a:xfrm>
              <a:off x="55966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6"/>
            <p:cNvSpPr/>
            <p:nvPr/>
          </p:nvSpPr>
          <p:spPr>
            <a:xfrm>
              <a:off x="564512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6"/>
            <p:cNvSpPr/>
            <p:nvPr/>
          </p:nvSpPr>
          <p:spPr>
            <a:xfrm>
              <a:off x="5694575" y="4951175"/>
              <a:ext cx="25250" cy="160225"/>
            </a:xfrm>
            <a:custGeom>
              <a:rect b="b" l="l" r="r" t="t"/>
              <a:pathLst>
                <a:path extrusionOk="0" h="6409" w="1010">
                  <a:moveTo>
                    <a:pt x="162" y="0"/>
                  </a:moveTo>
                  <a:cubicBezTo>
                    <a:pt x="74" y="0"/>
                    <a:pt x="1" y="171"/>
                    <a:pt x="1" y="383"/>
                  </a:cubicBezTo>
                  <a:lnTo>
                    <a:pt x="1" y="6314"/>
                  </a:lnTo>
                  <a:cubicBezTo>
                    <a:pt x="1" y="6385"/>
                    <a:pt x="9" y="6409"/>
                    <a:pt x="23" y="6409"/>
                  </a:cubicBezTo>
                  <a:cubicBezTo>
                    <a:pt x="51" y="6409"/>
                    <a:pt x="103" y="6314"/>
                    <a:pt x="162" y="6314"/>
                  </a:cubicBezTo>
                  <a:lnTo>
                    <a:pt x="850" y="6314"/>
                  </a:lnTo>
                  <a:cubicBezTo>
                    <a:pt x="908" y="6314"/>
                    <a:pt x="960" y="6409"/>
                    <a:pt x="987" y="6409"/>
                  </a:cubicBezTo>
                  <a:cubicBezTo>
                    <a:pt x="1001" y="6409"/>
                    <a:pt x="1009" y="6385"/>
                    <a:pt x="1009" y="6314"/>
                  </a:cubicBezTo>
                  <a:lnTo>
                    <a:pt x="1009" y="383"/>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6"/>
            <p:cNvSpPr/>
            <p:nvPr/>
          </p:nvSpPr>
          <p:spPr>
            <a:xfrm>
              <a:off x="57441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6" y="5469"/>
                    <a:pt x="958"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6"/>
            <p:cNvSpPr/>
            <p:nvPr/>
          </p:nvSpPr>
          <p:spPr>
            <a:xfrm>
              <a:off x="5793300" y="4880300"/>
              <a:ext cx="25875" cy="231100"/>
            </a:xfrm>
            <a:custGeom>
              <a:rect b="b" l="l" r="r" t="t"/>
              <a:pathLst>
                <a:path extrusionOk="0" h="9244" w="1035">
                  <a:moveTo>
                    <a:pt x="160" y="1"/>
                  </a:moveTo>
                  <a:cubicBezTo>
                    <a:pt x="72" y="1"/>
                    <a:pt x="1" y="173"/>
                    <a:pt x="1" y="386"/>
                  </a:cubicBezTo>
                  <a:lnTo>
                    <a:pt x="1" y="9149"/>
                  </a:lnTo>
                  <a:cubicBezTo>
                    <a:pt x="1" y="9220"/>
                    <a:pt x="9" y="9244"/>
                    <a:pt x="23" y="9244"/>
                  </a:cubicBezTo>
                  <a:cubicBezTo>
                    <a:pt x="50" y="9244"/>
                    <a:pt x="102" y="9149"/>
                    <a:pt x="160" y="9149"/>
                  </a:cubicBezTo>
                  <a:lnTo>
                    <a:pt x="875" y="9149"/>
                  </a:lnTo>
                  <a:cubicBezTo>
                    <a:pt x="934" y="9149"/>
                    <a:pt x="985" y="9244"/>
                    <a:pt x="1013" y="9244"/>
                  </a:cubicBezTo>
                  <a:cubicBezTo>
                    <a:pt x="1027" y="9244"/>
                    <a:pt x="1035" y="9220"/>
                    <a:pt x="1035"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6"/>
            <p:cNvSpPr/>
            <p:nvPr/>
          </p:nvSpPr>
          <p:spPr>
            <a:xfrm>
              <a:off x="5841800" y="4850325"/>
              <a:ext cx="27950" cy="261075"/>
            </a:xfrm>
            <a:custGeom>
              <a:rect b="b" l="l" r="r" t="t"/>
              <a:pathLst>
                <a:path extrusionOk="0" h="10443" w="1118">
                  <a:moveTo>
                    <a:pt x="162" y="1"/>
                  </a:moveTo>
                  <a:cubicBezTo>
                    <a:pt x="72" y="1"/>
                    <a:pt x="1" y="173"/>
                    <a:pt x="1" y="384"/>
                  </a:cubicBezTo>
                  <a:lnTo>
                    <a:pt x="1" y="10348"/>
                  </a:lnTo>
                  <a:cubicBezTo>
                    <a:pt x="1" y="10419"/>
                    <a:pt x="8" y="10443"/>
                    <a:pt x="22" y="10443"/>
                  </a:cubicBezTo>
                  <a:cubicBezTo>
                    <a:pt x="50" y="10443"/>
                    <a:pt x="102" y="10348"/>
                    <a:pt x="162"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6"/>
            <p:cNvSpPr/>
            <p:nvPr/>
          </p:nvSpPr>
          <p:spPr>
            <a:xfrm>
              <a:off x="5890625" y="4666275"/>
              <a:ext cx="29300" cy="445125"/>
            </a:xfrm>
            <a:custGeom>
              <a:rect b="b" l="l" r="r" t="t"/>
              <a:pathLst>
                <a:path extrusionOk="0" h="17805" w="1172">
                  <a:moveTo>
                    <a:pt x="161" y="0"/>
                  </a:moveTo>
                  <a:cubicBezTo>
                    <a:pt x="72" y="0"/>
                    <a:pt x="0" y="173"/>
                    <a:pt x="0" y="385"/>
                  </a:cubicBezTo>
                  <a:lnTo>
                    <a:pt x="0" y="17710"/>
                  </a:lnTo>
                  <a:cubicBezTo>
                    <a:pt x="0" y="17781"/>
                    <a:pt x="8" y="17805"/>
                    <a:pt x="22" y="17805"/>
                  </a:cubicBezTo>
                  <a:cubicBezTo>
                    <a:pt x="50" y="17805"/>
                    <a:pt x="101" y="17710"/>
                    <a:pt x="161"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26"/>
            <p:cNvSpPr/>
            <p:nvPr/>
          </p:nvSpPr>
          <p:spPr>
            <a:xfrm>
              <a:off x="59415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26"/>
            <p:cNvSpPr/>
            <p:nvPr/>
          </p:nvSpPr>
          <p:spPr>
            <a:xfrm>
              <a:off x="5989625" y="4887650"/>
              <a:ext cx="29300" cy="223750"/>
            </a:xfrm>
            <a:custGeom>
              <a:rect b="b" l="l" r="r" t="t"/>
              <a:pathLst>
                <a:path extrusionOk="0" h="8950" w="1172">
                  <a:moveTo>
                    <a:pt x="161" y="0"/>
                  </a:moveTo>
                  <a:cubicBezTo>
                    <a:pt x="72" y="0"/>
                    <a:pt x="0" y="173"/>
                    <a:pt x="0" y="383"/>
                  </a:cubicBezTo>
                  <a:lnTo>
                    <a:pt x="0" y="8855"/>
                  </a:lnTo>
                  <a:cubicBezTo>
                    <a:pt x="0" y="8926"/>
                    <a:pt x="8" y="8950"/>
                    <a:pt x="22" y="8950"/>
                  </a:cubicBezTo>
                  <a:cubicBezTo>
                    <a:pt x="50" y="8950"/>
                    <a:pt x="102" y="8855"/>
                    <a:pt x="161" y="8855"/>
                  </a:cubicBezTo>
                  <a:lnTo>
                    <a:pt x="1012" y="8855"/>
                  </a:lnTo>
                  <a:cubicBezTo>
                    <a:pt x="1071" y="8855"/>
                    <a:pt x="1122" y="8950"/>
                    <a:pt x="1150" y="8950"/>
                  </a:cubicBezTo>
                  <a:cubicBezTo>
                    <a:pt x="1164" y="8950"/>
                    <a:pt x="1172" y="8926"/>
                    <a:pt x="1172" y="8855"/>
                  </a:cubicBezTo>
                  <a:lnTo>
                    <a:pt x="1172" y="383"/>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6"/>
            <p:cNvSpPr/>
            <p:nvPr/>
          </p:nvSpPr>
          <p:spPr>
            <a:xfrm>
              <a:off x="6039800" y="5004850"/>
              <a:ext cx="27950" cy="106550"/>
            </a:xfrm>
            <a:custGeom>
              <a:rect b="b" l="l" r="r" t="t"/>
              <a:pathLst>
                <a:path extrusionOk="0" h="4262" w="1118">
                  <a:moveTo>
                    <a:pt x="160" y="0"/>
                  </a:moveTo>
                  <a:cubicBezTo>
                    <a:pt x="72" y="0"/>
                    <a:pt x="1" y="172"/>
                    <a:pt x="1" y="385"/>
                  </a:cubicBezTo>
                  <a:lnTo>
                    <a:pt x="1" y="4167"/>
                  </a:lnTo>
                  <a:cubicBezTo>
                    <a:pt x="1" y="4238"/>
                    <a:pt x="9" y="4262"/>
                    <a:pt x="22" y="4262"/>
                  </a:cubicBezTo>
                  <a:cubicBezTo>
                    <a:pt x="50" y="4262"/>
                    <a:pt x="101" y="4167"/>
                    <a:pt x="160"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6"/>
            <p:cNvSpPr/>
            <p:nvPr/>
          </p:nvSpPr>
          <p:spPr>
            <a:xfrm>
              <a:off x="6090300" y="4861600"/>
              <a:ext cx="25925" cy="249800"/>
            </a:xfrm>
            <a:custGeom>
              <a:rect b="b" l="l" r="r" t="t"/>
              <a:pathLst>
                <a:path extrusionOk="0" h="9992" w="1037">
                  <a:moveTo>
                    <a:pt x="162" y="1"/>
                  </a:moveTo>
                  <a:cubicBezTo>
                    <a:pt x="74" y="1"/>
                    <a:pt x="1" y="173"/>
                    <a:pt x="1" y="384"/>
                  </a:cubicBezTo>
                  <a:lnTo>
                    <a:pt x="1" y="9897"/>
                  </a:lnTo>
                  <a:cubicBezTo>
                    <a:pt x="1" y="9968"/>
                    <a:pt x="9" y="9992"/>
                    <a:pt x="23" y="9992"/>
                  </a:cubicBezTo>
                  <a:cubicBezTo>
                    <a:pt x="51" y="9992"/>
                    <a:pt x="102" y="9897"/>
                    <a:pt x="162" y="9897"/>
                  </a:cubicBezTo>
                  <a:lnTo>
                    <a:pt x="877" y="9897"/>
                  </a:lnTo>
                  <a:cubicBezTo>
                    <a:pt x="936" y="9897"/>
                    <a:pt x="987" y="9992"/>
                    <a:pt x="1015" y="9992"/>
                  </a:cubicBezTo>
                  <a:cubicBezTo>
                    <a:pt x="1029" y="9992"/>
                    <a:pt x="1037" y="9968"/>
                    <a:pt x="1037" y="9897"/>
                  </a:cubicBezTo>
                  <a:lnTo>
                    <a:pt x="1037" y="384"/>
                  </a:lnTo>
                  <a:cubicBezTo>
                    <a:pt x="1037" y="173"/>
                    <a:pt x="96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6"/>
            <p:cNvSpPr/>
            <p:nvPr/>
          </p:nvSpPr>
          <p:spPr>
            <a:xfrm>
              <a:off x="5396250" y="5004850"/>
              <a:ext cx="27950" cy="106550"/>
            </a:xfrm>
            <a:custGeom>
              <a:rect b="b" l="l" r="r" t="t"/>
              <a:pathLst>
                <a:path extrusionOk="0" h="4262" w="1118">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6"/>
            <p:cNvSpPr/>
            <p:nvPr/>
          </p:nvSpPr>
          <p:spPr>
            <a:xfrm>
              <a:off x="544675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4" y="9897"/>
                    <a:pt x="986" y="9992"/>
                    <a:pt x="1014" y="9992"/>
                  </a:cubicBezTo>
                  <a:cubicBezTo>
                    <a:pt x="1029" y="9992"/>
                    <a:pt x="1037" y="9968"/>
                    <a:pt x="1037" y="9897"/>
                  </a:cubicBezTo>
                  <a:lnTo>
                    <a:pt x="1037" y="384"/>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6"/>
            <p:cNvSpPr/>
            <p:nvPr/>
          </p:nvSpPr>
          <p:spPr>
            <a:xfrm>
              <a:off x="6186250" y="4792550"/>
              <a:ext cx="32100" cy="318850"/>
            </a:xfrm>
            <a:custGeom>
              <a:rect b="b" l="l" r="r" t="t"/>
              <a:pathLst>
                <a:path extrusionOk="0" h="12754" w="1284">
                  <a:moveTo>
                    <a:pt x="162" y="0"/>
                  </a:moveTo>
                  <a:cubicBezTo>
                    <a:pt x="72" y="0"/>
                    <a:pt x="0" y="171"/>
                    <a:pt x="0" y="383"/>
                  </a:cubicBezTo>
                  <a:lnTo>
                    <a:pt x="0" y="12659"/>
                  </a:lnTo>
                  <a:cubicBezTo>
                    <a:pt x="0" y="12730"/>
                    <a:pt x="8" y="12754"/>
                    <a:pt x="22" y="12754"/>
                  </a:cubicBezTo>
                  <a:cubicBezTo>
                    <a:pt x="50" y="12754"/>
                    <a:pt x="102" y="12659"/>
                    <a:pt x="162" y="12659"/>
                  </a:cubicBezTo>
                  <a:lnTo>
                    <a:pt x="1124" y="12659"/>
                  </a:lnTo>
                  <a:cubicBezTo>
                    <a:pt x="1183" y="12659"/>
                    <a:pt x="1234" y="12754"/>
                    <a:pt x="1262" y="12754"/>
                  </a:cubicBezTo>
                  <a:cubicBezTo>
                    <a:pt x="1276" y="12754"/>
                    <a:pt x="1284" y="12730"/>
                    <a:pt x="1284" y="12659"/>
                  </a:cubicBezTo>
                  <a:lnTo>
                    <a:pt x="1284" y="383"/>
                  </a:lnTo>
                  <a:cubicBezTo>
                    <a:pt x="1284"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6"/>
            <p:cNvSpPr/>
            <p:nvPr/>
          </p:nvSpPr>
          <p:spPr>
            <a:xfrm>
              <a:off x="623917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6"/>
            <p:cNvSpPr/>
            <p:nvPr/>
          </p:nvSpPr>
          <p:spPr>
            <a:xfrm>
              <a:off x="62897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5" y="4752"/>
                  </a:lnTo>
                  <a:cubicBezTo>
                    <a:pt x="825" y="4752"/>
                    <a:pt x="877" y="4847"/>
                    <a:pt x="905" y="4847"/>
                  </a:cubicBezTo>
                  <a:cubicBezTo>
                    <a:pt x="919" y="4847"/>
                    <a:pt x="927" y="4823"/>
                    <a:pt x="927" y="4752"/>
                  </a:cubicBezTo>
                  <a:lnTo>
                    <a:pt x="927" y="383"/>
                  </a:lnTo>
                  <a:cubicBezTo>
                    <a:pt x="927" y="171"/>
                    <a:pt x="855" y="0"/>
                    <a:pt x="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6"/>
            <p:cNvSpPr/>
            <p:nvPr/>
          </p:nvSpPr>
          <p:spPr>
            <a:xfrm>
              <a:off x="6338175" y="4849100"/>
              <a:ext cx="25250" cy="262300"/>
            </a:xfrm>
            <a:custGeom>
              <a:rect b="b" l="l" r="r" t="t"/>
              <a:pathLst>
                <a:path extrusionOk="0" h="10492" w="1010">
                  <a:moveTo>
                    <a:pt x="162" y="0"/>
                  </a:moveTo>
                  <a:cubicBezTo>
                    <a:pt x="72" y="0"/>
                    <a:pt x="1" y="171"/>
                    <a:pt x="1" y="384"/>
                  </a:cubicBezTo>
                  <a:lnTo>
                    <a:pt x="1" y="10397"/>
                  </a:lnTo>
                  <a:cubicBezTo>
                    <a:pt x="1" y="10468"/>
                    <a:pt x="9" y="10492"/>
                    <a:pt x="23" y="10492"/>
                  </a:cubicBezTo>
                  <a:cubicBezTo>
                    <a:pt x="50" y="10492"/>
                    <a:pt x="102" y="10397"/>
                    <a:pt x="162" y="10397"/>
                  </a:cubicBezTo>
                  <a:lnTo>
                    <a:pt x="850" y="10397"/>
                  </a:lnTo>
                  <a:cubicBezTo>
                    <a:pt x="908" y="10397"/>
                    <a:pt x="960" y="10492"/>
                    <a:pt x="987" y="10492"/>
                  </a:cubicBezTo>
                  <a:cubicBezTo>
                    <a:pt x="1001" y="10492"/>
                    <a:pt x="1009" y="10468"/>
                    <a:pt x="1009" y="1039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6"/>
            <p:cNvSpPr/>
            <p:nvPr/>
          </p:nvSpPr>
          <p:spPr>
            <a:xfrm>
              <a:off x="6387675" y="4951125"/>
              <a:ext cx="25250" cy="160275"/>
            </a:xfrm>
            <a:custGeom>
              <a:rect b="b" l="l" r="r" t="t"/>
              <a:pathLst>
                <a:path extrusionOk="0" h="6411" w="1010">
                  <a:moveTo>
                    <a:pt x="162" y="0"/>
                  </a:moveTo>
                  <a:cubicBezTo>
                    <a:pt x="74" y="0"/>
                    <a:pt x="1" y="173"/>
                    <a:pt x="1" y="384"/>
                  </a:cubicBezTo>
                  <a:lnTo>
                    <a:pt x="1" y="6316"/>
                  </a:lnTo>
                  <a:cubicBezTo>
                    <a:pt x="1" y="6387"/>
                    <a:pt x="9" y="6411"/>
                    <a:pt x="23" y="6411"/>
                  </a:cubicBezTo>
                  <a:cubicBezTo>
                    <a:pt x="51" y="6411"/>
                    <a:pt x="103" y="6316"/>
                    <a:pt x="162" y="6316"/>
                  </a:cubicBezTo>
                  <a:lnTo>
                    <a:pt x="850" y="6316"/>
                  </a:lnTo>
                  <a:cubicBezTo>
                    <a:pt x="908" y="6316"/>
                    <a:pt x="960" y="6411"/>
                    <a:pt x="987" y="6411"/>
                  </a:cubicBezTo>
                  <a:cubicBezTo>
                    <a:pt x="1001" y="6411"/>
                    <a:pt x="1009" y="6387"/>
                    <a:pt x="1009" y="6316"/>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6"/>
            <p:cNvSpPr/>
            <p:nvPr/>
          </p:nvSpPr>
          <p:spPr>
            <a:xfrm>
              <a:off x="6437175" y="4972300"/>
              <a:ext cx="25250" cy="139100"/>
            </a:xfrm>
            <a:custGeom>
              <a:rect b="b" l="l" r="r" t="t"/>
              <a:pathLst>
                <a:path extrusionOk="0" h="5564" w="1010">
                  <a:moveTo>
                    <a:pt x="162" y="0"/>
                  </a:moveTo>
                  <a:cubicBezTo>
                    <a:pt x="74"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6"/>
            <p:cNvSpPr/>
            <p:nvPr/>
          </p:nvSpPr>
          <p:spPr>
            <a:xfrm>
              <a:off x="6139850" y="4861600"/>
              <a:ext cx="25875" cy="249800"/>
            </a:xfrm>
            <a:custGeom>
              <a:rect b="b" l="l" r="r" t="t"/>
              <a:pathLst>
                <a:path extrusionOk="0" h="9992" w="1035">
                  <a:moveTo>
                    <a:pt x="160" y="1"/>
                  </a:moveTo>
                  <a:cubicBezTo>
                    <a:pt x="72" y="1"/>
                    <a:pt x="1" y="173"/>
                    <a:pt x="1" y="384"/>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4"/>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26"/>
            <p:cNvSpPr/>
            <p:nvPr/>
          </p:nvSpPr>
          <p:spPr>
            <a:xfrm>
              <a:off x="683322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26"/>
            <p:cNvSpPr/>
            <p:nvPr/>
          </p:nvSpPr>
          <p:spPr>
            <a:xfrm>
              <a:off x="688377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26"/>
            <p:cNvSpPr/>
            <p:nvPr/>
          </p:nvSpPr>
          <p:spPr>
            <a:xfrm>
              <a:off x="69322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26"/>
            <p:cNvSpPr/>
            <p:nvPr/>
          </p:nvSpPr>
          <p:spPr>
            <a:xfrm>
              <a:off x="69817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26"/>
            <p:cNvSpPr/>
            <p:nvPr/>
          </p:nvSpPr>
          <p:spPr>
            <a:xfrm>
              <a:off x="7031275" y="4972300"/>
              <a:ext cx="25250" cy="139100"/>
            </a:xfrm>
            <a:custGeom>
              <a:rect b="b" l="l" r="r" t="t"/>
              <a:pathLst>
                <a:path extrusionOk="0" h="5564" w="1010">
                  <a:moveTo>
                    <a:pt x="160" y="0"/>
                  </a:moveTo>
                  <a:cubicBezTo>
                    <a:pt x="72" y="0"/>
                    <a:pt x="1" y="173"/>
                    <a:pt x="1" y="384"/>
                  </a:cubicBezTo>
                  <a:lnTo>
                    <a:pt x="1" y="5469"/>
                  </a:lnTo>
                  <a:cubicBezTo>
                    <a:pt x="1" y="5540"/>
                    <a:pt x="9" y="5564"/>
                    <a:pt x="22" y="5564"/>
                  </a:cubicBezTo>
                  <a:cubicBezTo>
                    <a:pt x="50" y="5564"/>
                    <a:pt x="102" y="5469"/>
                    <a:pt x="160" y="5469"/>
                  </a:cubicBezTo>
                  <a:lnTo>
                    <a:pt x="848" y="5469"/>
                  </a:lnTo>
                  <a:cubicBezTo>
                    <a:pt x="908" y="5469"/>
                    <a:pt x="959" y="5564"/>
                    <a:pt x="987" y="5564"/>
                  </a:cubicBezTo>
                  <a:cubicBezTo>
                    <a:pt x="1001" y="5564"/>
                    <a:pt x="1009" y="5540"/>
                    <a:pt x="1009" y="5469"/>
                  </a:cubicBezTo>
                  <a:lnTo>
                    <a:pt x="1009" y="384"/>
                  </a:lnTo>
                  <a:cubicBezTo>
                    <a:pt x="1009" y="173"/>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26"/>
            <p:cNvSpPr/>
            <p:nvPr/>
          </p:nvSpPr>
          <p:spPr>
            <a:xfrm>
              <a:off x="7080450" y="4880300"/>
              <a:ext cx="25925" cy="231100"/>
            </a:xfrm>
            <a:custGeom>
              <a:rect b="b" l="l" r="r" t="t"/>
              <a:pathLst>
                <a:path extrusionOk="0" h="9244" w="1037">
                  <a:moveTo>
                    <a:pt x="162" y="1"/>
                  </a:moveTo>
                  <a:cubicBezTo>
                    <a:pt x="72" y="1"/>
                    <a:pt x="1" y="173"/>
                    <a:pt x="1" y="386"/>
                  </a:cubicBezTo>
                  <a:lnTo>
                    <a:pt x="1" y="9149"/>
                  </a:lnTo>
                  <a:cubicBezTo>
                    <a:pt x="1" y="9220"/>
                    <a:pt x="9" y="9244"/>
                    <a:pt x="23" y="9244"/>
                  </a:cubicBezTo>
                  <a:cubicBezTo>
                    <a:pt x="51" y="9244"/>
                    <a:pt x="102" y="9149"/>
                    <a:pt x="162" y="9149"/>
                  </a:cubicBezTo>
                  <a:lnTo>
                    <a:pt x="875" y="9149"/>
                  </a:lnTo>
                  <a:cubicBezTo>
                    <a:pt x="935" y="9149"/>
                    <a:pt x="987" y="9244"/>
                    <a:pt x="1015" y="9244"/>
                  </a:cubicBezTo>
                  <a:cubicBezTo>
                    <a:pt x="1029" y="9244"/>
                    <a:pt x="1037" y="9220"/>
                    <a:pt x="1037" y="9149"/>
                  </a:cubicBezTo>
                  <a:lnTo>
                    <a:pt x="1037" y="386"/>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26"/>
            <p:cNvSpPr/>
            <p:nvPr/>
          </p:nvSpPr>
          <p:spPr>
            <a:xfrm>
              <a:off x="7128950" y="4850325"/>
              <a:ext cx="27950" cy="261075"/>
            </a:xfrm>
            <a:custGeom>
              <a:rect b="b" l="l" r="r" t="t"/>
              <a:pathLst>
                <a:path extrusionOk="0" h="10443" w="1118">
                  <a:moveTo>
                    <a:pt x="160" y="1"/>
                  </a:moveTo>
                  <a:cubicBezTo>
                    <a:pt x="72" y="1"/>
                    <a:pt x="1" y="173"/>
                    <a:pt x="1" y="384"/>
                  </a:cubicBezTo>
                  <a:lnTo>
                    <a:pt x="1" y="10348"/>
                  </a:lnTo>
                  <a:cubicBezTo>
                    <a:pt x="1" y="10419"/>
                    <a:pt x="9"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26"/>
            <p:cNvSpPr/>
            <p:nvPr/>
          </p:nvSpPr>
          <p:spPr>
            <a:xfrm>
              <a:off x="7177775" y="4666275"/>
              <a:ext cx="29300" cy="445125"/>
            </a:xfrm>
            <a:custGeom>
              <a:rect b="b" l="l" r="r" t="t"/>
              <a:pathLst>
                <a:path extrusionOk="0" h="17805" w="1172">
                  <a:moveTo>
                    <a:pt x="160" y="0"/>
                  </a:moveTo>
                  <a:cubicBezTo>
                    <a:pt x="72" y="0"/>
                    <a:pt x="0" y="173"/>
                    <a:pt x="0" y="385"/>
                  </a:cubicBezTo>
                  <a:lnTo>
                    <a:pt x="0" y="17710"/>
                  </a:lnTo>
                  <a:cubicBezTo>
                    <a:pt x="0" y="17781"/>
                    <a:pt x="8" y="17805"/>
                    <a:pt x="22" y="17805"/>
                  </a:cubicBezTo>
                  <a:cubicBezTo>
                    <a:pt x="50" y="17805"/>
                    <a:pt x="101" y="17710"/>
                    <a:pt x="160"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26"/>
            <p:cNvSpPr/>
            <p:nvPr/>
          </p:nvSpPr>
          <p:spPr>
            <a:xfrm>
              <a:off x="722865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0" name="Google Shape;1490;p26"/>
          <p:cNvSpPr/>
          <p:nvPr/>
        </p:nvSpPr>
        <p:spPr>
          <a:xfrm>
            <a:off x="786875" y="2458175"/>
            <a:ext cx="1088400" cy="10884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91" name="Google Shape;1491;p26"/>
          <p:cNvSpPr txBox="1"/>
          <p:nvPr>
            <p:ph type="title"/>
          </p:nvPr>
        </p:nvSpPr>
        <p:spPr>
          <a:xfrm>
            <a:off x="713225" y="3775500"/>
            <a:ext cx="34209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492" name="Google Shape;1492;p26"/>
          <p:cNvSpPr txBox="1"/>
          <p:nvPr>
            <p:ph idx="2" type="title"/>
          </p:nvPr>
        </p:nvSpPr>
        <p:spPr>
          <a:xfrm>
            <a:off x="713225" y="2694275"/>
            <a:ext cx="1235700" cy="61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pic>
        <p:nvPicPr>
          <p:cNvPr id="1493" name="Google Shape;1493;p26"/>
          <p:cNvPicPr preferRelativeResize="0"/>
          <p:nvPr>
            <p:ph idx="3" type="pic"/>
          </p:nvPr>
        </p:nvPicPr>
        <p:blipFill rotWithShape="1">
          <a:blip r:embed="rId3">
            <a:alphaModFix/>
          </a:blip>
          <a:srcRect b="5293" l="0" r="0" t="5284"/>
          <a:stretch/>
        </p:blipFill>
        <p:spPr>
          <a:xfrm>
            <a:off x="4742525" y="2397000"/>
            <a:ext cx="3688301" cy="2207002"/>
          </a:xfrm>
          <a:prstGeom prst="rect">
            <a:avLst/>
          </a:prstGeom>
        </p:spPr>
      </p:pic>
      <p:sp>
        <p:nvSpPr>
          <p:cNvPr id="1494" name="Google Shape;1494;p26"/>
          <p:cNvSpPr/>
          <p:nvPr/>
        </p:nvSpPr>
        <p:spPr>
          <a:xfrm>
            <a:off x="-17550" y="789950"/>
            <a:ext cx="9207375" cy="1114725"/>
          </a:xfrm>
          <a:custGeom>
            <a:rect b="b" l="l" r="r" t="t"/>
            <a:pathLst>
              <a:path extrusionOk="0" h="44589" w="368295">
                <a:moveTo>
                  <a:pt x="368295" y="28439"/>
                </a:moveTo>
                <a:lnTo>
                  <a:pt x="327569" y="36865"/>
                </a:lnTo>
                <a:lnTo>
                  <a:pt x="258755" y="1054"/>
                </a:lnTo>
                <a:lnTo>
                  <a:pt x="179759" y="28088"/>
                </a:lnTo>
                <a:lnTo>
                  <a:pt x="142894" y="2458"/>
                </a:lnTo>
                <a:lnTo>
                  <a:pt x="96550" y="24226"/>
                </a:lnTo>
                <a:lnTo>
                  <a:pt x="67410" y="0"/>
                </a:lnTo>
                <a:lnTo>
                  <a:pt x="0" y="44589"/>
                </a:lnTo>
              </a:path>
            </a:pathLst>
          </a:custGeom>
          <a:noFill/>
          <a:ln cap="flat" cmpd="sng" w="38100">
            <a:solidFill>
              <a:schemeClr val="dk2"/>
            </a:solidFill>
            <a:prstDash val="solid"/>
            <a:round/>
            <a:headEnd len="med" w="med" type="none"/>
            <a:tailEnd len="med" w="med" type="none"/>
          </a:ln>
        </p:spPr>
      </p:sp>
      <p:grpSp>
        <p:nvGrpSpPr>
          <p:cNvPr id="1495" name="Google Shape;1495;p26"/>
          <p:cNvGrpSpPr/>
          <p:nvPr/>
        </p:nvGrpSpPr>
        <p:grpSpPr>
          <a:xfrm>
            <a:off x="-1" y="1900931"/>
            <a:ext cx="9144134" cy="129765"/>
            <a:chOff x="237925" y="603400"/>
            <a:chExt cx="3162200" cy="44875"/>
          </a:xfrm>
        </p:grpSpPr>
        <p:sp>
          <p:nvSpPr>
            <p:cNvPr id="1496" name="Google Shape;1496;p26"/>
            <p:cNvSpPr/>
            <p:nvPr/>
          </p:nvSpPr>
          <p:spPr>
            <a:xfrm>
              <a:off x="238125" y="603400"/>
              <a:ext cx="3162000" cy="7850"/>
            </a:xfrm>
            <a:custGeom>
              <a:rect b="b" l="l" r="r" t="t"/>
              <a:pathLst>
                <a:path extrusionOk="0" h="314" w="126480">
                  <a:moveTo>
                    <a:pt x="0" y="0"/>
                  </a:moveTo>
                  <a:lnTo>
                    <a:pt x="0" y="314"/>
                  </a:lnTo>
                  <a:lnTo>
                    <a:pt x="126479" y="314"/>
                  </a:lnTo>
                  <a:lnTo>
                    <a:pt x="126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26"/>
            <p:cNvSpPr/>
            <p:nvPr/>
          </p:nvSpPr>
          <p:spPr>
            <a:xfrm>
              <a:off x="237925" y="636525"/>
              <a:ext cx="3147200" cy="11750"/>
            </a:xfrm>
            <a:custGeom>
              <a:rect b="b" l="l" r="r" t="t"/>
              <a:pathLst>
                <a:path extrusionOk="0" h="470" w="125888">
                  <a:moveTo>
                    <a:pt x="1" y="1"/>
                  </a:moveTo>
                  <a:lnTo>
                    <a:pt x="1" y="470"/>
                  </a:lnTo>
                  <a:lnTo>
                    <a:pt x="157" y="470"/>
                  </a:lnTo>
                  <a:lnTo>
                    <a:pt x="157" y="1"/>
                  </a:lnTo>
                  <a:close/>
                  <a:moveTo>
                    <a:pt x="947" y="1"/>
                  </a:moveTo>
                  <a:lnTo>
                    <a:pt x="947" y="470"/>
                  </a:lnTo>
                  <a:lnTo>
                    <a:pt x="1095" y="470"/>
                  </a:lnTo>
                  <a:lnTo>
                    <a:pt x="1103" y="1"/>
                  </a:lnTo>
                  <a:close/>
                  <a:moveTo>
                    <a:pt x="1876" y="1"/>
                  </a:moveTo>
                  <a:lnTo>
                    <a:pt x="1876" y="470"/>
                  </a:lnTo>
                  <a:lnTo>
                    <a:pt x="2032" y="470"/>
                  </a:lnTo>
                  <a:lnTo>
                    <a:pt x="2032" y="1"/>
                  </a:lnTo>
                  <a:close/>
                  <a:moveTo>
                    <a:pt x="2815" y="1"/>
                  </a:moveTo>
                  <a:lnTo>
                    <a:pt x="2815" y="470"/>
                  </a:lnTo>
                  <a:lnTo>
                    <a:pt x="2971" y="470"/>
                  </a:lnTo>
                  <a:lnTo>
                    <a:pt x="2971" y="1"/>
                  </a:lnTo>
                  <a:close/>
                  <a:moveTo>
                    <a:pt x="3754" y="1"/>
                  </a:moveTo>
                  <a:lnTo>
                    <a:pt x="3754" y="470"/>
                  </a:lnTo>
                  <a:lnTo>
                    <a:pt x="3909" y="470"/>
                  </a:lnTo>
                  <a:lnTo>
                    <a:pt x="3909" y="1"/>
                  </a:lnTo>
                  <a:close/>
                  <a:moveTo>
                    <a:pt x="4692" y="1"/>
                  </a:moveTo>
                  <a:lnTo>
                    <a:pt x="4692" y="470"/>
                  </a:lnTo>
                  <a:lnTo>
                    <a:pt x="4848" y="470"/>
                  </a:lnTo>
                  <a:lnTo>
                    <a:pt x="4848" y="1"/>
                  </a:lnTo>
                  <a:close/>
                  <a:moveTo>
                    <a:pt x="5631" y="1"/>
                  </a:moveTo>
                  <a:lnTo>
                    <a:pt x="5631" y="470"/>
                  </a:lnTo>
                  <a:lnTo>
                    <a:pt x="5787" y="470"/>
                  </a:lnTo>
                  <a:lnTo>
                    <a:pt x="5787" y="1"/>
                  </a:lnTo>
                  <a:close/>
                  <a:moveTo>
                    <a:pt x="6570" y="1"/>
                  </a:moveTo>
                  <a:lnTo>
                    <a:pt x="6570" y="470"/>
                  </a:lnTo>
                  <a:lnTo>
                    <a:pt x="6725" y="470"/>
                  </a:lnTo>
                  <a:lnTo>
                    <a:pt x="6725" y="1"/>
                  </a:lnTo>
                  <a:close/>
                  <a:moveTo>
                    <a:pt x="7506" y="1"/>
                  </a:moveTo>
                  <a:lnTo>
                    <a:pt x="7506" y="470"/>
                  </a:lnTo>
                  <a:lnTo>
                    <a:pt x="7664" y="470"/>
                  </a:lnTo>
                  <a:lnTo>
                    <a:pt x="7664" y="1"/>
                  </a:lnTo>
                  <a:close/>
                  <a:moveTo>
                    <a:pt x="8445" y="1"/>
                  </a:moveTo>
                  <a:lnTo>
                    <a:pt x="8445" y="470"/>
                  </a:lnTo>
                  <a:lnTo>
                    <a:pt x="8601" y="470"/>
                  </a:lnTo>
                  <a:lnTo>
                    <a:pt x="8601" y="1"/>
                  </a:lnTo>
                  <a:close/>
                  <a:moveTo>
                    <a:pt x="9384" y="1"/>
                  </a:moveTo>
                  <a:lnTo>
                    <a:pt x="9384" y="470"/>
                  </a:lnTo>
                  <a:lnTo>
                    <a:pt x="9540" y="470"/>
                  </a:lnTo>
                  <a:lnTo>
                    <a:pt x="9540" y="1"/>
                  </a:lnTo>
                  <a:close/>
                  <a:moveTo>
                    <a:pt x="10328" y="1"/>
                  </a:moveTo>
                  <a:lnTo>
                    <a:pt x="10328" y="470"/>
                  </a:lnTo>
                  <a:lnTo>
                    <a:pt x="10478" y="470"/>
                  </a:lnTo>
                  <a:lnTo>
                    <a:pt x="10486" y="1"/>
                  </a:lnTo>
                  <a:close/>
                  <a:moveTo>
                    <a:pt x="11259" y="1"/>
                  </a:moveTo>
                  <a:lnTo>
                    <a:pt x="11259" y="470"/>
                  </a:lnTo>
                  <a:lnTo>
                    <a:pt x="11417" y="470"/>
                  </a:lnTo>
                  <a:lnTo>
                    <a:pt x="11417" y="1"/>
                  </a:lnTo>
                  <a:close/>
                  <a:moveTo>
                    <a:pt x="12198" y="1"/>
                  </a:moveTo>
                  <a:lnTo>
                    <a:pt x="12198" y="470"/>
                  </a:lnTo>
                  <a:lnTo>
                    <a:pt x="12354" y="470"/>
                  </a:lnTo>
                  <a:lnTo>
                    <a:pt x="12354" y="1"/>
                  </a:lnTo>
                  <a:close/>
                  <a:moveTo>
                    <a:pt x="13137" y="1"/>
                  </a:moveTo>
                  <a:lnTo>
                    <a:pt x="13137" y="470"/>
                  </a:lnTo>
                  <a:lnTo>
                    <a:pt x="13292" y="470"/>
                  </a:lnTo>
                  <a:lnTo>
                    <a:pt x="13298" y="1"/>
                  </a:lnTo>
                  <a:close/>
                  <a:moveTo>
                    <a:pt x="14075" y="1"/>
                  </a:moveTo>
                  <a:lnTo>
                    <a:pt x="14075" y="470"/>
                  </a:lnTo>
                  <a:lnTo>
                    <a:pt x="14231" y="470"/>
                  </a:lnTo>
                  <a:lnTo>
                    <a:pt x="14238" y="1"/>
                  </a:lnTo>
                  <a:close/>
                  <a:moveTo>
                    <a:pt x="15012" y="1"/>
                  </a:moveTo>
                  <a:lnTo>
                    <a:pt x="15012" y="470"/>
                  </a:lnTo>
                  <a:lnTo>
                    <a:pt x="15170" y="470"/>
                  </a:lnTo>
                  <a:lnTo>
                    <a:pt x="15170" y="1"/>
                  </a:lnTo>
                  <a:close/>
                  <a:moveTo>
                    <a:pt x="15956" y="1"/>
                  </a:moveTo>
                  <a:lnTo>
                    <a:pt x="15956" y="470"/>
                  </a:lnTo>
                  <a:lnTo>
                    <a:pt x="16107" y="470"/>
                  </a:lnTo>
                  <a:lnTo>
                    <a:pt x="16114" y="1"/>
                  </a:lnTo>
                  <a:close/>
                  <a:moveTo>
                    <a:pt x="16897" y="1"/>
                  </a:moveTo>
                  <a:lnTo>
                    <a:pt x="16897" y="470"/>
                  </a:lnTo>
                  <a:lnTo>
                    <a:pt x="17045" y="470"/>
                  </a:lnTo>
                  <a:lnTo>
                    <a:pt x="17053" y="1"/>
                  </a:lnTo>
                  <a:close/>
                  <a:moveTo>
                    <a:pt x="17828" y="1"/>
                  </a:moveTo>
                  <a:lnTo>
                    <a:pt x="17828" y="470"/>
                  </a:lnTo>
                  <a:lnTo>
                    <a:pt x="17986" y="470"/>
                  </a:lnTo>
                  <a:lnTo>
                    <a:pt x="17986" y="1"/>
                  </a:lnTo>
                  <a:close/>
                  <a:moveTo>
                    <a:pt x="18767" y="1"/>
                  </a:moveTo>
                  <a:lnTo>
                    <a:pt x="18767" y="470"/>
                  </a:lnTo>
                  <a:lnTo>
                    <a:pt x="18923" y="470"/>
                  </a:lnTo>
                  <a:lnTo>
                    <a:pt x="18923" y="1"/>
                  </a:lnTo>
                  <a:close/>
                  <a:moveTo>
                    <a:pt x="19706" y="1"/>
                  </a:moveTo>
                  <a:lnTo>
                    <a:pt x="19706" y="470"/>
                  </a:lnTo>
                  <a:lnTo>
                    <a:pt x="19861" y="470"/>
                  </a:lnTo>
                  <a:lnTo>
                    <a:pt x="19861" y="1"/>
                  </a:lnTo>
                  <a:close/>
                  <a:moveTo>
                    <a:pt x="20644" y="1"/>
                  </a:moveTo>
                  <a:lnTo>
                    <a:pt x="20644" y="470"/>
                  </a:lnTo>
                  <a:lnTo>
                    <a:pt x="20800" y="470"/>
                  </a:lnTo>
                  <a:lnTo>
                    <a:pt x="20800" y="1"/>
                  </a:lnTo>
                  <a:close/>
                  <a:moveTo>
                    <a:pt x="21581" y="1"/>
                  </a:moveTo>
                  <a:lnTo>
                    <a:pt x="21581" y="470"/>
                  </a:lnTo>
                  <a:lnTo>
                    <a:pt x="21739" y="470"/>
                  </a:lnTo>
                  <a:lnTo>
                    <a:pt x="21739" y="1"/>
                  </a:lnTo>
                  <a:close/>
                  <a:moveTo>
                    <a:pt x="22520" y="1"/>
                  </a:moveTo>
                  <a:lnTo>
                    <a:pt x="22520" y="470"/>
                  </a:lnTo>
                  <a:lnTo>
                    <a:pt x="22676" y="470"/>
                  </a:lnTo>
                  <a:lnTo>
                    <a:pt x="22676" y="1"/>
                  </a:lnTo>
                  <a:close/>
                  <a:moveTo>
                    <a:pt x="23458" y="1"/>
                  </a:moveTo>
                  <a:lnTo>
                    <a:pt x="23458" y="470"/>
                  </a:lnTo>
                  <a:lnTo>
                    <a:pt x="23614" y="470"/>
                  </a:lnTo>
                  <a:lnTo>
                    <a:pt x="23614" y="1"/>
                  </a:lnTo>
                  <a:close/>
                  <a:moveTo>
                    <a:pt x="24397" y="1"/>
                  </a:moveTo>
                  <a:lnTo>
                    <a:pt x="24397" y="470"/>
                  </a:lnTo>
                  <a:lnTo>
                    <a:pt x="24553" y="470"/>
                  </a:lnTo>
                  <a:lnTo>
                    <a:pt x="24553" y="1"/>
                  </a:lnTo>
                  <a:close/>
                  <a:moveTo>
                    <a:pt x="25334" y="1"/>
                  </a:moveTo>
                  <a:lnTo>
                    <a:pt x="25334" y="470"/>
                  </a:lnTo>
                  <a:lnTo>
                    <a:pt x="25492" y="470"/>
                  </a:lnTo>
                  <a:lnTo>
                    <a:pt x="25492" y="1"/>
                  </a:lnTo>
                  <a:close/>
                  <a:moveTo>
                    <a:pt x="26273" y="1"/>
                  </a:moveTo>
                  <a:lnTo>
                    <a:pt x="26273" y="470"/>
                  </a:lnTo>
                  <a:lnTo>
                    <a:pt x="26428" y="470"/>
                  </a:lnTo>
                  <a:lnTo>
                    <a:pt x="26428" y="1"/>
                  </a:lnTo>
                  <a:close/>
                  <a:moveTo>
                    <a:pt x="27211" y="1"/>
                  </a:moveTo>
                  <a:lnTo>
                    <a:pt x="27211" y="470"/>
                  </a:lnTo>
                  <a:lnTo>
                    <a:pt x="27367" y="470"/>
                  </a:lnTo>
                  <a:lnTo>
                    <a:pt x="27367" y="1"/>
                  </a:lnTo>
                  <a:close/>
                  <a:moveTo>
                    <a:pt x="28150" y="1"/>
                  </a:moveTo>
                  <a:lnTo>
                    <a:pt x="28150" y="470"/>
                  </a:lnTo>
                  <a:lnTo>
                    <a:pt x="28306" y="470"/>
                  </a:lnTo>
                  <a:lnTo>
                    <a:pt x="28306" y="1"/>
                  </a:lnTo>
                  <a:close/>
                  <a:moveTo>
                    <a:pt x="29087" y="1"/>
                  </a:moveTo>
                  <a:lnTo>
                    <a:pt x="29087" y="470"/>
                  </a:lnTo>
                  <a:lnTo>
                    <a:pt x="29244" y="470"/>
                  </a:lnTo>
                  <a:lnTo>
                    <a:pt x="29248" y="1"/>
                  </a:lnTo>
                  <a:close/>
                  <a:moveTo>
                    <a:pt x="30027" y="1"/>
                  </a:moveTo>
                  <a:lnTo>
                    <a:pt x="30027" y="470"/>
                  </a:lnTo>
                  <a:lnTo>
                    <a:pt x="30183" y="470"/>
                  </a:lnTo>
                  <a:lnTo>
                    <a:pt x="30189" y="1"/>
                  </a:lnTo>
                  <a:close/>
                  <a:moveTo>
                    <a:pt x="30966" y="1"/>
                  </a:moveTo>
                  <a:lnTo>
                    <a:pt x="30966" y="470"/>
                  </a:lnTo>
                  <a:lnTo>
                    <a:pt x="31122" y="470"/>
                  </a:lnTo>
                  <a:lnTo>
                    <a:pt x="31122" y="1"/>
                  </a:lnTo>
                  <a:close/>
                  <a:moveTo>
                    <a:pt x="31907" y="1"/>
                  </a:moveTo>
                  <a:lnTo>
                    <a:pt x="31907" y="470"/>
                  </a:lnTo>
                  <a:lnTo>
                    <a:pt x="32061" y="470"/>
                  </a:lnTo>
                  <a:lnTo>
                    <a:pt x="32064" y="1"/>
                  </a:lnTo>
                  <a:close/>
                  <a:moveTo>
                    <a:pt x="32847" y="1"/>
                  </a:moveTo>
                  <a:lnTo>
                    <a:pt x="32847" y="470"/>
                  </a:lnTo>
                  <a:lnTo>
                    <a:pt x="32997" y="470"/>
                  </a:lnTo>
                  <a:lnTo>
                    <a:pt x="33003" y="1"/>
                  </a:lnTo>
                  <a:close/>
                  <a:moveTo>
                    <a:pt x="33780" y="1"/>
                  </a:moveTo>
                  <a:lnTo>
                    <a:pt x="33780" y="470"/>
                  </a:lnTo>
                  <a:lnTo>
                    <a:pt x="33936" y="470"/>
                  </a:lnTo>
                  <a:lnTo>
                    <a:pt x="33936" y="1"/>
                  </a:lnTo>
                  <a:close/>
                  <a:moveTo>
                    <a:pt x="34719" y="1"/>
                  </a:moveTo>
                  <a:lnTo>
                    <a:pt x="34719" y="470"/>
                  </a:lnTo>
                  <a:lnTo>
                    <a:pt x="34875" y="470"/>
                  </a:lnTo>
                  <a:lnTo>
                    <a:pt x="34875" y="1"/>
                  </a:lnTo>
                  <a:close/>
                  <a:moveTo>
                    <a:pt x="35656" y="1"/>
                  </a:moveTo>
                  <a:lnTo>
                    <a:pt x="35656" y="470"/>
                  </a:lnTo>
                  <a:lnTo>
                    <a:pt x="35813" y="470"/>
                  </a:lnTo>
                  <a:lnTo>
                    <a:pt x="35813" y="1"/>
                  </a:lnTo>
                  <a:close/>
                  <a:moveTo>
                    <a:pt x="36594" y="1"/>
                  </a:moveTo>
                  <a:lnTo>
                    <a:pt x="36594" y="470"/>
                  </a:lnTo>
                  <a:lnTo>
                    <a:pt x="36750" y="470"/>
                  </a:lnTo>
                  <a:lnTo>
                    <a:pt x="36750" y="1"/>
                  </a:lnTo>
                  <a:close/>
                  <a:moveTo>
                    <a:pt x="37533" y="1"/>
                  </a:moveTo>
                  <a:lnTo>
                    <a:pt x="37533" y="470"/>
                  </a:lnTo>
                  <a:lnTo>
                    <a:pt x="37689" y="470"/>
                  </a:lnTo>
                  <a:lnTo>
                    <a:pt x="37689" y="1"/>
                  </a:lnTo>
                  <a:close/>
                  <a:moveTo>
                    <a:pt x="38472" y="1"/>
                  </a:moveTo>
                  <a:lnTo>
                    <a:pt x="38472" y="470"/>
                  </a:lnTo>
                  <a:lnTo>
                    <a:pt x="38628" y="470"/>
                  </a:lnTo>
                  <a:lnTo>
                    <a:pt x="38628" y="1"/>
                  </a:lnTo>
                  <a:close/>
                  <a:moveTo>
                    <a:pt x="39409" y="1"/>
                  </a:moveTo>
                  <a:lnTo>
                    <a:pt x="39409" y="470"/>
                  </a:lnTo>
                  <a:lnTo>
                    <a:pt x="39566" y="470"/>
                  </a:lnTo>
                  <a:lnTo>
                    <a:pt x="39566" y="1"/>
                  </a:lnTo>
                  <a:close/>
                  <a:moveTo>
                    <a:pt x="40347" y="1"/>
                  </a:moveTo>
                  <a:lnTo>
                    <a:pt x="40347" y="470"/>
                  </a:lnTo>
                  <a:lnTo>
                    <a:pt x="40503" y="470"/>
                  </a:lnTo>
                  <a:lnTo>
                    <a:pt x="40503" y="1"/>
                  </a:lnTo>
                  <a:close/>
                  <a:moveTo>
                    <a:pt x="41286" y="1"/>
                  </a:moveTo>
                  <a:lnTo>
                    <a:pt x="41286" y="470"/>
                  </a:lnTo>
                  <a:lnTo>
                    <a:pt x="41442" y="470"/>
                  </a:lnTo>
                  <a:lnTo>
                    <a:pt x="41442" y="1"/>
                  </a:lnTo>
                  <a:close/>
                  <a:moveTo>
                    <a:pt x="42225" y="1"/>
                  </a:moveTo>
                  <a:lnTo>
                    <a:pt x="42225" y="470"/>
                  </a:lnTo>
                  <a:lnTo>
                    <a:pt x="42380" y="470"/>
                  </a:lnTo>
                  <a:lnTo>
                    <a:pt x="42380" y="1"/>
                  </a:lnTo>
                  <a:close/>
                  <a:moveTo>
                    <a:pt x="43163" y="1"/>
                  </a:moveTo>
                  <a:lnTo>
                    <a:pt x="43163" y="470"/>
                  </a:lnTo>
                  <a:lnTo>
                    <a:pt x="43319" y="470"/>
                  </a:lnTo>
                  <a:lnTo>
                    <a:pt x="43319" y="1"/>
                  </a:lnTo>
                  <a:close/>
                  <a:moveTo>
                    <a:pt x="44102" y="1"/>
                  </a:moveTo>
                  <a:lnTo>
                    <a:pt x="44102" y="470"/>
                  </a:lnTo>
                  <a:lnTo>
                    <a:pt x="44258" y="470"/>
                  </a:lnTo>
                  <a:lnTo>
                    <a:pt x="44258" y="1"/>
                  </a:lnTo>
                  <a:close/>
                  <a:moveTo>
                    <a:pt x="45041" y="1"/>
                  </a:moveTo>
                  <a:lnTo>
                    <a:pt x="45041" y="470"/>
                  </a:lnTo>
                  <a:lnTo>
                    <a:pt x="45196" y="470"/>
                  </a:lnTo>
                  <a:lnTo>
                    <a:pt x="45198" y="1"/>
                  </a:lnTo>
                  <a:close/>
                  <a:moveTo>
                    <a:pt x="45977" y="1"/>
                  </a:moveTo>
                  <a:lnTo>
                    <a:pt x="45977" y="470"/>
                  </a:lnTo>
                  <a:lnTo>
                    <a:pt x="46135" y="470"/>
                  </a:lnTo>
                  <a:lnTo>
                    <a:pt x="46139" y="1"/>
                  </a:lnTo>
                  <a:close/>
                  <a:moveTo>
                    <a:pt x="46916" y="1"/>
                  </a:moveTo>
                  <a:lnTo>
                    <a:pt x="46916" y="470"/>
                  </a:lnTo>
                  <a:lnTo>
                    <a:pt x="47072" y="470"/>
                  </a:lnTo>
                  <a:lnTo>
                    <a:pt x="47072" y="1"/>
                  </a:lnTo>
                  <a:close/>
                  <a:moveTo>
                    <a:pt x="47857" y="1"/>
                  </a:moveTo>
                  <a:lnTo>
                    <a:pt x="47857" y="470"/>
                  </a:lnTo>
                  <a:lnTo>
                    <a:pt x="48011" y="470"/>
                  </a:lnTo>
                  <a:lnTo>
                    <a:pt x="48014" y="1"/>
                  </a:lnTo>
                  <a:close/>
                  <a:moveTo>
                    <a:pt x="48797" y="1"/>
                  </a:moveTo>
                  <a:lnTo>
                    <a:pt x="48797" y="470"/>
                  </a:lnTo>
                  <a:lnTo>
                    <a:pt x="48949" y="470"/>
                  </a:lnTo>
                  <a:lnTo>
                    <a:pt x="48953" y="1"/>
                  </a:lnTo>
                  <a:close/>
                  <a:moveTo>
                    <a:pt x="49730" y="1"/>
                  </a:moveTo>
                  <a:lnTo>
                    <a:pt x="49730" y="470"/>
                  </a:lnTo>
                  <a:lnTo>
                    <a:pt x="49888" y="470"/>
                  </a:lnTo>
                  <a:lnTo>
                    <a:pt x="49888" y="1"/>
                  </a:lnTo>
                  <a:close/>
                  <a:moveTo>
                    <a:pt x="50669" y="1"/>
                  </a:moveTo>
                  <a:lnTo>
                    <a:pt x="50669" y="470"/>
                  </a:lnTo>
                  <a:lnTo>
                    <a:pt x="50825" y="470"/>
                  </a:lnTo>
                  <a:lnTo>
                    <a:pt x="50825" y="1"/>
                  </a:lnTo>
                  <a:close/>
                  <a:moveTo>
                    <a:pt x="51608" y="1"/>
                  </a:moveTo>
                  <a:lnTo>
                    <a:pt x="51608" y="470"/>
                  </a:lnTo>
                  <a:lnTo>
                    <a:pt x="51764" y="470"/>
                  </a:lnTo>
                  <a:lnTo>
                    <a:pt x="51764" y="1"/>
                  </a:lnTo>
                  <a:close/>
                  <a:moveTo>
                    <a:pt x="52546" y="1"/>
                  </a:moveTo>
                  <a:lnTo>
                    <a:pt x="52546" y="470"/>
                  </a:lnTo>
                  <a:lnTo>
                    <a:pt x="52702" y="470"/>
                  </a:lnTo>
                  <a:lnTo>
                    <a:pt x="52702" y="1"/>
                  </a:lnTo>
                  <a:close/>
                  <a:moveTo>
                    <a:pt x="53483" y="1"/>
                  </a:moveTo>
                  <a:lnTo>
                    <a:pt x="53483" y="470"/>
                  </a:lnTo>
                  <a:lnTo>
                    <a:pt x="53641" y="470"/>
                  </a:lnTo>
                  <a:lnTo>
                    <a:pt x="53641" y="1"/>
                  </a:lnTo>
                  <a:close/>
                  <a:moveTo>
                    <a:pt x="54422" y="1"/>
                  </a:moveTo>
                  <a:lnTo>
                    <a:pt x="54422" y="470"/>
                  </a:lnTo>
                  <a:lnTo>
                    <a:pt x="54578" y="470"/>
                  </a:lnTo>
                  <a:lnTo>
                    <a:pt x="54578" y="1"/>
                  </a:lnTo>
                  <a:close/>
                  <a:moveTo>
                    <a:pt x="55362" y="1"/>
                  </a:moveTo>
                  <a:lnTo>
                    <a:pt x="55362" y="470"/>
                  </a:lnTo>
                  <a:lnTo>
                    <a:pt x="55518" y="470"/>
                  </a:lnTo>
                  <a:lnTo>
                    <a:pt x="55518" y="1"/>
                  </a:lnTo>
                  <a:close/>
                  <a:moveTo>
                    <a:pt x="56299" y="1"/>
                  </a:moveTo>
                  <a:lnTo>
                    <a:pt x="56299" y="470"/>
                  </a:lnTo>
                  <a:lnTo>
                    <a:pt x="56457" y="470"/>
                  </a:lnTo>
                  <a:lnTo>
                    <a:pt x="56457" y="1"/>
                  </a:lnTo>
                  <a:close/>
                  <a:moveTo>
                    <a:pt x="57238" y="1"/>
                  </a:moveTo>
                  <a:lnTo>
                    <a:pt x="57238" y="470"/>
                  </a:lnTo>
                  <a:lnTo>
                    <a:pt x="57394" y="470"/>
                  </a:lnTo>
                  <a:lnTo>
                    <a:pt x="57394" y="1"/>
                  </a:lnTo>
                  <a:close/>
                  <a:moveTo>
                    <a:pt x="58177" y="1"/>
                  </a:moveTo>
                  <a:lnTo>
                    <a:pt x="58177" y="470"/>
                  </a:lnTo>
                  <a:lnTo>
                    <a:pt x="58332" y="470"/>
                  </a:lnTo>
                  <a:lnTo>
                    <a:pt x="58332" y="1"/>
                  </a:lnTo>
                  <a:close/>
                  <a:moveTo>
                    <a:pt x="59115" y="1"/>
                  </a:moveTo>
                  <a:lnTo>
                    <a:pt x="59115" y="470"/>
                  </a:lnTo>
                  <a:lnTo>
                    <a:pt x="59271" y="470"/>
                  </a:lnTo>
                  <a:lnTo>
                    <a:pt x="59271" y="1"/>
                  </a:lnTo>
                  <a:close/>
                  <a:moveTo>
                    <a:pt x="60052" y="1"/>
                  </a:moveTo>
                  <a:lnTo>
                    <a:pt x="60052" y="470"/>
                  </a:lnTo>
                  <a:lnTo>
                    <a:pt x="60210" y="470"/>
                  </a:lnTo>
                  <a:lnTo>
                    <a:pt x="60210" y="1"/>
                  </a:lnTo>
                  <a:close/>
                  <a:moveTo>
                    <a:pt x="60991" y="1"/>
                  </a:moveTo>
                  <a:lnTo>
                    <a:pt x="60991" y="470"/>
                  </a:lnTo>
                  <a:lnTo>
                    <a:pt x="61147" y="470"/>
                  </a:lnTo>
                  <a:lnTo>
                    <a:pt x="61148" y="1"/>
                  </a:lnTo>
                  <a:close/>
                  <a:moveTo>
                    <a:pt x="61929" y="1"/>
                  </a:moveTo>
                  <a:lnTo>
                    <a:pt x="61929" y="470"/>
                  </a:lnTo>
                  <a:lnTo>
                    <a:pt x="62085" y="470"/>
                  </a:lnTo>
                  <a:lnTo>
                    <a:pt x="62089" y="1"/>
                  </a:lnTo>
                  <a:close/>
                  <a:moveTo>
                    <a:pt x="62868" y="1"/>
                  </a:moveTo>
                  <a:lnTo>
                    <a:pt x="62868" y="470"/>
                  </a:lnTo>
                  <a:lnTo>
                    <a:pt x="63024" y="470"/>
                  </a:lnTo>
                  <a:lnTo>
                    <a:pt x="63024" y="1"/>
                  </a:lnTo>
                  <a:close/>
                  <a:moveTo>
                    <a:pt x="63807" y="1"/>
                  </a:moveTo>
                  <a:lnTo>
                    <a:pt x="63807" y="470"/>
                  </a:lnTo>
                  <a:lnTo>
                    <a:pt x="63963" y="470"/>
                  </a:lnTo>
                  <a:lnTo>
                    <a:pt x="63965" y="1"/>
                  </a:lnTo>
                  <a:close/>
                  <a:moveTo>
                    <a:pt x="64747" y="1"/>
                  </a:moveTo>
                  <a:lnTo>
                    <a:pt x="64747" y="470"/>
                  </a:lnTo>
                  <a:lnTo>
                    <a:pt x="64901" y="470"/>
                  </a:lnTo>
                  <a:lnTo>
                    <a:pt x="64903" y="1"/>
                  </a:lnTo>
                  <a:close/>
                  <a:moveTo>
                    <a:pt x="65682" y="1"/>
                  </a:moveTo>
                  <a:lnTo>
                    <a:pt x="65682" y="470"/>
                  </a:lnTo>
                  <a:lnTo>
                    <a:pt x="65838" y="470"/>
                  </a:lnTo>
                  <a:lnTo>
                    <a:pt x="65838" y="1"/>
                  </a:lnTo>
                  <a:close/>
                  <a:moveTo>
                    <a:pt x="66621" y="1"/>
                  </a:moveTo>
                  <a:lnTo>
                    <a:pt x="66621" y="470"/>
                  </a:lnTo>
                  <a:lnTo>
                    <a:pt x="66777" y="470"/>
                  </a:lnTo>
                  <a:lnTo>
                    <a:pt x="66777" y="1"/>
                  </a:lnTo>
                  <a:close/>
                  <a:moveTo>
                    <a:pt x="67560" y="1"/>
                  </a:moveTo>
                  <a:lnTo>
                    <a:pt x="67560" y="470"/>
                  </a:lnTo>
                  <a:lnTo>
                    <a:pt x="67716" y="470"/>
                  </a:lnTo>
                  <a:lnTo>
                    <a:pt x="67716" y="1"/>
                  </a:lnTo>
                  <a:close/>
                  <a:moveTo>
                    <a:pt x="68497" y="1"/>
                  </a:moveTo>
                  <a:lnTo>
                    <a:pt x="68497" y="470"/>
                  </a:lnTo>
                  <a:lnTo>
                    <a:pt x="68652" y="470"/>
                  </a:lnTo>
                  <a:lnTo>
                    <a:pt x="68652" y="1"/>
                  </a:lnTo>
                  <a:close/>
                  <a:moveTo>
                    <a:pt x="69435" y="1"/>
                  </a:moveTo>
                  <a:lnTo>
                    <a:pt x="69435" y="470"/>
                  </a:lnTo>
                  <a:lnTo>
                    <a:pt x="69591" y="470"/>
                  </a:lnTo>
                  <a:lnTo>
                    <a:pt x="69591" y="1"/>
                  </a:lnTo>
                  <a:close/>
                  <a:moveTo>
                    <a:pt x="70374" y="1"/>
                  </a:moveTo>
                  <a:lnTo>
                    <a:pt x="70374" y="470"/>
                  </a:lnTo>
                  <a:lnTo>
                    <a:pt x="70530" y="470"/>
                  </a:lnTo>
                  <a:lnTo>
                    <a:pt x="70530" y="1"/>
                  </a:lnTo>
                  <a:close/>
                  <a:moveTo>
                    <a:pt x="71311" y="1"/>
                  </a:moveTo>
                  <a:lnTo>
                    <a:pt x="71311" y="470"/>
                  </a:lnTo>
                  <a:lnTo>
                    <a:pt x="71468" y="470"/>
                  </a:lnTo>
                  <a:lnTo>
                    <a:pt x="71468" y="1"/>
                  </a:lnTo>
                  <a:close/>
                  <a:moveTo>
                    <a:pt x="72249" y="1"/>
                  </a:moveTo>
                  <a:lnTo>
                    <a:pt x="72249" y="470"/>
                  </a:lnTo>
                  <a:lnTo>
                    <a:pt x="72405" y="470"/>
                  </a:lnTo>
                  <a:lnTo>
                    <a:pt x="72405" y="1"/>
                  </a:lnTo>
                  <a:close/>
                  <a:moveTo>
                    <a:pt x="73188" y="1"/>
                  </a:moveTo>
                  <a:lnTo>
                    <a:pt x="73188" y="470"/>
                  </a:lnTo>
                  <a:lnTo>
                    <a:pt x="73344" y="470"/>
                  </a:lnTo>
                  <a:lnTo>
                    <a:pt x="73344" y="1"/>
                  </a:lnTo>
                  <a:close/>
                  <a:moveTo>
                    <a:pt x="74127" y="1"/>
                  </a:moveTo>
                  <a:lnTo>
                    <a:pt x="74127" y="470"/>
                  </a:lnTo>
                  <a:lnTo>
                    <a:pt x="74283" y="470"/>
                  </a:lnTo>
                  <a:lnTo>
                    <a:pt x="74283" y="1"/>
                  </a:lnTo>
                  <a:close/>
                  <a:moveTo>
                    <a:pt x="75064" y="1"/>
                  </a:moveTo>
                  <a:lnTo>
                    <a:pt x="75064" y="470"/>
                  </a:lnTo>
                  <a:lnTo>
                    <a:pt x="75221" y="470"/>
                  </a:lnTo>
                  <a:lnTo>
                    <a:pt x="75221" y="1"/>
                  </a:lnTo>
                  <a:close/>
                  <a:moveTo>
                    <a:pt x="76002" y="1"/>
                  </a:moveTo>
                  <a:lnTo>
                    <a:pt x="76002" y="470"/>
                  </a:lnTo>
                  <a:lnTo>
                    <a:pt x="76158" y="470"/>
                  </a:lnTo>
                  <a:lnTo>
                    <a:pt x="76158" y="1"/>
                  </a:lnTo>
                  <a:close/>
                  <a:moveTo>
                    <a:pt x="76943" y="1"/>
                  </a:moveTo>
                  <a:lnTo>
                    <a:pt x="76943" y="470"/>
                  </a:lnTo>
                  <a:lnTo>
                    <a:pt x="77099" y="470"/>
                  </a:lnTo>
                  <a:lnTo>
                    <a:pt x="77099" y="1"/>
                  </a:lnTo>
                  <a:close/>
                  <a:moveTo>
                    <a:pt x="77880" y="1"/>
                  </a:moveTo>
                  <a:lnTo>
                    <a:pt x="77880" y="470"/>
                  </a:lnTo>
                  <a:lnTo>
                    <a:pt x="78037" y="470"/>
                  </a:lnTo>
                  <a:lnTo>
                    <a:pt x="78039" y="1"/>
                  </a:lnTo>
                  <a:close/>
                  <a:moveTo>
                    <a:pt x="78818" y="1"/>
                  </a:moveTo>
                  <a:lnTo>
                    <a:pt x="78818" y="470"/>
                  </a:lnTo>
                  <a:lnTo>
                    <a:pt x="78974" y="470"/>
                  </a:lnTo>
                  <a:lnTo>
                    <a:pt x="78974" y="1"/>
                  </a:lnTo>
                  <a:close/>
                  <a:moveTo>
                    <a:pt x="79757" y="1"/>
                  </a:moveTo>
                  <a:lnTo>
                    <a:pt x="79757" y="470"/>
                  </a:lnTo>
                  <a:lnTo>
                    <a:pt x="79913" y="470"/>
                  </a:lnTo>
                  <a:lnTo>
                    <a:pt x="79915" y="1"/>
                  </a:lnTo>
                  <a:close/>
                  <a:moveTo>
                    <a:pt x="80696" y="1"/>
                  </a:moveTo>
                  <a:lnTo>
                    <a:pt x="80696" y="470"/>
                  </a:lnTo>
                  <a:lnTo>
                    <a:pt x="80852" y="470"/>
                  </a:lnTo>
                  <a:lnTo>
                    <a:pt x="80852" y="1"/>
                  </a:lnTo>
                  <a:close/>
                  <a:moveTo>
                    <a:pt x="81633" y="1"/>
                  </a:moveTo>
                  <a:lnTo>
                    <a:pt x="81633" y="470"/>
                  </a:lnTo>
                  <a:lnTo>
                    <a:pt x="81790" y="470"/>
                  </a:lnTo>
                  <a:lnTo>
                    <a:pt x="81790" y="1"/>
                  </a:lnTo>
                  <a:close/>
                  <a:moveTo>
                    <a:pt x="82571" y="1"/>
                  </a:moveTo>
                  <a:lnTo>
                    <a:pt x="82571" y="470"/>
                  </a:lnTo>
                  <a:lnTo>
                    <a:pt x="82727" y="470"/>
                  </a:lnTo>
                  <a:lnTo>
                    <a:pt x="82727" y="1"/>
                  </a:lnTo>
                  <a:close/>
                  <a:moveTo>
                    <a:pt x="83510" y="1"/>
                  </a:moveTo>
                  <a:lnTo>
                    <a:pt x="83510" y="470"/>
                  </a:lnTo>
                  <a:lnTo>
                    <a:pt x="83666" y="470"/>
                  </a:lnTo>
                  <a:lnTo>
                    <a:pt x="83666" y="1"/>
                  </a:lnTo>
                  <a:close/>
                  <a:moveTo>
                    <a:pt x="84449" y="1"/>
                  </a:moveTo>
                  <a:lnTo>
                    <a:pt x="84449" y="470"/>
                  </a:lnTo>
                  <a:lnTo>
                    <a:pt x="84604" y="470"/>
                  </a:lnTo>
                  <a:lnTo>
                    <a:pt x="84604" y="1"/>
                  </a:lnTo>
                  <a:close/>
                  <a:moveTo>
                    <a:pt x="85385" y="1"/>
                  </a:moveTo>
                  <a:lnTo>
                    <a:pt x="85385" y="470"/>
                  </a:lnTo>
                  <a:lnTo>
                    <a:pt x="85543" y="470"/>
                  </a:lnTo>
                  <a:lnTo>
                    <a:pt x="85543" y="1"/>
                  </a:lnTo>
                  <a:close/>
                  <a:moveTo>
                    <a:pt x="86324" y="1"/>
                  </a:moveTo>
                  <a:lnTo>
                    <a:pt x="86324" y="470"/>
                  </a:lnTo>
                  <a:lnTo>
                    <a:pt x="86480" y="470"/>
                  </a:lnTo>
                  <a:lnTo>
                    <a:pt x="86480" y="1"/>
                  </a:lnTo>
                  <a:close/>
                  <a:moveTo>
                    <a:pt x="87263" y="1"/>
                  </a:moveTo>
                  <a:lnTo>
                    <a:pt x="87263" y="470"/>
                  </a:lnTo>
                  <a:lnTo>
                    <a:pt x="87419" y="470"/>
                  </a:lnTo>
                  <a:lnTo>
                    <a:pt x="87419" y="1"/>
                  </a:lnTo>
                  <a:close/>
                  <a:moveTo>
                    <a:pt x="88201" y="1"/>
                  </a:moveTo>
                  <a:lnTo>
                    <a:pt x="88201" y="470"/>
                  </a:lnTo>
                  <a:lnTo>
                    <a:pt x="88357" y="470"/>
                  </a:lnTo>
                  <a:lnTo>
                    <a:pt x="88357" y="1"/>
                  </a:lnTo>
                  <a:close/>
                  <a:moveTo>
                    <a:pt x="89138" y="1"/>
                  </a:moveTo>
                  <a:lnTo>
                    <a:pt x="89138" y="470"/>
                  </a:lnTo>
                  <a:lnTo>
                    <a:pt x="89296" y="470"/>
                  </a:lnTo>
                  <a:lnTo>
                    <a:pt x="89296" y="1"/>
                  </a:lnTo>
                  <a:close/>
                  <a:moveTo>
                    <a:pt x="90079" y="1"/>
                  </a:moveTo>
                  <a:lnTo>
                    <a:pt x="90079" y="470"/>
                  </a:lnTo>
                  <a:lnTo>
                    <a:pt x="90235" y="470"/>
                  </a:lnTo>
                  <a:lnTo>
                    <a:pt x="90235" y="1"/>
                  </a:lnTo>
                  <a:close/>
                  <a:moveTo>
                    <a:pt x="91017" y="1"/>
                  </a:moveTo>
                  <a:lnTo>
                    <a:pt x="91017" y="470"/>
                  </a:lnTo>
                  <a:lnTo>
                    <a:pt x="91173" y="470"/>
                  </a:lnTo>
                  <a:lnTo>
                    <a:pt x="91173" y="1"/>
                  </a:lnTo>
                  <a:close/>
                  <a:moveTo>
                    <a:pt x="91954" y="1"/>
                  </a:moveTo>
                  <a:lnTo>
                    <a:pt x="91954" y="470"/>
                  </a:lnTo>
                  <a:lnTo>
                    <a:pt x="92112" y="470"/>
                  </a:lnTo>
                  <a:lnTo>
                    <a:pt x="92112" y="1"/>
                  </a:lnTo>
                  <a:close/>
                  <a:moveTo>
                    <a:pt x="92893" y="1"/>
                  </a:moveTo>
                  <a:lnTo>
                    <a:pt x="92893" y="470"/>
                  </a:lnTo>
                  <a:lnTo>
                    <a:pt x="93049" y="470"/>
                  </a:lnTo>
                  <a:lnTo>
                    <a:pt x="93049" y="1"/>
                  </a:lnTo>
                  <a:close/>
                  <a:moveTo>
                    <a:pt x="93832" y="1"/>
                  </a:moveTo>
                  <a:lnTo>
                    <a:pt x="93832" y="470"/>
                  </a:lnTo>
                  <a:lnTo>
                    <a:pt x="93987" y="470"/>
                  </a:lnTo>
                  <a:lnTo>
                    <a:pt x="93987" y="1"/>
                  </a:lnTo>
                  <a:close/>
                  <a:moveTo>
                    <a:pt x="94770" y="1"/>
                  </a:moveTo>
                  <a:lnTo>
                    <a:pt x="94770" y="470"/>
                  </a:lnTo>
                  <a:lnTo>
                    <a:pt x="94926" y="470"/>
                  </a:lnTo>
                  <a:lnTo>
                    <a:pt x="94926" y="1"/>
                  </a:lnTo>
                  <a:close/>
                  <a:moveTo>
                    <a:pt x="95707" y="1"/>
                  </a:moveTo>
                  <a:lnTo>
                    <a:pt x="95707" y="470"/>
                  </a:lnTo>
                  <a:lnTo>
                    <a:pt x="95865" y="470"/>
                  </a:lnTo>
                  <a:lnTo>
                    <a:pt x="95865" y="1"/>
                  </a:lnTo>
                  <a:close/>
                  <a:moveTo>
                    <a:pt x="96646" y="1"/>
                  </a:moveTo>
                  <a:lnTo>
                    <a:pt x="96646" y="470"/>
                  </a:lnTo>
                  <a:lnTo>
                    <a:pt x="96802" y="470"/>
                  </a:lnTo>
                  <a:lnTo>
                    <a:pt x="96802" y="1"/>
                  </a:lnTo>
                  <a:close/>
                  <a:moveTo>
                    <a:pt x="97585" y="1"/>
                  </a:moveTo>
                  <a:lnTo>
                    <a:pt x="97585" y="470"/>
                  </a:lnTo>
                  <a:lnTo>
                    <a:pt x="97740" y="470"/>
                  </a:lnTo>
                  <a:lnTo>
                    <a:pt x="97740" y="1"/>
                  </a:lnTo>
                  <a:close/>
                  <a:moveTo>
                    <a:pt x="98523" y="1"/>
                  </a:moveTo>
                  <a:lnTo>
                    <a:pt x="98523" y="470"/>
                  </a:lnTo>
                  <a:lnTo>
                    <a:pt x="98679" y="470"/>
                  </a:lnTo>
                  <a:lnTo>
                    <a:pt x="98679" y="1"/>
                  </a:lnTo>
                  <a:close/>
                  <a:moveTo>
                    <a:pt x="99460" y="1"/>
                  </a:moveTo>
                  <a:lnTo>
                    <a:pt x="99460" y="470"/>
                  </a:lnTo>
                  <a:lnTo>
                    <a:pt x="99618" y="470"/>
                  </a:lnTo>
                  <a:lnTo>
                    <a:pt x="99618" y="1"/>
                  </a:lnTo>
                  <a:close/>
                  <a:moveTo>
                    <a:pt x="100399" y="1"/>
                  </a:moveTo>
                  <a:lnTo>
                    <a:pt x="100399" y="470"/>
                  </a:lnTo>
                  <a:lnTo>
                    <a:pt x="100555" y="470"/>
                  </a:lnTo>
                  <a:lnTo>
                    <a:pt x="100555" y="1"/>
                  </a:lnTo>
                  <a:close/>
                  <a:moveTo>
                    <a:pt x="101337" y="1"/>
                  </a:moveTo>
                  <a:lnTo>
                    <a:pt x="101337" y="470"/>
                  </a:lnTo>
                  <a:lnTo>
                    <a:pt x="101493" y="470"/>
                  </a:lnTo>
                  <a:lnTo>
                    <a:pt x="101493" y="1"/>
                  </a:lnTo>
                  <a:close/>
                  <a:moveTo>
                    <a:pt x="102276" y="1"/>
                  </a:moveTo>
                  <a:lnTo>
                    <a:pt x="102276" y="470"/>
                  </a:lnTo>
                  <a:lnTo>
                    <a:pt x="102432" y="470"/>
                  </a:lnTo>
                  <a:lnTo>
                    <a:pt x="102432" y="1"/>
                  </a:lnTo>
                  <a:close/>
                  <a:moveTo>
                    <a:pt x="103213" y="1"/>
                  </a:moveTo>
                  <a:lnTo>
                    <a:pt x="103213" y="470"/>
                  </a:lnTo>
                  <a:lnTo>
                    <a:pt x="103371" y="470"/>
                  </a:lnTo>
                  <a:lnTo>
                    <a:pt x="103371" y="1"/>
                  </a:lnTo>
                  <a:close/>
                  <a:moveTo>
                    <a:pt x="104152" y="1"/>
                  </a:moveTo>
                  <a:lnTo>
                    <a:pt x="104152" y="470"/>
                  </a:lnTo>
                  <a:lnTo>
                    <a:pt x="104309" y="470"/>
                  </a:lnTo>
                  <a:lnTo>
                    <a:pt x="104309" y="1"/>
                  </a:lnTo>
                  <a:close/>
                  <a:moveTo>
                    <a:pt x="105090" y="1"/>
                  </a:moveTo>
                  <a:lnTo>
                    <a:pt x="105090" y="470"/>
                  </a:lnTo>
                  <a:lnTo>
                    <a:pt x="105246" y="470"/>
                  </a:lnTo>
                  <a:lnTo>
                    <a:pt x="105246" y="1"/>
                  </a:lnTo>
                  <a:close/>
                  <a:moveTo>
                    <a:pt x="106029" y="1"/>
                  </a:moveTo>
                  <a:lnTo>
                    <a:pt x="106029" y="470"/>
                  </a:lnTo>
                  <a:lnTo>
                    <a:pt x="106185" y="470"/>
                  </a:lnTo>
                  <a:lnTo>
                    <a:pt x="106185" y="1"/>
                  </a:lnTo>
                  <a:close/>
                  <a:moveTo>
                    <a:pt x="106968" y="1"/>
                  </a:moveTo>
                  <a:lnTo>
                    <a:pt x="106968" y="470"/>
                  </a:lnTo>
                  <a:lnTo>
                    <a:pt x="107123" y="470"/>
                  </a:lnTo>
                  <a:lnTo>
                    <a:pt x="107123" y="1"/>
                  </a:lnTo>
                  <a:close/>
                  <a:moveTo>
                    <a:pt x="107904" y="1"/>
                  </a:moveTo>
                  <a:lnTo>
                    <a:pt x="107904" y="470"/>
                  </a:lnTo>
                  <a:lnTo>
                    <a:pt x="108062" y="470"/>
                  </a:lnTo>
                  <a:lnTo>
                    <a:pt x="108062" y="1"/>
                  </a:lnTo>
                  <a:close/>
                  <a:moveTo>
                    <a:pt x="108843" y="1"/>
                  </a:moveTo>
                  <a:lnTo>
                    <a:pt x="108843" y="470"/>
                  </a:lnTo>
                  <a:lnTo>
                    <a:pt x="108999" y="470"/>
                  </a:lnTo>
                  <a:lnTo>
                    <a:pt x="108999" y="1"/>
                  </a:lnTo>
                  <a:close/>
                  <a:moveTo>
                    <a:pt x="109782" y="1"/>
                  </a:moveTo>
                  <a:lnTo>
                    <a:pt x="109782" y="470"/>
                  </a:lnTo>
                  <a:lnTo>
                    <a:pt x="109938" y="470"/>
                  </a:lnTo>
                  <a:lnTo>
                    <a:pt x="109938" y="1"/>
                  </a:lnTo>
                  <a:close/>
                  <a:moveTo>
                    <a:pt x="110720" y="1"/>
                  </a:moveTo>
                  <a:lnTo>
                    <a:pt x="110720" y="470"/>
                  </a:lnTo>
                  <a:lnTo>
                    <a:pt x="110876" y="470"/>
                  </a:lnTo>
                  <a:lnTo>
                    <a:pt x="110876" y="1"/>
                  </a:lnTo>
                  <a:close/>
                  <a:moveTo>
                    <a:pt x="111657" y="1"/>
                  </a:moveTo>
                  <a:lnTo>
                    <a:pt x="111657" y="470"/>
                  </a:lnTo>
                  <a:lnTo>
                    <a:pt x="111813" y="470"/>
                  </a:lnTo>
                  <a:lnTo>
                    <a:pt x="111815" y="1"/>
                  </a:lnTo>
                  <a:close/>
                  <a:moveTo>
                    <a:pt x="112596" y="1"/>
                  </a:moveTo>
                  <a:lnTo>
                    <a:pt x="112596" y="470"/>
                  </a:lnTo>
                  <a:lnTo>
                    <a:pt x="112752" y="470"/>
                  </a:lnTo>
                  <a:lnTo>
                    <a:pt x="112752" y="1"/>
                  </a:lnTo>
                  <a:close/>
                  <a:moveTo>
                    <a:pt x="113535" y="1"/>
                  </a:moveTo>
                  <a:lnTo>
                    <a:pt x="113535" y="470"/>
                  </a:lnTo>
                  <a:lnTo>
                    <a:pt x="113691" y="470"/>
                  </a:lnTo>
                  <a:lnTo>
                    <a:pt x="113691" y="1"/>
                  </a:lnTo>
                  <a:close/>
                  <a:moveTo>
                    <a:pt x="114472" y="1"/>
                  </a:moveTo>
                  <a:lnTo>
                    <a:pt x="114472" y="470"/>
                  </a:lnTo>
                  <a:lnTo>
                    <a:pt x="114629" y="470"/>
                  </a:lnTo>
                  <a:lnTo>
                    <a:pt x="114629" y="1"/>
                  </a:lnTo>
                  <a:close/>
                  <a:moveTo>
                    <a:pt x="115410" y="1"/>
                  </a:moveTo>
                  <a:lnTo>
                    <a:pt x="115410" y="470"/>
                  </a:lnTo>
                  <a:lnTo>
                    <a:pt x="115566" y="470"/>
                  </a:lnTo>
                  <a:lnTo>
                    <a:pt x="115566" y="1"/>
                  </a:lnTo>
                  <a:close/>
                  <a:moveTo>
                    <a:pt x="116349" y="1"/>
                  </a:moveTo>
                  <a:lnTo>
                    <a:pt x="116349" y="470"/>
                  </a:lnTo>
                  <a:lnTo>
                    <a:pt x="116505" y="470"/>
                  </a:lnTo>
                  <a:lnTo>
                    <a:pt x="116505" y="1"/>
                  </a:lnTo>
                  <a:close/>
                  <a:moveTo>
                    <a:pt x="117288" y="1"/>
                  </a:moveTo>
                  <a:lnTo>
                    <a:pt x="117288" y="470"/>
                  </a:lnTo>
                  <a:lnTo>
                    <a:pt x="117443" y="470"/>
                  </a:lnTo>
                  <a:lnTo>
                    <a:pt x="117443" y="1"/>
                  </a:lnTo>
                  <a:close/>
                  <a:moveTo>
                    <a:pt x="118224" y="1"/>
                  </a:moveTo>
                  <a:lnTo>
                    <a:pt x="118224" y="470"/>
                  </a:lnTo>
                  <a:lnTo>
                    <a:pt x="118382" y="470"/>
                  </a:lnTo>
                  <a:lnTo>
                    <a:pt x="118382" y="1"/>
                  </a:lnTo>
                  <a:close/>
                  <a:moveTo>
                    <a:pt x="119163" y="1"/>
                  </a:moveTo>
                  <a:lnTo>
                    <a:pt x="119163" y="470"/>
                  </a:lnTo>
                  <a:lnTo>
                    <a:pt x="119321" y="470"/>
                  </a:lnTo>
                  <a:lnTo>
                    <a:pt x="119321" y="1"/>
                  </a:lnTo>
                  <a:close/>
                  <a:moveTo>
                    <a:pt x="120102" y="1"/>
                  </a:moveTo>
                  <a:lnTo>
                    <a:pt x="120102" y="470"/>
                  </a:lnTo>
                  <a:lnTo>
                    <a:pt x="120258" y="470"/>
                  </a:lnTo>
                  <a:lnTo>
                    <a:pt x="120258" y="1"/>
                  </a:lnTo>
                  <a:close/>
                  <a:moveTo>
                    <a:pt x="121040" y="1"/>
                  </a:moveTo>
                  <a:lnTo>
                    <a:pt x="121040" y="470"/>
                  </a:lnTo>
                  <a:lnTo>
                    <a:pt x="121196" y="470"/>
                  </a:lnTo>
                  <a:lnTo>
                    <a:pt x="121196" y="1"/>
                  </a:lnTo>
                  <a:close/>
                  <a:moveTo>
                    <a:pt x="121977" y="1"/>
                  </a:moveTo>
                  <a:lnTo>
                    <a:pt x="121977" y="470"/>
                  </a:lnTo>
                  <a:lnTo>
                    <a:pt x="122135" y="470"/>
                  </a:lnTo>
                  <a:lnTo>
                    <a:pt x="122135" y="1"/>
                  </a:lnTo>
                  <a:close/>
                  <a:moveTo>
                    <a:pt x="122916" y="1"/>
                  </a:moveTo>
                  <a:lnTo>
                    <a:pt x="122916" y="470"/>
                  </a:lnTo>
                  <a:lnTo>
                    <a:pt x="123074" y="470"/>
                  </a:lnTo>
                  <a:lnTo>
                    <a:pt x="123074" y="1"/>
                  </a:lnTo>
                  <a:close/>
                  <a:moveTo>
                    <a:pt x="123855" y="1"/>
                  </a:moveTo>
                  <a:lnTo>
                    <a:pt x="123855" y="470"/>
                  </a:lnTo>
                  <a:lnTo>
                    <a:pt x="124010" y="470"/>
                  </a:lnTo>
                  <a:lnTo>
                    <a:pt x="124010" y="1"/>
                  </a:lnTo>
                  <a:close/>
                  <a:moveTo>
                    <a:pt x="124793" y="1"/>
                  </a:moveTo>
                  <a:lnTo>
                    <a:pt x="124793" y="470"/>
                  </a:lnTo>
                  <a:lnTo>
                    <a:pt x="124949" y="470"/>
                  </a:lnTo>
                  <a:lnTo>
                    <a:pt x="124949" y="1"/>
                  </a:lnTo>
                  <a:close/>
                  <a:moveTo>
                    <a:pt x="125732" y="1"/>
                  </a:moveTo>
                  <a:lnTo>
                    <a:pt x="125732" y="470"/>
                  </a:lnTo>
                  <a:lnTo>
                    <a:pt x="125888" y="470"/>
                  </a:lnTo>
                  <a:lnTo>
                    <a:pt x="1258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1" name="Shape 1501"/>
        <p:cNvGrpSpPr/>
        <p:nvPr/>
      </p:nvGrpSpPr>
      <p:grpSpPr>
        <a:xfrm>
          <a:off x="0" y="0"/>
          <a:ext cx="0" cy="0"/>
          <a:chOff x="0" y="0"/>
          <a:chExt cx="0" cy="0"/>
        </a:xfrm>
      </p:grpSpPr>
      <p:sp>
        <p:nvSpPr>
          <p:cNvPr id="1502" name="Google Shape;1502;p2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1503" name="Google Shape;1503;p27"/>
          <p:cNvSpPr txBox="1"/>
          <p:nvPr>
            <p:ph idx="1" type="subTitle"/>
          </p:nvPr>
        </p:nvSpPr>
        <p:spPr>
          <a:xfrm>
            <a:off x="188750" y="1356650"/>
            <a:ext cx="4447500" cy="269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Net Asset Value:</a:t>
            </a:r>
            <a:endParaRPr b="1" sz="1500"/>
          </a:p>
          <a:p>
            <a:pPr indent="0" lvl="0" marL="0" rtl="0" algn="l">
              <a:spcBef>
                <a:spcPts val="0"/>
              </a:spcBef>
              <a:spcAft>
                <a:spcPts val="0"/>
              </a:spcAft>
              <a:buNone/>
            </a:pPr>
            <a:r>
              <a:rPr lang="en" sz="1500"/>
              <a:t>Net asset value is the value of an entity's assets minus the value of its liabilities, often in relation to open-end, mutual funds, hedge funds, and venture capital funds.</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rPr b="1" lang="en" sz="1500"/>
              <a:t>Problem Statement:</a:t>
            </a:r>
            <a:endParaRPr b="1" sz="1500"/>
          </a:p>
          <a:p>
            <a:pPr indent="0" lvl="0" marL="0" rtl="0" algn="l">
              <a:spcBef>
                <a:spcPts val="0"/>
              </a:spcBef>
              <a:spcAft>
                <a:spcPts val="0"/>
              </a:spcAft>
              <a:buNone/>
            </a:pPr>
            <a:r>
              <a:rPr lang="en" sz="1500"/>
              <a:t>How can we accurately forecast future NAVs for various schemes using historical data in order to strategically guide the investment company and inform investors about potential returns?</a:t>
            </a:r>
            <a:endParaRPr sz="1500"/>
          </a:p>
        </p:txBody>
      </p:sp>
      <p:pic>
        <p:nvPicPr>
          <p:cNvPr id="1504" name="Google Shape;1504;p27"/>
          <p:cNvPicPr preferRelativeResize="0"/>
          <p:nvPr>
            <p:ph idx="2" type="pic"/>
          </p:nvPr>
        </p:nvPicPr>
        <p:blipFill rotWithShape="1">
          <a:blip r:embed="rId3">
            <a:alphaModFix/>
          </a:blip>
          <a:srcRect b="5108" l="0" r="0" t="5108"/>
          <a:stretch/>
        </p:blipFill>
        <p:spPr>
          <a:xfrm>
            <a:off x="4742425" y="1685250"/>
            <a:ext cx="3688300" cy="22070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8" name="Shape 1508"/>
        <p:cNvGrpSpPr/>
        <p:nvPr/>
      </p:nvGrpSpPr>
      <p:grpSpPr>
        <a:xfrm>
          <a:off x="0" y="0"/>
          <a:ext cx="0" cy="0"/>
          <a:chOff x="0" y="0"/>
          <a:chExt cx="0" cy="0"/>
        </a:xfrm>
      </p:grpSpPr>
      <p:sp>
        <p:nvSpPr>
          <p:cNvPr id="1509" name="Google Shape;1509;p28"/>
          <p:cNvSpPr txBox="1"/>
          <p:nvPr>
            <p:ph type="title"/>
          </p:nvPr>
        </p:nvSpPr>
        <p:spPr>
          <a:xfrm>
            <a:off x="720000" y="2926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Main Objective</a:t>
            </a:r>
            <a:endParaRPr/>
          </a:p>
        </p:txBody>
      </p:sp>
      <p:sp>
        <p:nvSpPr>
          <p:cNvPr id="1510" name="Google Shape;1510;p28"/>
          <p:cNvSpPr/>
          <p:nvPr/>
        </p:nvSpPr>
        <p:spPr>
          <a:xfrm>
            <a:off x="713225" y="1238998"/>
            <a:ext cx="3066600" cy="30666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28"/>
          <p:cNvSpPr/>
          <p:nvPr/>
        </p:nvSpPr>
        <p:spPr>
          <a:xfrm>
            <a:off x="974525" y="1761917"/>
            <a:ext cx="2544000" cy="2544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8"/>
          <p:cNvSpPr/>
          <p:nvPr/>
        </p:nvSpPr>
        <p:spPr>
          <a:xfrm>
            <a:off x="1477475" y="2767385"/>
            <a:ext cx="1538100" cy="153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8"/>
          <p:cNvSpPr txBox="1"/>
          <p:nvPr/>
        </p:nvSpPr>
        <p:spPr>
          <a:xfrm>
            <a:off x="1647275" y="1230575"/>
            <a:ext cx="1198500" cy="52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2000">
              <a:solidFill>
                <a:schemeClr val="lt1"/>
              </a:solidFill>
              <a:latin typeface="Kanit Medium"/>
              <a:ea typeface="Kanit Medium"/>
              <a:cs typeface="Kanit Medium"/>
              <a:sym typeface="Kanit Medium"/>
            </a:endParaRPr>
          </a:p>
        </p:txBody>
      </p:sp>
      <p:sp>
        <p:nvSpPr>
          <p:cNvPr id="1514" name="Google Shape;1514;p28"/>
          <p:cNvSpPr txBox="1"/>
          <p:nvPr/>
        </p:nvSpPr>
        <p:spPr>
          <a:xfrm>
            <a:off x="1647275" y="2063097"/>
            <a:ext cx="1198500" cy="52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2000">
              <a:solidFill>
                <a:schemeClr val="dk1"/>
              </a:solidFill>
              <a:latin typeface="Kanit Medium"/>
              <a:ea typeface="Kanit Medium"/>
              <a:cs typeface="Kanit Medium"/>
              <a:sym typeface="Kanit Medium"/>
            </a:endParaRPr>
          </a:p>
        </p:txBody>
      </p:sp>
      <p:sp>
        <p:nvSpPr>
          <p:cNvPr id="1515" name="Google Shape;1515;p28"/>
          <p:cNvSpPr txBox="1"/>
          <p:nvPr/>
        </p:nvSpPr>
        <p:spPr>
          <a:xfrm>
            <a:off x="1647275" y="3374936"/>
            <a:ext cx="1198500" cy="52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2000">
              <a:solidFill>
                <a:schemeClr val="dk1"/>
              </a:solidFill>
              <a:latin typeface="Kanit Medium"/>
              <a:ea typeface="Kanit Medium"/>
              <a:cs typeface="Kanit Medium"/>
              <a:sym typeface="Kanit Medium"/>
            </a:endParaRPr>
          </a:p>
        </p:txBody>
      </p:sp>
      <p:sp>
        <p:nvSpPr>
          <p:cNvPr id="1516" name="Google Shape;1516;p28"/>
          <p:cNvSpPr txBox="1"/>
          <p:nvPr/>
        </p:nvSpPr>
        <p:spPr>
          <a:xfrm>
            <a:off x="4674675" y="1034525"/>
            <a:ext cx="4350000" cy="1135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Kanit Medium"/>
                <a:ea typeface="Kanit Medium"/>
                <a:cs typeface="Kanit Medium"/>
                <a:sym typeface="Kanit Medium"/>
              </a:rPr>
              <a:t>The main objective is to help Organizations (</a:t>
            </a:r>
            <a:r>
              <a:rPr lang="en" sz="1800">
                <a:solidFill>
                  <a:schemeClr val="dk1"/>
                </a:solidFill>
                <a:latin typeface="Kanit Medium"/>
                <a:ea typeface="Kanit Medium"/>
                <a:cs typeface="Kanit Medium"/>
                <a:sym typeface="Kanit Medium"/>
              </a:rPr>
              <a:t>UTT AMIS</a:t>
            </a:r>
            <a:r>
              <a:rPr lang="en" sz="1800">
                <a:solidFill>
                  <a:schemeClr val="dk1"/>
                </a:solidFill>
                <a:latin typeface="Kanit Medium"/>
                <a:ea typeface="Kanit Medium"/>
                <a:cs typeface="Kanit Medium"/>
                <a:sym typeface="Kanit Medium"/>
              </a:rPr>
              <a:t>) or individuals make informed decisions on investment portfolios</a:t>
            </a:r>
            <a:endParaRPr sz="1800">
              <a:solidFill>
                <a:schemeClr val="dk1"/>
              </a:solidFill>
              <a:latin typeface="Kanit Medium"/>
              <a:ea typeface="Kanit Medium"/>
              <a:cs typeface="Kanit Medium"/>
              <a:sym typeface="Kanit Medium"/>
            </a:endParaRPr>
          </a:p>
        </p:txBody>
      </p:sp>
      <p:sp>
        <p:nvSpPr>
          <p:cNvPr id="1517" name="Google Shape;1517;p28"/>
          <p:cNvSpPr txBox="1"/>
          <p:nvPr/>
        </p:nvSpPr>
        <p:spPr>
          <a:xfrm>
            <a:off x="4674675" y="2209675"/>
            <a:ext cx="4409100" cy="89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Work Sans"/>
                <a:ea typeface="Work Sans"/>
                <a:cs typeface="Work Sans"/>
                <a:sym typeface="Work Sans"/>
              </a:rPr>
              <a:t>This will be done by creating a robust </a:t>
            </a:r>
            <a:r>
              <a:rPr lang="en" sz="1200">
                <a:solidFill>
                  <a:schemeClr val="dk1"/>
                </a:solidFill>
                <a:latin typeface="Work Sans"/>
                <a:ea typeface="Work Sans"/>
                <a:cs typeface="Work Sans"/>
                <a:sym typeface="Work Sans"/>
              </a:rPr>
              <a:t>forecasting</a:t>
            </a:r>
            <a:r>
              <a:rPr lang="en" sz="1200">
                <a:solidFill>
                  <a:schemeClr val="dk1"/>
                </a:solidFill>
                <a:latin typeface="Work Sans"/>
                <a:ea typeface="Work Sans"/>
                <a:cs typeface="Work Sans"/>
                <a:sym typeface="Work Sans"/>
              </a:rPr>
              <a:t> model that will </a:t>
            </a:r>
            <a:r>
              <a:rPr lang="en" sz="1200">
                <a:solidFill>
                  <a:schemeClr val="dk1"/>
                </a:solidFill>
                <a:latin typeface="Work Sans"/>
                <a:ea typeface="Work Sans"/>
                <a:cs typeface="Work Sans"/>
                <a:sym typeface="Work Sans"/>
              </a:rPr>
              <a:t>leverage</a:t>
            </a:r>
            <a:r>
              <a:rPr lang="en" sz="1200">
                <a:solidFill>
                  <a:schemeClr val="dk1"/>
                </a:solidFill>
                <a:latin typeface="Work Sans"/>
                <a:ea typeface="Work Sans"/>
                <a:cs typeface="Work Sans"/>
                <a:sym typeface="Work Sans"/>
              </a:rPr>
              <a:t> historical data to make predictions on the Net Asset Values of a certain scheme after a certain </a:t>
            </a:r>
            <a:r>
              <a:rPr lang="en" sz="1200">
                <a:solidFill>
                  <a:schemeClr val="dk1"/>
                </a:solidFill>
                <a:latin typeface="Work Sans"/>
                <a:ea typeface="Work Sans"/>
                <a:cs typeface="Work Sans"/>
                <a:sym typeface="Work Sans"/>
              </a:rPr>
              <a:t>period</a:t>
            </a:r>
            <a:r>
              <a:rPr lang="en" sz="1200">
                <a:solidFill>
                  <a:schemeClr val="dk1"/>
                </a:solidFill>
                <a:latin typeface="Work Sans"/>
                <a:ea typeface="Work Sans"/>
                <a:cs typeface="Work Sans"/>
                <a:sym typeface="Work Sans"/>
              </a:rPr>
              <a:t> of time.</a:t>
            </a:r>
            <a:endParaRPr sz="1200">
              <a:solidFill>
                <a:schemeClr val="dk1"/>
              </a:solidFill>
              <a:latin typeface="Work Sans"/>
              <a:ea typeface="Work Sans"/>
              <a:cs typeface="Work Sans"/>
              <a:sym typeface="Work Sans"/>
            </a:endParaRPr>
          </a:p>
        </p:txBody>
      </p:sp>
      <p:sp>
        <p:nvSpPr>
          <p:cNvPr id="1518" name="Google Shape;1518;p28"/>
          <p:cNvSpPr txBox="1"/>
          <p:nvPr/>
        </p:nvSpPr>
        <p:spPr>
          <a:xfrm>
            <a:off x="4674675" y="3312675"/>
            <a:ext cx="4350000" cy="8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Work Sans"/>
                <a:ea typeface="Work Sans"/>
                <a:cs typeface="Work Sans"/>
                <a:sym typeface="Work Sans"/>
              </a:rPr>
              <a:t>By identifying the future Net Asset Values Organizations or individuals can be able to make informed decisions on whether or not to invest on a certain scheme.</a:t>
            </a:r>
            <a:endParaRPr sz="1200">
              <a:solidFill>
                <a:schemeClr val="dk1"/>
              </a:solidFill>
              <a:latin typeface="Work Sans"/>
              <a:ea typeface="Work Sans"/>
              <a:cs typeface="Work Sans"/>
              <a:sym typeface="Work Sans"/>
            </a:endParaRPr>
          </a:p>
        </p:txBody>
      </p:sp>
      <p:sp>
        <p:nvSpPr>
          <p:cNvPr id="1519" name="Google Shape;1519;p28"/>
          <p:cNvSpPr/>
          <p:nvPr/>
        </p:nvSpPr>
        <p:spPr>
          <a:xfrm>
            <a:off x="4137013" y="3427975"/>
            <a:ext cx="517800" cy="517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28"/>
          <p:cNvSpPr/>
          <p:nvPr/>
        </p:nvSpPr>
        <p:spPr>
          <a:xfrm>
            <a:off x="4303513" y="3594475"/>
            <a:ext cx="184800" cy="184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28"/>
          <p:cNvSpPr/>
          <p:nvPr/>
        </p:nvSpPr>
        <p:spPr>
          <a:xfrm>
            <a:off x="4137025" y="2398425"/>
            <a:ext cx="517800" cy="517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8"/>
          <p:cNvSpPr/>
          <p:nvPr/>
        </p:nvSpPr>
        <p:spPr>
          <a:xfrm>
            <a:off x="4303525" y="2564925"/>
            <a:ext cx="184800" cy="184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28"/>
          <p:cNvSpPr/>
          <p:nvPr/>
        </p:nvSpPr>
        <p:spPr>
          <a:xfrm>
            <a:off x="4137013" y="1216475"/>
            <a:ext cx="517800" cy="517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28"/>
          <p:cNvSpPr/>
          <p:nvPr/>
        </p:nvSpPr>
        <p:spPr>
          <a:xfrm>
            <a:off x="4303513" y="1382975"/>
            <a:ext cx="184800" cy="184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8" name="Shape 1528"/>
        <p:cNvGrpSpPr/>
        <p:nvPr/>
      </p:nvGrpSpPr>
      <p:grpSpPr>
        <a:xfrm>
          <a:off x="0" y="0"/>
          <a:ext cx="0" cy="0"/>
          <a:chOff x="0" y="0"/>
          <a:chExt cx="0" cy="0"/>
        </a:xfrm>
      </p:grpSpPr>
      <p:sp>
        <p:nvSpPr>
          <p:cNvPr id="1529" name="Google Shape;1529;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Specific Objectives</a:t>
            </a:r>
            <a:endParaRPr/>
          </a:p>
        </p:txBody>
      </p:sp>
      <p:sp>
        <p:nvSpPr>
          <p:cNvPr id="1530" name="Google Shape;1530;p29"/>
          <p:cNvSpPr txBox="1"/>
          <p:nvPr>
            <p:ph idx="1" type="subTitle"/>
          </p:nvPr>
        </p:nvSpPr>
        <p:spPr>
          <a:xfrm>
            <a:off x="719999" y="1697873"/>
            <a:ext cx="2396100" cy="106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Obtaining data from the UTT AMIS organization website and put it a form which can be utilized to create the model (s).</a:t>
            </a:r>
            <a:endParaRPr/>
          </a:p>
        </p:txBody>
      </p:sp>
      <p:sp>
        <p:nvSpPr>
          <p:cNvPr id="1531" name="Google Shape;1531;p29"/>
          <p:cNvSpPr txBox="1"/>
          <p:nvPr>
            <p:ph idx="2" type="subTitle"/>
          </p:nvPr>
        </p:nvSpPr>
        <p:spPr>
          <a:xfrm>
            <a:off x="3373950" y="1697882"/>
            <a:ext cx="2396100" cy="106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Exploratory</a:t>
            </a:r>
            <a:r>
              <a:rPr lang="en"/>
              <a:t> Data Analysis is done in order to obtain insights and capture trends that are available in the data.</a:t>
            </a:r>
            <a:endParaRPr/>
          </a:p>
        </p:txBody>
      </p:sp>
      <p:sp>
        <p:nvSpPr>
          <p:cNvPr id="1532" name="Google Shape;1532;p29"/>
          <p:cNvSpPr txBox="1"/>
          <p:nvPr>
            <p:ph idx="3" type="subTitle"/>
          </p:nvPr>
        </p:nvSpPr>
        <p:spPr>
          <a:xfrm>
            <a:off x="720000" y="3200375"/>
            <a:ext cx="2396100" cy="120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Task of feature </a:t>
            </a:r>
            <a:r>
              <a:rPr lang="en"/>
              <a:t>engineering</a:t>
            </a:r>
            <a:r>
              <a:rPr lang="en"/>
              <a:t> is accompanied with feature selection and feature importance, all in </a:t>
            </a:r>
            <a:r>
              <a:rPr lang="en"/>
              <a:t>order to identify the best features to be used.</a:t>
            </a:r>
            <a:endParaRPr/>
          </a:p>
        </p:txBody>
      </p:sp>
      <p:sp>
        <p:nvSpPr>
          <p:cNvPr id="1533" name="Google Shape;1533;p29"/>
          <p:cNvSpPr txBox="1"/>
          <p:nvPr>
            <p:ph idx="4" type="subTitle"/>
          </p:nvPr>
        </p:nvSpPr>
        <p:spPr>
          <a:xfrm>
            <a:off x="3373950" y="3200375"/>
            <a:ext cx="2396100" cy="120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task of model </a:t>
            </a:r>
            <a:r>
              <a:rPr lang="en"/>
              <a:t>development</a:t>
            </a:r>
            <a:r>
              <a:rPr lang="en"/>
              <a:t> is done by selecting and continuously testing various models and algorithms for both ML and Timeseries</a:t>
            </a:r>
            <a:endParaRPr/>
          </a:p>
        </p:txBody>
      </p:sp>
      <p:sp>
        <p:nvSpPr>
          <p:cNvPr id="1534" name="Google Shape;1534;p29"/>
          <p:cNvSpPr txBox="1"/>
          <p:nvPr>
            <p:ph idx="7" type="subTitle"/>
          </p:nvPr>
        </p:nvSpPr>
        <p:spPr>
          <a:xfrm>
            <a:off x="720149" y="1328650"/>
            <a:ext cx="23958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Data Collection</a:t>
            </a:r>
            <a:endParaRPr/>
          </a:p>
        </p:txBody>
      </p:sp>
      <p:sp>
        <p:nvSpPr>
          <p:cNvPr id="1535" name="Google Shape;1535;p29"/>
          <p:cNvSpPr txBox="1"/>
          <p:nvPr>
            <p:ph idx="8" type="subTitle"/>
          </p:nvPr>
        </p:nvSpPr>
        <p:spPr>
          <a:xfrm>
            <a:off x="3373950" y="1328655"/>
            <a:ext cx="23958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EDA</a:t>
            </a:r>
            <a:endParaRPr/>
          </a:p>
        </p:txBody>
      </p:sp>
      <p:sp>
        <p:nvSpPr>
          <p:cNvPr id="1536" name="Google Shape;1536;p29"/>
          <p:cNvSpPr txBox="1"/>
          <p:nvPr>
            <p:ph idx="9" type="subTitle"/>
          </p:nvPr>
        </p:nvSpPr>
        <p:spPr>
          <a:xfrm>
            <a:off x="6028051" y="1328655"/>
            <a:ext cx="23958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Visualization</a:t>
            </a:r>
            <a:endParaRPr/>
          </a:p>
        </p:txBody>
      </p:sp>
      <p:sp>
        <p:nvSpPr>
          <p:cNvPr id="1537" name="Google Shape;1537;p29"/>
          <p:cNvSpPr txBox="1"/>
          <p:nvPr>
            <p:ph idx="5" type="subTitle"/>
          </p:nvPr>
        </p:nvSpPr>
        <p:spPr>
          <a:xfrm>
            <a:off x="6027901" y="1697882"/>
            <a:ext cx="2396100" cy="106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Visualizations are also done in order to </a:t>
            </a:r>
            <a:r>
              <a:rPr lang="en"/>
              <a:t>obtain</a:t>
            </a:r>
            <a:r>
              <a:rPr lang="en"/>
              <a:t> clearer insights of the data in forms of plots and graphs.</a:t>
            </a:r>
            <a:endParaRPr/>
          </a:p>
        </p:txBody>
      </p:sp>
      <p:sp>
        <p:nvSpPr>
          <p:cNvPr id="1538" name="Google Shape;1538;p29"/>
          <p:cNvSpPr txBox="1"/>
          <p:nvPr>
            <p:ph idx="6" type="subTitle"/>
          </p:nvPr>
        </p:nvSpPr>
        <p:spPr>
          <a:xfrm>
            <a:off x="6027901" y="3276572"/>
            <a:ext cx="2396100" cy="106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task of model deployment was done using streamlit and hosting using the streamlit cloud </a:t>
            </a:r>
            <a:r>
              <a:rPr lang="en"/>
              <a:t>community.</a:t>
            </a:r>
            <a:endParaRPr/>
          </a:p>
        </p:txBody>
      </p:sp>
      <p:sp>
        <p:nvSpPr>
          <p:cNvPr id="1539" name="Google Shape;1539;p29"/>
          <p:cNvSpPr txBox="1"/>
          <p:nvPr>
            <p:ph idx="13" type="subTitle"/>
          </p:nvPr>
        </p:nvSpPr>
        <p:spPr>
          <a:xfrm>
            <a:off x="532500" y="2904450"/>
            <a:ext cx="25836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Feature Engineering</a:t>
            </a:r>
            <a:endParaRPr/>
          </a:p>
        </p:txBody>
      </p:sp>
      <p:sp>
        <p:nvSpPr>
          <p:cNvPr id="1540" name="Google Shape;1540;p29"/>
          <p:cNvSpPr txBox="1"/>
          <p:nvPr>
            <p:ph idx="14" type="subTitle"/>
          </p:nvPr>
        </p:nvSpPr>
        <p:spPr>
          <a:xfrm>
            <a:off x="3373950" y="2904450"/>
            <a:ext cx="25836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Model </a:t>
            </a:r>
            <a:r>
              <a:rPr lang="en"/>
              <a:t>Development</a:t>
            </a:r>
            <a:endParaRPr/>
          </a:p>
        </p:txBody>
      </p:sp>
      <p:sp>
        <p:nvSpPr>
          <p:cNvPr id="1541" name="Google Shape;1541;p29"/>
          <p:cNvSpPr txBox="1"/>
          <p:nvPr>
            <p:ph idx="15" type="subTitle"/>
          </p:nvPr>
        </p:nvSpPr>
        <p:spPr>
          <a:xfrm>
            <a:off x="6028051" y="2904443"/>
            <a:ext cx="23958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Model Deployment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5" name="Shape 1545"/>
        <p:cNvGrpSpPr/>
        <p:nvPr/>
      </p:nvGrpSpPr>
      <p:grpSpPr>
        <a:xfrm>
          <a:off x="0" y="0"/>
          <a:ext cx="0" cy="0"/>
          <a:chOff x="0" y="0"/>
          <a:chExt cx="0" cy="0"/>
        </a:xfrm>
      </p:grpSpPr>
      <p:sp>
        <p:nvSpPr>
          <p:cNvPr id="1546" name="Google Shape;1546;p30"/>
          <p:cNvSpPr txBox="1"/>
          <p:nvPr>
            <p:ph idx="6" type="subTitle"/>
          </p:nvPr>
        </p:nvSpPr>
        <p:spPr>
          <a:xfrm>
            <a:off x="986353" y="2909622"/>
            <a:ext cx="3051300" cy="395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Risk Management</a:t>
            </a:r>
            <a:endParaRPr/>
          </a:p>
        </p:txBody>
      </p:sp>
      <p:sp>
        <p:nvSpPr>
          <p:cNvPr id="1547" name="Google Shape;1547;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Project Impact</a:t>
            </a:r>
            <a:endParaRPr/>
          </a:p>
        </p:txBody>
      </p:sp>
      <p:sp>
        <p:nvSpPr>
          <p:cNvPr id="1548" name="Google Shape;1548;p30"/>
          <p:cNvSpPr txBox="1"/>
          <p:nvPr>
            <p:ph idx="1" type="subTitle"/>
          </p:nvPr>
        </p:nvSpPr>
        <p:spPr>
          <a:xfrm>
            <a:off x="459125" y="1731525"/>
            <a:ext cx="4199700" cy="98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accurate forecasting of NAV prices empowers investment firms to make informed decisions based on data, rathFor the "Project's Impact" slide related to your project on forecasting NAV prices across different investment schemes,</a:t>
            </a:r>
            <a:endParaRPr/>
          </a:p>
        </p:txBody>
      </p:sp>
      <p:sp>
        <p:nvSpPr>
          <p:cNvPr id="1549" name="Google Shape;1549;p30"/>
          <p:cNvSpPr txBox="1"/>
          <p:nvPr>
            <p:ph idx="2" type="subTitle"/>
          </p:nvPr>
        </p:nvSpPr>
        <p:spPr>
          <a:xfrm>
            <a:off x="4877750" y="1731525"/>
            <a:ext cx="3651600" cy="98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project enables firms to provide personalized recommendations to investors based on forecasted market behaviors, aligning with individual investment goals.</a:t>
            </a:r>
            <a:endParaRPr/>
          </a:p>
        </p:txBody>
      </p:sp>
      <p:sp>
        <p:nvSpPr>
          <p:cNvPr id="1550" name="Google Shape;1550;p30"/>
          <p:cNvSpPr txBox="1"/>
          <p:nvPr>
            <p:ph idx="3" type="subTitle"/>
          </p:nvPr>
        </p:nvSpPr>
        <p:spPr>
          <a:xfrm>
            <a:off x="986353" y="3297083"/>
            <a:ext cx="3051300" cy="98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Accurate forecasts can also serve as a risk mitigation tool, allowing firms to anticipate market downturns and adjust their strategies accordingly.</a:t>
            </a:r>
            <a:endParaRPr/>
          </a:p>
        </p:txBody>
      </p:sp>
      <p:sp>
        <p:nvSpPr>
          <p:cNvPr id="1551" name="Google Shape;1551;p30"/>
          <p:cNvSpPr txBox="1"/>
          <p:nvPr>
            <p:ph idx="4" type="subTitle"/>
          </p:nvPr>
        </p:nvSpPr>
        <p:spPr>
          <a:xfrm>
            <a:off x="5182547" y="3297083"/>
            <a:ext cx="3051300" cy="98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With knowledge of upcoming NAV trends, marketing campaigns can be strategized more effectively, targeting potential investors at the right time.</a:t>
            </a:r>
            <a:endParaRPr/>
          </a:p>
        </p:txBody>
      </p:sp>
      <p:sp>
        <p:nvSpPr>
          <p:cNvPr id="1552" name="Google Shape;1552;p30"/>
          <p:cNvSpPr txBox="1"/>
          <p:nvPr>
            <p:ph idx="5" type="subTitle"/>
          </p:nvPr>
        </p:nvSpPr>
        <p:spPr>
          <a:xfrm>
            <a:off x="1062553" y="1496338"/>
            <a:ext cx="3051300" cy="395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Data-Driven Investment Decisions</a:t>
            </a:r>
            <a:endParaRPr/>
          </a:p>
        </p:txBody>
      </p:sp>
      <p:sp>
        <p:nvSpPr>
          <p:cNvPr id="1553" name="Google Shape;1553;p30"/>
          <p:cNvSpPr txBox="1"/>
          <p:nvPr>
            <p:ph idx="7" type="subTitle"/>
          </p:nvPr>
        </p:nvSpPr>
        <p:spPr>
          <a:xfrm>
            <a:off x="5182547" y="1420138"/>
            <a:ext cx="3051300" cy="395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Tailored Investor Recommendations</a:t>
            </a:r>
            <a:endParaRPr/>
          </a:p>
        </p:txBody>
      </p:sp>
      <p:sp>
        <p:nvSpPr>
          <p:cNvPr id="1554" name="Google Shape;1554;p30"/>
          <p:cNvSpPr txBox="1"/>
          <p:nvPr>
            <p:ph idx="8" type="subTitle"/>
          </p:nvPr>
        </p:nvSpPr>
        <p:spPr>
          <a:xfrm>
            <a:off x="5106347" y="2909622"/>
            <a:ext cx="3051300" cy="395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Strategic Marketing</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8" name="Shape 1558"/>
        <p:cNvGrpSpPr/>
        <p:nvPr/>
      </p:nvGrpSpPr>
      <p:grpSpPr>
        <a:xfrm>
          <a:off x="0" y="0"/>
          <a:ext cx="0" cy="0"/>
          <a:chOff x="0" y="0"/>
          <a:chExt cx="0" cy="0"/>
        </a:xfrm>
      </p:grpSpPr>
      <p:grpSp>
        <p:nvGrpSpPr>
          <p:cNvPr id="1559" name="Google Shape;1559;p31"/>
          <p:cNvGrpSpPr/>
          <p:nvPr/>
        </p:nvGrpSpPr>
        <p:grpSpPr>
          <a:xfrm flipH="1">
            <a:off x="-41" y="718250"/>
            <a:ext cx="9144241" cy="1182675"/>
            <a:chOff x="3813375" y="4666275"/>
            <a:chExt cx="3441825" cy="445150"/>
          </a:xfrm>
        </p:grpSpPr>
        <p:sp>
          <p:nvSpPr>
            <p:cNvPr id="1560" name="Google Shape;1560;p31"/>
            <p:cNvSpPr/>
            <p:nvPr/>
          </p:nvSpPr>
          <p:spPr>
            <a:xfrm>
              <a:off x="4404050" y="4792550"/>
              <a:ext cx="32100" cy="318850"/>
            </a:xfrm>
            <a:custGeom>
              <a:rect b="b" l="l" r="r" t="t"/>
              <a:pathLst>
                <a:path extrusionOk="0" h="12754" w="1284">
                  <a:moveTo>
                    <a:pt x="161" y="0"/>
                  </a:moveTo>
                  <a:cubicBezTo>
                    <a:pt x="72" y="0"/>
                    <a:pt x="0" y="171"/>
                    <a:pt x="0" y="383"/>
                  </a:cubicBezTo>
                  <a:lnTo>
                    <a:pt x="0" y="12659"/>
                  </a:lnTo>
                  <a:cubicBezTo>
                    <a:pt x="0" y="12730"/>
                    <a:pt x="8" y="12754"/>
                    <a:pt x="22" y="12754"/>
                  </a:cubicBezTo>
                  <a:cubicBezTo>
                    <a:pt x="50" y="12754"/>
                    <a:pt x="102" y="12659"/>
                    <a:pt x="161" y="12659"/>
                  </a:cubicBezTo>
                  <a:lnTo>
                    <a:pt x="1124" y="12659"/>
                  </a:lnTo>
                  <a:cubicBezTo>
                    <a:pt x="1183" y="12659"/>
                    <a:pt x="1234" y="12754"/>
                    <a:pt x="1262" y="12754"/>
                  </a:cubicBezTo>
                  <a:cubicBezTo>
                    <a:pt x="1275" y="12754"/>
                    <a:pt x="1283" y="12730"/>
                    <a:pt x="1283" y="12659"/>
                  </a:cubicBezTo>
                  <a:lnTo>
                    <a:pt x="1283" y="383"/>
                  </a:lnTo>
                  <a:cubicBezTo>
                    <a:pt x="1283"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1"/>
            <p:cNvSpPr/>
            <p:nvPr/>
          </p:nvSpPr>
          <p:spPr>
            <a:xfrm>
              <a:off x="4456975" y="4934900"/>
              <a:ext cx="25225" cy="176500"/>
            </a:xfrm>
            <a:custGeom>
              <a:rect b="b" l="l" r="r" t="t"/>
              <a:pathLst>
                <a:path extrusionOk="0" h="7060" w="1009">
                  <a:moveTo>
                    <a:pt x="160" y="0"/>
                  </a:moveTo>
                  <a:cubicBezTo>
                    <a:pt x="72" y="0"/>
                    <a:pt x="1" y="171"/>
                    <a:pt x="1" y="384"/>
                  </a:cubicBezTo>
                  <a:lnTo>
                    <a:pt x="1" y="6965"/>
                  </a:lnTo>
                  <a:cubicBezTo>
                    <a:pt x="1" y="7036"/>
                    <a:pt x="9" y="7060"/>
                    <a:pt x="22" y="7060"/>
                  </a:cubicBezTo>
                  <a:cubicBezTo>
                    <a:pt x="50" y="7060"/>
                    <a:pt x="101" y="6965"/>
                    <a:pt x="160" y="6965"/>
                  </a:cubicBezTo>
                  <a:lnTo>
                    <a:pt x="848" y="6965"/>
                  </a:lnTo>
                  <a:cubicBezTo>
                    <a:pt x="908" y="6965"/>
                    <a:pt x="959" y="7060"/>
                    <a:pt x="987" y="7060"/>
                  </a:cubicBezTo>
                  <a:cubicBezTo>
                    <a:pt x="1001" y="7060"/>
                    <a:pt x="1009" y="7036"/>
                    <a:pt x="1009" y="6965"/>
                  </a:cubicBezTo>
                  <a:lnTo>
                    <a:pt x="1009" y="384"/>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1"/>
            <p:cNvSpPr/>
            <p:nvPr/>
          </p:nvSpPr>
          <p:spPr>
            <a:xfrm>
              <a:off x="4507475" y="4990225"/>
              <a:ext cx="23225" cy="121175"/>
            </a:xfrm>
            <a:custGeom>
              <a:rect b="b" l="l" r="r" t="t"/>
              <a:pathLst>
                <a:path extrusionOk="0" h="4847" w="929">
                  <a:moveTo>
                    <a:pt x="162" y="0"/>
                  </a:moveTo>
                  <a:cubicBezTo>
                    <a:pt x="74" y="0"/>
                    <a:pt x="1" y="171"/>
                    <a:pt x="1" y="383"/>
                  </a:cubicBezTo>
                  <a:lnTo>
                    <a:pt x="1" y="4752"/>
                  </a:lnTo>
                  <a:cubicBezTo>
                    <a:pt x="1" y="4823"/>
                    <a:pt x="9" y="4847"/>
                    <a:pt x="23" y="4847"/>
                  </a:cubicBezTo>
                  <a:cubicBezTo>
                    <a:pt x="51" y="4847"/>
                    <a:pt x="104" y="4752"/>
                    <a:pt x="162" y="4752"/>
                  </a:cubicBezTo>
                  <a:lnTo>
                    <a:pt x="767" y="4752"/>
                  </a:lnTo>
                  <a:cubicBezTo>
                    <a:pt x="826" y="4752"/>
                    <a:pt x="877" y="4847"/>
                    <a:pt x="905" y="4847"/>
                  </a:cubicBezTo>
                  <a:cubicBezTo>
                    <a:pt x="919" y="4847"/>
                    <a:pt x="927" y="4823"/>
                    <a:pt x="927" y="4752"/>
                  </a:cubicBezTo>
                  <a:lnTo>
                    <a:pt x="929" y="383"/>
                  </a:lnTo>
                  <a:cubicBezTo>
                    <a:pt x="929" y="171"/>
                    <a:pt x="857"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1"/>
            <p:cNvSpPr/>
            <p:nvPr/>
          </p:nvSpPr>
          <p:spPr>
            <a:xfrm>
              <a:off x="4555975" y="4849100"/>
              <a:ext cx="25225" cy="262300"/>
            </a:xfrm>
            <a:custGeom>
              <a:rect b="b" l="l" r="r" t="t"/>
              <a:pathLst>
                <a:path extrusionOk="0" h="10492" w="1009">
                  <a:moveTo>
                    <a:pt x="162" y="0"/>
                  </a:moveTo>
                  <a:cubicBezTo>
                    <a:pt x="72" y="0"/>
                    <a:pt x="1" y="171"/>
                    <a:pt x="1" y="384"/>
                  </a:cubicBezTo>
                  <a:lnTo>
                    <a:pt x="1" y="10397"/>
                  </a:lnTo>
                  <a:cubicBezTo>
                    <a:pt x="1" y="10468"/>
                    <a:pt x="9" y="10492"/>
                    <a:pt x="23" y="10492"/>
                  </a:cubicBezTo>
                  <a:cubicBezTo>
                    <a:pt x="50" y="10492"/>
                    <a:pt x="102" y="10397"/>
                    <a:pt x="162" y="10397"/>
                  </a:cubicBezTo>
                  <a:lnTo>
                    <a:pt x="849" y="10397"/>
                  </a:lnTo>
                  <a:cubicBezTo>
                    <a:pt x="908" y="10397"/>
                    <a:pt x="959" y="10492"/>
                    <a:pt x="987" y="10492"/>
                  </a:cubicBezTo>
                  <a:cubicBezTo>
                    <a:pt x="1001" y="10492"/>
                    <a:pt x="1009" y="10468"/>
                    <a:pt x="1009" y="10397"/>
                  </a:cubicBezTo>
                  <a:lnTo>
                    <a:pt x="1009" y="384"/>
                  </a:lnTo>
                  <a:cubicBezTo>
                    <a:pt x="1009" y="171"/>
                    <a:pt x="937" y="0"/>
                    <a:pt x="8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1"/>
            <p:cNvSpPr/>
            <p:nvPr/>
          </p:nvSpPr>
          <p:spPr>
            <a:xfrm>
              <a:off x="4605475" y="4951175"/>
              <a:ext cx="25250" cy="160225"/>
            </a:xfrm>
            <a:custGeom>
              <a:rect b="b" l="l" r="r" t="t"/>
              <a:pathLst>
                <a:path extrusionOk="0" h="6409" w="1010">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1"/>
            <p:cNvSpPr/>
            <p:nvPr/>
          </p:nvSpPr>
          <p:spPr>
            <a:xfrm>
              <a:off x="4654975" y="4972300"/>
              <a:ext cx="25250" cy="139100"/>
            </a:xfrm>
            <a:custGeom>
              <a:rect b="b" l="l" r="r" t="t"/>
              <a:pathLst>
                <a:path extrusionOk="0" h="5564" w="1010">
                  <a:moveTo>
                    <a:pt x="162" y="0"/>
                  </a:moveTo>
                  <a:cubicBezTo>
                    <a:pt x="72"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1"/>
            <p:cNvSpPr/>
            <p:nvPr/>
          </p:nvSpPr>
          <p:spPr>
            <a:xfrm>
              <a:off x="470415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4" y="9149"/>
                    <a:pt x="162" y="9149"/>
                  </a:cubicBezTo>
                  <a:lnTo>
                    <a:pt x="875" y="9149"/>
                  </a:lnTo>
                  <a:cubicBezTo>
                    <a:pt x="935" y="9149"/>
                    <a:pt x="987" y="9244"/>
                    <a:pt x="1015" y="9244"/>
                  </a:cubicBezTo>
                  <a:cubicBezTo>
                    <a:pt x="1029" y="9244"/>
                    <a:pt x="1037" y="9220"/>
                    <a:pt x="1037" y="9149"/>
                  </a:cubicBezTo>
                  <a:lnTo>
                    <a:pt x="1037" y="386"/>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1"/>
            <p:cNvSpPr/>
            <p:nvPr/>
          </p:nvSpPr>
          <p:spPr>
            <a:xfrm>
              <a:off x="4752650" y="4850325"/>
              <a:ext cx="27950" cy="261075"/>
            </a:xfrm>
            <a:custGeom>
              <a:rect b="b" l="l" r="r" t="t"/>
              <a:pathLst>
                <a:path extrusionOk="0" h="10443" w="1118">
                  <a:moveTo>
                    <a:pt x="162" y="1"/>
                  </a:moveTo>
                  <a:cubicBezTo>
                    <a:pt x="72" y="1"/>
                    <a:pt x="1" y="171"/>
                    <a:pt x="1" y="384"/>
                  </a:cubicBezTo>
                  <a:lnTo>
                    <a:pt x="1" y="10348"/>
                  </a:lnTo>
                  <a:cubicBezTo>
                    <a:pt x="1" y="10419"/>
                    <a:pt x="9" y="10443"/>
                    <a:pt x="22" y="10443"/>
                  </a:cubicBezTo>
                  <a:cubicBezTo>
                    <a:pt x="50" y="10443"/>
                    <a:pt x="102" y="10348"/>
                    <a:pt x="162" y="10348"/>
                  </a:cubicBezTo>
                  <a:lnTo>
                    <a:pt x="958" y="10348"/>
                  </a:lnTo>
                  <a:cubicBezTo>
                    <a:pt x="1016" y="10348"/>
                    <a:pt x="1068" y="10443"/>
                    <a:pt x="1095" y="10443"/>
                  </a:cubicBezTo>
                  <a:cubicBezTo>
                    <a:pt x="1109" y="10443"/>
                    <a:pt x="1117" y="10419"/>
                    <a:pt x="1117" y="10348"/>
                  </a:cubicBezTo>
                  <a:lnTo>
                    <a:pt x="1117" y="384"/>
                  </a:lnTo>
                  <a:cubicBezTo>
                    <a:pt x="1117" y="171"/>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1"/>
            <p:cNvSpPr/>
            <p:nvPr/>
          </p:nvSpPr>
          <p:spPr>
            <a:xfrm>
              <a:off x="4801475" y="4666275"/>
              <a:ext cx="29300" cy="445125"/>
            </a:xfrm>
            <a:custGeom>
              <a:rect b="b" l="l" r="r" t="t"/>
              <a:pathLst>
                <a:path extrusionOk="0" h="17805" w="1172">
                  <a:moveTo>
                    <a:pt x="161" y="0"/>
                  </a:moveTo>
                  <a:cubicBezTo>
                    <a:pt x="72" y="0"/>
                    <a:pt x="0" y="173"/>
                    <a:pt x="0" y="385"/>
                  </a:cubicBezTo>
                  <a:lnTo>
                    <a:pt x="0" y="17710"/>
                  </a:lnTo>
                  <a:cubicBezTo>
                    <a:pt x="0" y="17781"/>
                    <a:pt x="8" y="17804"/>
                    <a:pt x="22" y="17804"/>
                  </a:cubicBezTo>
                  <a:cubicBezTo>
                    <a:pt x="50" y="17804"/>
                    <a:pt x="102" y="17710"/>
                    <a:pt x="161" y="17710"/>
                  </a:cubicBezTo>
                  <a:lnTo>
                    <a:pt x="1012" y="17710"/>
                  </a:lnTo>
                  <a:cubicBezTo>
                    <a:pt x="1071" y="17710"/>
                    <a:pt x="1122" y="17804"/>
                    <a:pt x="1150" y="17804"/>
                  </a:cubicBezTo>
                  <a:cubicBezTo>
                    <a:pt x="1164" y="17804"/>
                    <a:pt x="1172" y="17781"/>
                    <a:pt x="1172" y="17710"/>
                  </a:cubicBezTo>
                  <a:lnTo>
                    <a:pt x="1172" y="385"/>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1"/>
            <p:cNvSpPr/>
            <p:nvPr/>
          </p:nvSpPr>
          <p:spPr>
            <a:xfrm>
              <a:off x="4852350" y="4894150"/>
              <a:ext cx="26600" cy="217250"/>
            </a:xfrm>
            <a:custGeom>
              <a:rect b="b" l="l" r="r" t="t"/>
              <a:pathLst>
                <a:path extrusionOk="0" h="8690" w="1064">
                  <a:moveTo>
                    <a:pt x="161" y="1"/>
                  </a:moveTo>
                  <a:cubicBezTo>
                    <a:pt x="72" y="1"/>
                    <a:pt x="0" y="173"/>
                    <a:pt x="0" y="384"/>
                  </a:cubicBezTo>
                  <a:lnTo>
                    <a:pt x="0" y="8595"/>
                  </a:lnTo>
                  <a:cubicBezTo>
                    <a:pt x="0" y="8666"/>
                    <a:pt x="8" y="8690"/>
                    <a:pt x="22" y="8690"/>
                  </a:cubicBezTo>
                  <a:cubicBezTo>
                    <a:pt x="50" y="8690"/>
                    <a:pt x="102" y="8595"/>
                    <a:pt x="161" y="8595"/>
                  </a:cubicBezTo>
                  <a:lnTo>
                    <a:pt x="902" y="8595"/>
                  </a:lnTo>
                  <a:cubicBezTo>
                    <a:pt x="961" y="8595"/>
                    <a:pt x="1013" y="8690"/>
                    <a:pt x="1041" y="8690"/>
                  </a:cubicBezTo>
                  <a:cubicBezTo>
                    <a:pt x="1055" y="8690"/>
                    <a:pt x="1063" y="8666"/>
                    <a:pt x="1063" y="8595"/>
                  </a:cubicBezTo>
                  <a:lnTo>
                    <a:pt x="1063" y="384"/>
                  </a:lnTo>
                  <a:cubicBezTo>
                    <a:pt x="1063"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1"/>
            <p:cNvSpPr/>
            <p:nvPr/>
          </p:nvSpPr>
          <p:spPr>
            <a:xfrm>
              <a:off x="4900500" y="4887650"/>
              <a:ext cx="29275" cy="223750"/>
            </a:xfrm>
            <a:custGeom>
              <a:rect b="b" l="l" r="r" t="t"/>
              <a:pathLst>
                <a:path extrusionOk="0" h="8950" w="1171">
                  <a:moveTo>
                    <a:pt x="160" y="0"/>
                  </a:moveTo>
                  <a:cubicBezTo>
                    <a:pt x="72" y="0"/>
                    <a:pt x="1" y="173"/>
                    <a:pt x="1" y="383"/>
                  </a:cubicBezTo>
                  <a:lnTo>
                    <a:pt x="1" y="8855"/>
                  </a:lnTo>
                  <a:cubicBezTo>
                    <a:pt x="1" y="8926"/>
                    <a:pt x="9" y="8950"/>
                    <a:pt x="23" y="8950"/>
                  </a:cubicBezTo>
                  <a:cubicBezTo>
                    <a:pt x="50" y="8950"/>
                    <a:pt x="102" y="8855"/>
                    <a:pt x="160" y="8855"/>
                  </a:cubicBezTo>
                  <a:lnTo>
                    <a:pt x="1009" y="8855"/>
                  </a:lnTo>
                  <a:cubicBezTo>
                    <a:pt x="1069" y="8855"/>
                    <a:pt x="1121" y="8950"/>
                    <a:pt x="1149" y="8950"/>
                  </a:cubicBezTo>
                  <a:cubicBezTo>
                    <a:pt x="1163" y="8950"/>
                    <a:pt x="1171" y="8926"/>
                    <a:pt x="1171" y="8855"/>
                  </a:cubicBezTo>
                  <a:lnTo>
                    <a:pt x="1171" y="383"/>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1"/>
            <p:cNvSpPr/>
            <p:nvPr/>
          </p:nvSpPr>
          <p:spPr>
            <a:xfrm>
              <a:off x="495070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4" y="4167"/>
                    <a:pt x="1066" y="4262"/>
                    <a:pt x="1095" y="4262"/>
                  </a:cubicBezTo>
                  <a:cubicBezTo>
                    <a:pt x="1109" y="4262"/>
                    <a:pt x="1117" y="4238"/>
                    <a:pt x="1117" y="4167"/>
                  </a:cubicBezTo>
                  <a:lnTo>
                    <a:pt x="1117" y="385"/>
                  </a:lnTo>
                  <a:cubicBezTo>
                    <a:pt x="1117" y="172"/>
                    <a:pt x="1044"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1"/>
            <p:cNvSpPr/>
            <p:nvPr/>
          </p:nvSpPr>
          <p:spPr>
            <a:xfrm>
              <a:off x="5001200" y="4861600"/>
              <a:ext cx="25925" cy="249800"/>
            </a:xfrm>
            <a:custGeom>
              <a:rect b="b" l="l" r="r" t="t"/>
              <a:pathLst>
                <a:path extrusionOk="0" h="9992" w="1037">
                  <a:moveTo>
                    <a:pt x="160" y="1"/>
                  </a:moveTo>
                  <a:cubicBezTo>
                    <a:pt x="72" y="1"/>
                    <a:pt x="1" y="171"/>
                    <a:pt x="1" y="384"/>
                  </a:cubicBezTo>
                  <a:lnTo>
                    <a:pt x="1" y="9897"/>
                  </a:lnTo>
                  <a:cubicBezTo>
                    <a:pt x="1" y="9968"/>
                    <a:pt x="9" y="9992"/>
                    <a:pt x="23" y="9992"/>
                  </a:cubicBezTo>
                  <a:cubicBezTo>
                    <a:pt x="50" y="9992"/>
                    <a:pt x="102" y="9897"/>
                    <a:pt x="160" y="9897"/>
                  </a:cubicBezTo>
                  <a:lnTo>
                    <a:pt x="875" y="9897"/>
                  </a:lnTo>
                  <a:cubicBezTo>
                    <a:pt x="934" y="9897"/>
                    <a:pt x="986" y="9992"/>
                    <a:pt x="1014" y="9992"/>
                  </a:cubicBezTo>
                  <a:cubicBezTo>
                    <a:pt x="1029" y="9992"/>
                    <a:pt x="1037" y="9968"/>
                    <a:pt x="1037" y="9897"/>
                  </a:cubicBezTo>
                  <a:lnTo>
                    <a:pt x="1037" y="384"/>
                  </a:lnTo>
                  <a:cubicBezTo>
                    <a:pt x="1037" y="171"/>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1"/>
            <p:cNvSpPr/>
            <p:nvPr/>
          </p:nvSpPr>
          <p:spPr>
            <a:xfrm>
              <a:off x="3813375" y="4934850"/>
              <a:ext cx="25250" cy="176550"/>
            </a:xfrm>
            <a:custGeom>
              <a:rect b="b" l="l" r="r" t="t"/>
              <a:pathLst>
                <a:path extrusionOk="0" h="7062" w="1010">
                  <a:moveTo>
                    <a:pt x="162" y="1"/>
                  </a:moveTo>
                  <a:cubicBezTo>
                    <a:pt x="72" y="1"/>
                    <a:pt x="1" y="173"/>
                    <a:pt x="1" y="384"/>
                  </a:cubicBezTo>
                  <a:lnTo>
                    <a:pt x="1" y="6967"/>
                  </a:lnTo>
                  <a:cubicBezTo>
                    <a:pt x="1" y="7038"/>
                    <a:pt x="9" y="7062"/>
                    <a:pt x="23" y="7062"/>
                  </a:cubicBezTo>
                  <a:cubicBezTo>
                    <a:pt x="51" y="7062"/>
                    <a:pt x="103" y="6967"/>
                    <a:pt x="162" y="6967"/>
                  </a:cubicBezTo>
                  <a:lnTo>
                    <a:pt x="850" y="6967"/>
                  </a:lnTo>
                  <a:cubicBezTo>
                    <a:pt x="908" y="6967"/>
                    <a:pt x="960" y="7062"/>
                    <a:pt x="987" y="7062"/>
                  </a:cubicBezTo>
                  <a:cubicBezTo>
                    <a:pt x="1001" y="7062"/>
                    <a:pt x="1009" y="7038"/>
                    <a:pt x="1009" y="6967"/>
                  </a:cubicBezTo>
                  <a:lnTo>
                    <a:pt x="1009" y="384"/>
                  </a:lnTo>
                  <a:cubicBezTo>
                    <a:pt x="1009" y="173"/>
                    <a:pt x="938" y="1"/>
                    <a:pt x="8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1"/>
            <p:cNvSpPr/>
            <p:nvPr/>
          </p:nvSpPr>
          <p:spPr>
            <a:xfrm>
              <a:off x="386392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1"/>
            <p:cNvSpPr/>
            <p:nvPr/>
          </p:nvSpPr>
          <p:spPr>
            <a:xfrm>
              <a:off x="3912425" y="4849100"/>
              <a:ext cx="25225" cy="262300"/>
            </a:xfrm>
            <a:custGeom>
              <a:rect b="b" l="l" r="r" t="t"/>
              <a:pathLst>
                <a:path extrusionOk="0" h="10492" w="1009">
                  <a:moveTo>
                    <a:pt x="160" y="0"/>
                  </a:moveTo>
                  <a:cubicBezTo>
                    <a:pt x="72" y="0"/>
                    <a:pt x="1" y="171"/>
                    <a:pt x="1" y="384"/>
                  </a:cubicBezTo>
                  <a:lnTo>
                    <a:pt x="1" y="10397"/>
                  </a:lnTo>
                  <a:cubicBezTo>
                    <a:pt x="1" y="10468"/>
                    <a:pt x="8" y="10492"/>
                    <a:pt x="22" y="10492"/>
                  </a:cubicBezTo>
                  <a:cubicBezTo>
                    <a:pt x="50" y="10492"/>
                    <a:pt x="101" y="10397"/>
                    <a:pt x="160" y="10397"/>
                  </a:cubicBezTo>
                  <a:lnTo>
                    <a:pt x="848" y="10397"/>
                  </a:lnTo>
                  <a:cubicBezTo>
                    <a:pt x="907" y="10397"/>
                    <a:pt x="959"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1"/>
            <p:cNvSpPr/>
            <p:nvPr/>
          </p:nvSpPr>
          <p:spPr>
            <a:xfrm>
              <a:off x="3961925" y="4951125"/>
              <a:ext cx="25225" cy="160275"/>
            </a:xfrm>
            <a:custGeom>
              <a:rect b="b" l="l" r="r" t="t"/>
              <a:pathLst>
                <a:path extrusionOk="0" h="6411" w="1009">
                  <a:moveTo>
                    <a:pt x="160" y="0"/>
                  </a:moveTo>
                  <a:cubicBezTo>
                    <a:pt x="72" y="0"/>
                    <a:pt x="1" y="173"/>
                    <a:pt x="1" y="384"/>
                  </a:cubicBezTo>
                  <a:lnTo>
                    <a:pt x="1" y="6316"/>
                  </a:lnTo>
                  <a:cubicBezTo>
                    <a:pt x="1" y="6387"/>
                    <a:pt x="9" y="6411"/>
                    <a:pt x="22" y="6411"/>
                  </a:cubicBezTo>
                  <a:cubicBezTo>
                    <a:pt x="50" y="6411"/>
                    <a:pt x="101" y="6316"/>
                    <a:pt x="160" y="6316"/>
                  </a:cubicBezTo>
                  <a:lnTo>
                    <a:pt x="848" y="6316"/>
                  </a:lnTo>
                  <a:cubicBezTo>
                    <a:pt x="907" y="6316"/>
                    <a:pt x="959" y="6411"/>
                    <a:pt x="987" y="6411"/>
                  </a:cubicBezTo>
                  <a:cubicBezTo>
                    <a:pt x="1001" y="6411"/>
                    <a:pt x="1009" y="6387"/>
                    <a:pt x="1009" y="6316"/>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1"/>
            <p:cNvSpPr/>
            <p:nvPr/>
          </p:nvSpPr>
          <p:spPr>
            <a:xfrm>
              <a:off x="40114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7"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1"/>
            <p:cNvSpPr/>
            <p:nvPr/>
          </p:nvSpPr>
          <p:spPr>
            <a:xfrm>
              <a:off x="4060600" y="4880300"/>
              <a:ext cx="25925" cy="231100"/>
            </a:xfrm>
            <a:custGeom>
              <a:rect b="b" l="l" r="r" t="t"/>
              <a:pathLst>
                <a:path extrusionOk="0" h="9244" w="1037">
                  <a:moveTo>
                    <a:pt x="162" y="1"/>
                  </a:moveTo>
                  <a:cubicBezTo>
                    <a:pt x="74" y="1"/>
                    <a:pt x="1" y="173"/>
                    <a:pt x="1" y="386"/>
                  </a:cubicBezTo>
                  <a:lnTo>
                    <a:pt x="1" y="9149"/>
                  </a:lnTo>
                  <a:cubicBezTo>
                    <a:pt x="1" y="9220"/>
                    <a:pt x="9" y="9244"/>
                    <a:pt x="23" y="9244"/>
                  </a:cubicBezTo>
                  <a:cubicBezTo>
                    <a:pt x="51" y="9244"/>
                    <a:pt x="103" y="9149"/>
                    <a:pt x="162" y="9149"/>
                  </a:cubicBezTo>
                  <a:lnTo>
                    <a:pt x="875" y="9149"/>
                  </a:lnTo>
                  <a:cubicBezTo>
                    <a:pt x="935" y="9149"/>
                    <a:pt x="987" y="9244"/>
                    <a:pt x="1015" y="9244"/>
                  </a:cubicBezTo>
                  <a:cubicBezTo>
                    <a:pt x="1029" y="9244"/>
                    <a:pt x="1037" y="9220"/>
                    <a:pt x="1037"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1"/>
            <p:cNvSpPr/>
            <p:nvPr/>
          </p:nvSpPr>
          <p:spPr>
            <a:xfrm>
              <a:off x="4109100" y="4850325"/>
              <a:ext cx="27925" cy="261075"/>
            </a:xfrm>
            <a:custGeom>
              <a:rect b="b" l="l" r="r" t="t"/>
              <a:pathLst>
                <a:path extrusionOk="0" h="10443" w="1117">
                  <a:moveTo>
                    <a:pt x="160" y="1"/>
                  </a:moveTo>
                  <a:cubicBezTo>
                    <a:pt x="72" y="1"/>
                    <a:pt x="0" y="173"/>
                    <a:pt x="0" y="386"/>
                  </a:cubicBezTo>
                  <a:lnTo>
                    <a:pt x="0" y="10348"/>
                  </a:lnTo>
                  <a:cubicBezTo>
                    <a:pt x="0" y="10419"/>
                    <a:pt x="8"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6"/>
                  </a:lnTo>
                  <a:cubicBezTo>
                    <a:pt x="1117" y="173"/>
                    <a:pt x="1045"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1"/>
            <p:cNvSpPr/>
            <p:nvPr/>
          </p:nvSpPr>
          <p:spPr>
            <a:xfrm>
              <a:off x="4157900" y="4666325"/>
              <a:ext cx="29325" cy="445075"/>
            </a:xfrm>
            <a:custGeom>
              <a:rect b="b" l="l" r="r" t="t"/>
              <a:pathLst>
                <a:path extrusionOk="0" h="17803" w="1173">
                  <a:moveTo>
                    <a:pt x="160" y="0"/>
                  </a:moveTo>
                  <a:cubicBezTo>
                    <a:pt x="72" y="0"/>
                    <a:pt x="1" y="171"/>
                    <a:pt x="1" y="383"/>
                  </a:cubicBezTo>
                  <a:lnTo>
                    <a:pt x="1" y="17708"/>
                  </a:lnTo>
                  <a:cubicBezTo>
                    <a:pt x="1" y="17779"/>
                    <a:pt x="9" y="17803"/>
                    <a:pt x="23" y="17803"/>
                  </a:cubicBezTo>
                  <a:cubicBezTo>
                    <a:pt x="50" y="17803"/>
                    <a:pt x="102" y="17708"/>
                    <a:pt x="160" y="17708"/>
                  </a:cubicBezTo>
                  <a:lnTo>
                    <a:pt x="1011" y="17708"/>
                  </a:lnTo>
                  <a:cubicBezTo>
                    <a:pt x="1071" y="17708"/>
                    <a:pt x="1123" y="17803"/>
                    <a:pt x="1151" y="17803"/>
                  </a:cubicBezTo>
                  <a:cubicBezTo>
                    <a:pt x="1165" y="17803"/>
                    <a:pt x="1172" y="17779"/>
                    <a:pt x="1172" y="17708"/>
                  </a:cubicBezTo>
                  <a:lnTo>
                    <a:pt x="1172" y="383"/>
                  </a:lnTo>
                  <a:cubicBezTo>
                    <a:pt x="1172" y="171"/>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1"/>
            <p:cNvSpPr/>
            <p:nvPr/>
          </p:nvSpPr>
          <p:spPr>
            <a:xfrm>
              <a:off x="42088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1"/>
            <p:cNvSpPr/>
            <p:nvPr/>
          </p:nvSpPr>
          <p:spPr>
            <a:xfrm>
              <a:off x="4256925" y="4887700"/>
              <a:ext cx="29300" cy="223700"/>
            </a:xfrm>
            <a:custGeom>
              <a:rect b="b" l="l" r="r" t="t"/>
              <a:pathLst>
                <a:path extrusionOk="0" h="8948" w="1172">
                  <a:moveTo>
                    <a:pt x="161" y="0"/>
                  </a:moveTo>
                  <a:cubicBezTo>
                    <a:pt x="72" y="0"/>
                    <a:pt x="0" y="171"/>
                    <a:pt x="0" y="383"/>
                  </a:cubicBezTo>
                  <a:lnTo>
                    <a:pt x="0" y="8853"/>
                  </a:lnTo>
                  <a:cubicBezTo>
                    <a:pt x="0" y="8924"/>
                    <a:pt x="8" y="8948"/>
                    <a:pt x="22" y="8948"/>
                  </a:cubicBezTo>
                  <a:cubicBezTo>
                    <a:pt x="50" y="8948"/>
                    <a:pt x="101" y="8853"/>
                    <a:pt x="161" y="8853"/>
                  </a:cubicBezTo>
                  <a:lnTo>
                    <a:pt x="1010" y="8853"/>
                  </a:lnTo>
                  <a:cubicBezTo>
                    <a:pt x="1070" y="8853"/>
                    <a:pt x="1122" y="8948"/>
                    <a:pt x="1150" y="8948"/>
                  </a:cubicBezTo>
                  <a:cubicBezTo>
                    <a:pt x="1164" y="8948"/>
                    <a:pt x="1172" y="8924"/>
                    <a:pt x="1172" y="8853"/>
                  </a:cubicBezTo>
                  <a:lnTo>
                    <a:pt x="1172" y="383"/>
                  </a:lnTo>
                  <a:cubicBezTo>
                    <a:pt x="1172" y="171"/>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1"/>
            <p:cNvSpPr/>
            <p:nvPr/>
          </p:nvSpPr>
          <p:spPr>
            <a:xfrm>
              <a:off x="4307150" y="5004850"/>
              <a:ext cx="27925" cy="106550"/>
            </a:xfrm>
            <a:custGeom>
              <a:rect b="b" l="l" r="r" t="t"/>
              <a:pathLst>
                <a:path extrusionOk="0" h="4262" w="1117">
                  <a:moveTo>
                    <a:pt x="160" y="0"/>
                  </a:moveTo>
                  <a:cubicBezTo>
                    <a:pt x="72" y="0"/>
                    <a:pt x="0" y="172"/>
                    <a:pt x="0" y="385"/>
                  </a:cubicBezTo>
                  <a:lnTo>
                    <a:pt x="0" y="4167"/>
                  </a:lnTo>
                  <a:cubicBezTo>
                    <a:pt x="0" y="4238"/>
                    <a:pt x="8" y="4262"/>
                    <a:pt x="22" y="4262"/>
                  </a:cubicBezTo>
                  <a:cubicBezTo>
                    <a:pt x="50" y="4262"/>
                    <a:pt x="101" y="4167"/>
                    <a:pt x="160" y="4167"/>
                  </a:cubicBezTo>
                  <a:lnTo>
                    <a:pt x="956" y="4167"/>
                  </a:lnTo>
                  <a:cubicBezTo>
                    <a:pt x="1015" y="4167"/>
                    <a:pt x="1067" y="4262"/>
                    <a:pt x="1095" y="4262"/>
                  </a:cubicBezTo>
                  <a:cubicBezTo>
                    <a:pt x="1109" y="4262"/>
                    <a:pt x="1117" y="4238"/>
                    <a:pt x="1117" y="4167"/>
                  </a:cubicBezTo>
                  <a:lnTo>
                    <a:pt x="1117" y="385"/>
                  </a:lnTo>
                  <a:cubicBezTo>
                    <a:pt x="1117" y="172"/>
                    <a:pt x="1045"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1"/>
            <p:cNvSpPr/>
            <p:nvPr/>
          </p:nvSpPr>
          <p:spPr>
            <a:xfrm>
              <a:off x="4357650" y="4861600"/>
              <a:ext cx="25875" cy="249800"/>
            </a:xfrm>
            <a:custGeom>
              <a:rect b="b" l="l" r="r" t="t"/>
              <a:pathLst>
                <a:path extrusionOk="0" h="9992" w="1035">
                  <a:moveTo>
                    <a:pt x="160" y="1"/>
                  </a:moveTo>
                  <a:cubicBezTo>
                    <a:pt x="72" y="1"/>
                    <a:pt x="1" y="173"/>
                    <a:pt x="1" y="386"/>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1"/>
            <p:cNvSpPr/>
            <p:nvPr/>
          </p:nvSpPr>
          <p:spPr>
            <a:xfrm>
              <a:off x="50971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1"/>
            <p:cNvSpPr/>
            <p:nvPr/>
          </p:nvSpPr>
          <p:spPr>
            <a:xfrm>
              <a:off x="5150075" y="4934850"/>
              <a:ext cx="25225" cy="176550"/>
            </a:xfrm>
            <a:custGeom>
              <a:rect b="b" l="l" r="r" t="t"/>
              <a:pathLst>
                <a:path extrusionOk="0" h="7062" w="1009">
                  <a:moveTo>
                    <a:pt x="160" y="1"/>
                  </a:moveTo>
                  <a:cubicBezTo>
                    <a:pt x="72" y="1"/>
                    <a:pt x="1" y="173"/>
                    <a:pt x="1" y="384"/>
                  </a:cubicBezTo>
                  <a:lnTo>
                    <a:pt x="1" y="6967"/>
                  </a:lnTo>
                  <a:cubicBezTo>
                    <a:pt x="1" y="7038"/>
                    <a:pt x="9" y="7062"/>
                    <a:pt x="22" y="7062"/>
                  </a:cubicBezTo>
                  <a:cubicBezTo>
                    <a:pt x="50" y="7062"/>
                    <a:pt x="101" y="6967"/>
                    <a:pt x="160" y="6967"/>
                  </a:cubicBezTo>
                  <a:lnTo>
                    <a:pt x="848" y="6967"/>
                  </a:lnTo>
                  <a:cubicBezTo>
                    <a:pt x="907" y="6967"/>
                    <a:pt x="959" y="7062"/>
                    <a:pt x="987" y="7062"/>
                  </a:cubicBezTo>
                  <a:cubicBezTo>
                    <a:pt x="1001" y="7062"/>
                    <a:pt x="1009" y="7038"/>
                    <a:pt x="1009" y="6967"/>
                  </a:cubicBezTo>
                  <a:lnTo>
                    <a:pt x="1009" y="384"/>
                  </a:lnTo>
                  <a:cubicBezTo>
                    <a:pt x="1009" y="173"/>
                    <a:pt x="936" y="1"/>
                    <a:pt x="8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1"/>
            <p:cNvSpPr/>
            <p:nvPr/>
          </p:nvSpPr>
          <p:spPr>
            <a:xfrm>
              <a:off x="5200575" y="4990225"/>
              <a:ext cx="23175" cy="121175"/>
            </a:xfrm>
            <a:custGeom>
              <a:rect b="b" l="l" r="r" t="t"/>
              <a:pathLst>
                <a:path extrusionOk="0" h="4847" w="927">
                  <a:moveTo>
                    <a:pt x="162" y="0"/>
                  </a:moveTo>
                  <a:cubicBezTo>
                    <a:pt x="72" y="0"/>
                    <a:pt x="1" y="171"/>
                    <a:pt x="1" y="383"/>
                  </a:cubicBezTo>
                  <a:lnTo>
                    <a:pt x="1" y="4752"/>
                  </a:lnTo>
                  <a:cubicBezTo>
                    <a:pt x="1" y="4823"/>
                    <a:pt x="9" y="4847"/>
                    <a:pt x="23" y="4847"/>
                  </a:cubicBezTo>
                  <a:cubicBezTo>
                    <a:pt x="51" y="4847"/>
                    <a:pt x="102" y="4752"/>
                    <a:pt x="162"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1"/>
            <p:cNvSpPr/>
            <p:nvPr/>
          </p:nvSpPr>
          <p:spPr>
            <a:xfrm>
              <a:off x="52490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1"/>
            <p:cNvSpPr/>
            <p:nvPr/>
          </p:nvSpPr>
          <p:spPr>
            <a:xfrm>
              <a:off x="52985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1" y="6314"/>
                    <a:pt x="160" y="6314"/>
                  </a:cubicBezTo>
                  <a:lnTo>
                    <a:pt x="848" y="6314"/>
                  </a:lnTo>
                  <a:cubicBezTo>
                    <a:pt x="908" y="6314"/>
                    <a:pt x="959" y="6409"/>
                    <a:pt x="987" y="6409"/>
                  </a:cubicBezTo>
                  <a:cubicBezTo>
                    <a:pt x="1001" y="6409"/>
                    <a:pt x="1009" y="6385"/>
                    <a:pt x="1009" y="6314"/>
                  </a:cubicBezTo>
                  <a:lnTo>
                    <a:pt x="1009" y="383"/>
                  </a:lnTo>
                  <a:cubicBezTo>
                    <a:pt x="1009" y="171"/>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1"/>
            <p:cNvSpPr/>
            <p:nvPr/>
          </p:nvSpPr>
          <p:spPr>
            <a:xfrm>
              <a:off x="534807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8" y="5469"/>
                    <a:pt x="959"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1"/>
            <p:cNvSpPr/>
            <p:nvPr/>
          </p:nvSpPr>
          <p:spPr>
            <a:xfrm>
              <a:off x="5050700" y="4861600"/>
              <a:ext cx="25925" cy="249800"/>
            </a:xfrm>
            <a:custGeom>
              <a:rect b="b" l="l" r="r" t="t"/>
              <a:pathLst>
                <a:path extrusionOk="0" h="9992" w="1037">
                  <a:moveTo>
                    <a:pt x="162" y="1"/>
                  </a:moveTo>
                  <a:cubicBezTo>
                    <a:pt x="72" y="1"/>
                    <a:pt x="1" y="171"/>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1"/>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1"/>
            <p:cNvSpPr/>
            <p:nvPr/>
          </p:nvSpPr>
          <p:spPr>
            <a:xfrm>
              <a:off x="678035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2" y="12659"/>
                    <a:pt x="1234" y="12754"/>
                    <a:pt x="1262" y="12754"/>
                  </a:cubicBezTo>
                  <a:cubicBezTo>
                    <a:pt x="1275" y="12754"/>
                    <a:pt x="1283" y="12730"/>
                    <a:pt x="1283" y="12659"/>
                  </a:cubicBezTo>
                  <a:lnTo>
                    <a:pt x="1283" y="383"/>
                  </a:lnTo>
                  <a:cubicBezTo>
                    <a:pt x="1283" y="171"/>
                    <a:pt x="1212"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1"/>
            <p:cNvSpPr/>
            <p:nvPr/>
          </p:nvSpPr>
          <p:spPr>
            <a:xfrm>
              <a:off x="6485350" y="4850325"/>
              <a:ext cx="27950" cy="261075"/>
            </a:xfrm>
            <a:custGeom>
              <a:rect b="b" l="l" r="r" t="t"/>
              <a:pathLst>
                <a:path extrusionOk="0" h="10443" w="1118">
                  <a:moveTo>
                    <a:pt x="162" y="1"/>
                  </a:moveTo>
                  <a:cubicBezTo>
                    <a:pt x="72" y="1"/>
                    <a:pt x="1" y="173"/>
                    <a:pt x="1" y="384"/>
                  </a:cubicBezTo>
                  <a:lnTo>
                    <a:pt x="1" y="10348"/>
                  </a:lnTo>
                  <a:cubicBezTo>
                    <a:pt x="1" y="10419"/>
                    <a:pt x="9" y="10443"/>
                    <a:pt x="23" y="10443"/>
                  </a:cubicBezTo>
                  <a:cubicBezTo>
                    <a:pt x="51" y="10443"/>
                    <a:pt x="103" y="10348"/>
                    <a:pt x="162" y="10348"/>
                  </a:cubicBezTo>
                  <a:lnTo>
                    <a:pt x="958" y="10348"/>
                  </a:lnTo>
                  <a:cubicBezTo>
                    <a:pt x="1016" y="10348"/>
                    <a:pt x="1068" y="10443"/>
                    <a:pt x="1095" y="10443"/>
                  </a:cubicBezTo>
                  <a:cubicBezTo>
                    <a:pt x="1109" y="10443"/>
                    <a:pt x="1117" y="10419"/>
                    <a:pt x="1117" y="10348"/>
                  </a:cubicBezTo>
                  <a:lnTo>
                    <a:pt x="1117" y="384"/>
                  </a:lnTo>
                  <a:cubicBezTo>
                    <a:pt x="1117" y="173"/>
                    <a:pt x="1046" y="1"/>
                    <a:pt x="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1"/>
            <p:cNvSpPr/>
            <p:nvPr/>
          </p:nvSpPr>
          <p:spPr>
            <a:xfrm>
              <a:off x="6534200" y="4666275"/>
              <a:ext cx="29275" cy="445125"/>
            </a:xfrm>
            <a:custGeom>
              <a:rect b="b" l="l" r="r" t="t"/>
              <a:pathLst>
                <a:path extrusionOk="0" h="17805" w="1171">
                  <a:moveTo>
                    <a:pt x="160" y="0"/>
                  </a:moveTo>
                  <a:cubicBezTo>
                    <a:pt x="72" y="0"/>
                    <a:pt x="1" y="173"/>
                    <a:pt x="1" y="385"/>
                  </a:cubicBezTo>
                  <a:lnTo>
                    <a:pt x="1" y="17710"/>
                  </a:lnTo>
                  <a:cubicBezTo>
                    <a:pt x="1" y="17781"/>
                    <a:pt x="9" y="17805"/>
                    <a:pt x="23" y="17805"/>
                  </a:cubicBezTo>
                  <a:cubicBezTo>
                    <a:pt x="50" y="17805"/>
                    <a:pt x="102" y="17710"/>
                    <a:pt x="160" y="17710"/>
                  </a:cubicBezTo>
                  <a:lnTo>
                    <a:pt x="1011" y="17710"/>
                  </a:lnTo>
                  <a:cubicBezTo>
                    <a:pt x="1070" y="17710"/>
                    <a:pt x="1121" y="17805"/>
                    <a:pt x="1149" y="17805"/>
                  </a:cubicBezTo>
                  <a:cubicBezTo>
                    <a:pt x="1163" y="17805"/>
                    <a:pt x="1171" y="17781"/>
                    <a:pt x="1171" y="17710"/>
                  </a:cubicBezTo>
                  <a:lnTo>
                    <a:pt x="1171" y="385"/>
                  </a:lnTo>
                  <a:cubicBezTo>
                    <a:pt x="1171" y="173"/>
                    <a:pt x="1099" y="0"/>
                    <a:pt x="1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1"/>
            <p:cNvSpPr/>
            <p:nvPr/>
          </p:nvSpPr>
          <p:spPr>
            <a:xfrm>
              <a:off x="6585050" y="4894150"/>
              <a:ext cx="26600" cy="217250"/>
            </a:xfrm>
            <a:custGeom>
              <a:rect b="b" l="l" r="r" t="t"/>
              <a:pathLst>
                <a:path extrusionOk="0" h="8690" w="1064">
                  <a:moveTo>
                    <a:pt x="162" y="1"/>
                  </a:moveTo>
                  <a:cubicBezTo>
                    <a:pt x="74" y="1"/>
                    <a:pt x="0" y="173"/>
                    <a:pt x="0" y="384"/>
                  </a:cubicBezTo>
                  <a:lnTo>
                    <a:pt x="0" y="8595"/>
                  </a:lnTo>
                  <a:cubicBezTo>
                    <a:pt x="0" y="8666"/>
                    <a:pt x="8" y="8690"/>
                    <a:pt x="22" y="8690"/>
                  </a:cubicBezTo>
                  <a:cubicBezTo>
                    <a:pt x="51" y="8690"/>
                    <a:pt x="103" y="8595"/>
                    <a:pt x="162" y="8595"/>
                  </a:cubicBezTo>
                  <a:lnTo>
                    <a:pt x="902" y="8595"/>
                  </a:lnTo>
                  <a:cubicBezTo>
                    <a:pt x="962" y="8595"/>
                    <a:pt x="1014" y="8690"/>
                    <a:pt x="1042" y="8690"/>
                  </a:cubicBezTo>
                  <a:cubicBezTo>
                    <a:pt x="1056" y="8690"/>
                    <a:pt x="1064" y="8666"/>
                    <a:pt x="1064" y="8595"/>
                  </a:cubicBezTo>
                  <a:lnTo>
                    <a:pt x="1064" y="384"/>
                  </a:lnTo>
                  <a:cubicBezTo>
                    <a:pt x="1064" y="173"/>
                    <a:pt x="992"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1"/>
            <p:cNvSpPr/>
            <p:nvPr/>
          </p:nvSpPr>
          <p:spPr>
            <a:xfrm>
              <a:off x="6633225" y="4887650"/>
              <a:ext cx="29300" cy="223750"/>
            </a:xfrm>
            <a:custGeom>
              <a:rect b="b" l="l" r="r" t="t"/>
              <a:pathLst>
                <a:path extrusionOk="0" h="8950" w="1172">
                  <a:moveTo>
                    <a:pt x="160" y="0"/>
                  </a:moveTo>
                  <a:cubicBezTo>
                    <a:pt x="72" y="0"/>
                    <a:pt x="0" y="173"/>
                    <a:pt x="0" y="383"/>
                  </a:cubicBezTo>
                  <a:lnTo>
                    <a:pt x="0" y="8855"/>
                  </a:lnTo>
                  <a:cubicBezTo>
                    <a:pt x="0" y="8926"/>
                    <a:pt x="8" y="8950"/>
                    <a:pt x="22" y="8950"/>
                  </a:cubicBezTo>
                  <a:cubicBezTo>
                    <a:pt x="50" y="8950"/>
                    <a:pt x="101" y="8855"/>
                    <a:pt x="160" y="8855"/>
                  </a:cubicBezTo>
                  <a:lnTo>
                    <a:pt x="1010" y="8855"/>
                  </a:lnTo>
                  <a:cubicBezTo>
                    <a:pt x="1069" y="8855"/>
                    <a:pt x="1121" y="8950"/>
                    <a:pt x="1149" y="8950"/>
                  </a:cubicBezTo>
                  <a:cubicBezTo>
                    <a:pt x="1163" y="8950"/>
                    <a:pt x="1172" y="8926"/>
                    <a:pt x="1172" y="8855"/>
                  </a:cubicBezTo>
                  <a:lnTo>
                    <a:pt x="1172" y="383"/>
                  </a:lnTo>
                  <a:cubicBezTo>
                    <a:pt x="1172" y="173"/>
                    <a:pt x="1098"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1"/>
            <p:cNvSpPr/>
            <p:nvPr/>
          </p:nvSpPr>
          <p:spPr>
            <a:xfrm>
              <a:off x="6683350" y="5004850"/>
              <a:ext cx="28000" cy="106550"/>
            </a:xfrm>
            <a:custGeom>
              <a:rect b="b" l="l" r="r" t="t"/>
              <a:pathLst>
                <a:path extrusionOk="0" h="4262" w="1120">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9" y="4262"/>
                    <a:pt x="1097" y="4262"/>
                  </a:cubicBezTo>
                  <a:cubicBezTo>
                    <a:pt x="1111" y="4262"/>
                    <a:pt x="1119" y="4238"/>
                    <a:pt x="1119" y="4167"/>
                  </a:cubicBezTo>
                  <a:lnTo>
                    <a:pt x="1119" y="385"/>
                  </a:lnTo>
                  <a:cubicBezTo>
                    <a:pt x="1119"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1"/>
            <p:cNvSpPr/>
            <p:nvPr/>
          </p:nvSpPr>
          <p:spPr>
            <a:xfrm>
              <a:off x="673390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5" y="9897"/>
                    <a:pt x="987" y="9992"/>
                    <a:pt x="1015" y="9992"/>
                  </a:cubicBezTo>
                  <a:cubicBezTo>
                    <a:pt x="1029" y="9992"/>
                    <a:pt x="1037" y="9968"/>
                    <a:pt x="1037" y="9897"/>
                  </a:cubicBezTo>
                  <a:lnTo>
                    <a:pt x="1037" y="384"/>
                  </a:lnTo>
                  <a:cubicBezTo>
                    <a:pt x="1037" y="173"/>
                    <a:pt x="965"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1"/>
            <p:cNvSpPr/>
            <p:nvPr/>
          </p:nvSpPr>
          <p:spPr>
            <a:xfrm>
              <a:off x="5493200" y="4792550"/>
              <a:ext cx="32100" cy="318850"/>
            </a:xfrm>
            <a:custGeom>
              <a:rect b="b" l="l" r="r" t="t"/>
              <a:pathLst>
                <a:path extrusionOk="0" h="12754" w="1284">
                  <a:moveTo>
                    <a:pt x="160" y="0"/>
                  </a:moveTo>
                  <a:cubicBezTo>
                    <a:pt x="72" y="0"/>
                    <a:pt x="0" y="171"/>
                    <a:pt x="0" y="383"/>
                  </a:cubicBezTo>
                  <a:lnTo>
                    <a:pt x="0" y="12659"/>
                  </a:lnTo>
                  <a:cubicBezTo>
                    <a:pt x="0" y="12730"/>
                    <a:pt x="8" y="12754"/>
                    <a:pt x="22" y="12754"/>
                  </a:cubicBezTo>
                  <a:cubicBezTo>
                    <a:pt x="50" y="12754"/>
                    <a:pt x="101" y="12659"/>
                    <a:pt x="160" y="12659"/>
                  </a:cubicBezTo>
                  <a:lnTo>
                    <a:pt x="1122" y="12659"/>
                  </a:lnTo>
                  <a:cubicBezTo>
                    <a:pt x="1181" y="12659"/>
                    <a:pt x="1233" y="12754"/>
                    <a:pt x="1261" y="12754"/>
                  </a:cubicBezTo>
                  <a:cubicBezTo>
                    <a:pt x="1275" y="12754"/>
                    <a:pt x="1283" y="12730"/>
                    <a:pt x="1283" y="12659"/>
                  </a:cubicBezTo>
                  <a:lnTo>
                    <a:pt x="1283" y="383"/>
                  </a:lnTo>
                  <a:cubicBezTo>
                    <a:pt x="1283" y="171"/>
                    <a:pt x="1210"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1"/>
            <p:cNvSpPr/>
            <p:nvPr/>
          </p:nvSpPr>
          <p:spPr>
            <a:xfrm>
              <a:off x="5546125" y="4934900"/>
              <a:ext cx="25225" cy="176525"/>
            </a:xfrm>
            <a:custGeom>
              <a:rect b="b" l="l" r="r" t="t"/>
              <a:pathLst>
                <a:path extrusionOk="0" h="7061" w="1009">
                  <a:moveTo>
                    <a:pt x="160" y="0"/>
                  </a:moveTo>
                  <a:cubicBezTo>
                    <a:pt x="72" y="0"/>
                    <a:pt x="1" y="171"/>
                    <a:pt x="1" y="384"/>
                  </a:cubicBezTo>
                  <a:lnTo>
                    <a:pt x="1" y="6967"/>
                  </a:lnTo>
                  <a:cubicBezTo>
                    <a:pt x="1" y="7037"/>
                    <a:pt x="9" y="7061"/>
                    <a:pt x="22" y="7061"/>
                  </a:cubicBezTo>
                  <a:cubicBezTo>
                    <a:pt x="50" y="7061"/>
                    <a:pt x="101" y="6967"/>
                    <a:pt x="160" y="6967"/>
                  </a:cubicBezTo>
                  <a:lnTo>
                    <a:pt x="848" y="6967"/>
                  </a:lnTo>
                  <a:cubicBezTo>
                    <a:pt x="907" y="6967"/>
                    <a:pt x="959" y="7061"/>
                    <a:pt x="987" y="7061"/>
                  </a:cubicBezTo>
                  <a:cubicBezTo>
                    <a:pt x="1001" y="7061"/>
                    <a:pt x="1009" y="7037"/>
                    <a:pt x="1009" y="696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1"/>
            <p:cNvSpPr/>
            <p:nvPr/>
          </p:nvSpPr>
          <p:spPr>
            <a:xfrm>
              <a:off x="55966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1"/>
            <p:cNvSpPr/>
            <p:nvPr/>
          </p:nvSpPr>
          <p:spPr>
            <a:xfrm>
              <a:off x="564512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1"/>
            <p:cNvSpPr/>
            <p:nvPr/>
          </p:nvSpPr>
          <p:spPr>
            <a:xfrm>
              <a:off x="5694575" y="4951175"/>
              <a:ext cx="25250" cy="160225"/>
            </a:xfrm>
            <a:custGeom>
              <a:rect b="b" l="l" r="r" t="t"/>
              <a:pathLst>
                <a:path extrusionOk="0" h="6409" w="1010">
                  <a:moveTo>
                    <a:pt x="162" y="0"/>
                  </a:moveTo>
                  <a:cubicBezTo>
                    <a:pt x="74" y="0"/>
                    <a:pt x="1" y="171"/>
                    <a:pt x="1" y="383"/>
                  </a:cubicBezTo>
                  <a:lnTo>
                    <a:pt x="1" y="6314"/>
                  </a:lnTo>
                  <a:cubicBezTo>
                    <a:pt x="1" y="6385"/>
                    <a:pt x="9" y="6409"/>
                    <a:pt x="23" y="6409"/>
                  </a:cubicBezTo>
                  <a:cubicBezTo>
                    <a:pt x="51" y="6409"/>
                    <a:pt x="103" y="6314"/>
                    <a:pt x="162" y="6314"/>
                  </a:cubicBezTo>
                  <a:lnTo>
                    <a:pt x="850" y="6314"/>
                  </a:lnTo>
                  <a:cubicBezTo>
                    <a:pt x="908" y="6314"/>
                    <a:pt x="960" y="6409"/>
                    <a:pt x="987" y="6409"/>
                  </a:cubicBezTo>
                  <a:cubicBezTo>
                    <a:pt x="1001" y="6409"/>
                    <a:pt x="1009" y="6385"/>
                    <a:pt x="1009" y="6314"/>
                  </a:cubicBezTo>
                  <a:lnTo>
                    <a:pt x="1009" y="383"/>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1"/>
            <p:cNvSpPr/>
            <p:nvPr/>
          </p:nvSpPr>
          <p:spPr>
            <a:xfrm>
              <a:off x="5744125" y="4972300"/>
              <a:ext cx="25225" cy="139100"/>
            </a:xfrm>
            <a:custGeom>
              <a:rect b="b" l="l" r="r" t="t"/>
              <a:pathLst>
                <a:path extrusionOk="0" h="5564" w="1009">
                  <a:moveTo>
                    <a:pt x="160" y="0"/>
                  </a:moveTo>
                  <a:cubicBezTo>
                    <a:pt x="72" y="0"/>
                    <a:pt x="1" y="173"/>
                    <a:pt x="1" y="384"/>
                  </a:cubicBezTo>
                  <a:lnTo>
                    <a:pt x="1" y="5469"/>
                  </a:lnTo>
                  <a:cubicBezTo>
                    <a:pt x="1" y="5540"/>
                    <a:pt x="9" y="5564"/>
                    <a:pt x="22" y="5564"/>
                  </a:cubicBezTo>
                  <a:cubicBezTo>
                    <a:pt x="50" y="5564"/>
                    <a:pt x="101" y="5469"/>
                    <a:pt x="160" y="5469"/>
                  </a:cubicBezTo>
                  <a:lnTo>
                    <a:pt x="848" y="5469"/>
                  </a:lnTo>
                  <a:cubicBezTo>
                    <a:pt x="906" y="5469"/>
                    <a:pt x="958" y="5564"/>
                    <a:pt x="987" y="5564"/>
                  </a:cubicBezTo>
                  <a:cubicBezTo>
                    <a:pt x="1001" y="5564"/>
                    <a:pt x="1009" y="5540"/>
                    <a:pt x="1009" y="5469"/>
                  </a:cubicBezTo>
                  <a:lnTo>
                    <a:pt x="1009" y="384"/>
                  </a:lnTo>
                  <a:cubicBezTo>
                    <a:pt x="1009" y="173"/>
                    <a:pt x="937"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1"/>
            <p:cNvSpPr/>
            <p:nvPr/>
          </p:nvSpPr>
          <p:spPr>
            <a:xfrm>
              <a:off x="5793300" y="4880300"/>
              <a:ext cx="25875" cy="231100"/>
            </a:xfrm>
            <a:custGeom>
              <a:rect b="b" l="l" r="r" t="t"/>
              <a:pathLst>
                <a:path extrusionOk="0" h="9244" w="1035">
                  <a:moveTo>
                    <a:pt x="160" y="1"/>
                  </a:moveTo>
                  <a:cubicBezTo>
                    <a:pt x="72" y="1"/>
                    <a:pt x="1" y="173"/>
                    <a:pt x="1" y="386"/>
                  </a:cubicBezTo>
                  <a:lnTo>
                    <a:pt x="1" y="9149"/>
                  </a:lnTo>
                  <a:cubicBezTo>
                    <a:pt x="1" y="9220"/>
                    <a:pt x="9" y="9244"/>
                    <a:pt x="23" y="9244"/>
                  </a:cubicBezTo>
                  <a:cubicBezTo>
                    <a:pt x="50" y="9244"/>
                    <a:pt x="102" y="9149"/>
                    <a:pt x="160" y="9149"/>
                  </a:cubicBezTo>
                  <a:lnTo>
                    <a:pt x="875" y="9149"/>
                  </a:lnTo>
                  <a:cubicBezTo>
                    <a:pt x="934" y="9149"/>
                    <a:pt x="985" y="9244"/>
                    <a:pt x="1013" y="9244"/>
                  </a:cubicBezTo>
                  <a:cubicBezTo>
                    <a:pt x="1027" y="9244"/>
                    <a:pt x="1035" y="9220"/>
                    <a:pt x="1035" y="9149"/>
                  </a:cubicBezTo>
                  <a:lnTo>
                    <a:pt x="1035" y="386"/>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1"/>
            <p:cNvSpPr/>
            <p:nvPr/>
          </p:nvSpPr>
          <p:spPr>
            <a:xfrm>
              <a:off x="5841800" y="4850325"/>
              <a:ext cx="27950" cy="261075"/>
            </a:xfrm>
            <a:custGeom>
              <a:rect b="b" l="l" r="r" t="t"/>
              <a:pathLst>
                <a:path extrusionOk="0" h="10443" w="1118">
                  <a:moveTo>
                    <a:pt x="162" y="1"/>
                  </a:moveTo>
                  <a:cubicBezTo>
                    <a:pt x="72" y="1"/>
                    <a:pt x="1" y="173"/>
                    <a:pt x="1" y="384"/>
                  </a:cubicBezTo>
                  <a:lnTo>
                    <a:pt x="1" y="10348"/>
                  </a:lnTo>
                  <a:cubicBezTo>
                    <a:pt x="1" y="10419"/>
                    <a:pt x="8" y="10443"/>
                    <a:pt x="22" y="10443"/>
                  </a:cubicBezTo>
                  <a:cubicBezTo>
                    <a:pt x="50" y="10443"/>
                    <a:pt x="102" y="10348"/>
                    <a:pt x="162"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1"/>
            <p:cNvSpPr/>
            <p:nvPr/>
          </p:nvSpPr>
          <p:spPr>
            <a:xfrm>
              <a:off x="5890625" y="4666275"/>
              <a:ext cx="29300" cy="445125"/>
            </a:xfrm>
            <a:custGeom>
              <a:rect b="b" l="l" r="r" t="t"/>
              <a:pathLst>
                <a:path extrusionOk="0" h="17805" w="1172">
                  <a:moveTo>
                    <a:pt x="161" y="0"/>
                  </a:moveTo>
                  <a:cubicBezTo>
                    <a:pt x="72" y="0"/>
                    <a:pt x="0" y="173"/>
                    <a:pt x="0" y="385"/>
                  </a:cubicBezTo>
                  <a:lnTo>
                    <a:pt x="0" y="17710"/>
                  </a:lnTo>
                  <a:cubicBezTo>
                    <a:pt x="0" y="17781"/>
                    <a:pt x="8" y="17805"/>
                    <a:pt x="22" y="17805"/>
                  </a:cubicBezTo>
                  <a:cubicBezTo>
                    <a:pt x="50" y="17805"/>
                    <a:pt x="101" y="17710"/>
                    <a:pt x="161"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1"/>
            <p:cNvSpPr/>
            <p:nvPr/>
          </p:nvSpPr>
          <p:spPr>
            <a:xfrm>
              <a:off x="594150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1"/>
            <p:cNvSpPr/>
            <p:nvPr/>
          </p:nvSpPr>
          <p:spPr>
            <a:xfrm>
              <a:off x="5989625" y="4887650"/>
              <a:ext cx="29300" cy="223750"/>
            </a:xfrm>
            <a:custGeom>
              <a:rect b="b" l="l" r="r" t="t"/>
              <a:pathLst>
                <a:path extrusionOk="0" h="8950" w="1172">
                  <a:moveTo>
                    <a:pt x="161" y="0"/>
                  </a:moveTo>
                  <a:cubicBezTo>
                    <a:pt x="72" y="0"/>
                    <a:pt x="0" y="173"/>
                    <a:pt x="0" y="383"/>
                  </a:cubicBezTo>
                  <a:lnTo>
                    <a:pt x="0" y="8855"/>
                  </a:lnTo>
                  <a:cubicBezTo>
                    <a:pt x="0" y="8926"/>
                    <a:pt x="8" y="8950"/>
                    <a:pt x="22" y="8950"/>
                  </a:cubicBezTo>
                  <a:cubicBezTo>
                    <a:pt x="50" y="8950"/>
                    <a:pt x="102" y="8855"/>
                    <a:pt x="161" y="8855"/>
                  </a:cubicBezTo>
                  <a:lnTo>
                    <a:pt x="1012" y="8855"/>
                  </a:lnTo>
                  <a:cubicBezTo>
                    <a:pt x="1071" y="8855"/>
                    <a:pt x="1122" y="8950"/>
                    <a:pt x="1150" y="8950"/>
                  </a:cubicBezTo>
                  <a:cubicBezTo>
                    <a:pt x="1164" y="8950"/>
                    <a:pt x="1172" y="8926"/>
                    <a:pt x="1172" y="8855"/>
                  </a:cubicBezTo>
                  <a:lnTo>
                    <a:pt x="1172" y="383"/>
                  </a:lnTo>
                  <a:cubicBezTo>
                    <a:pt x="1172" y="173"/>
                    <a:pt x="110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1"/>
            <p:cNvSpPr/>
            <p:nvPr/>
          </p:nvSpPr>
          <p:spPr>
            <a:xfrm>
              <a:off x="6039800" y="5004850"/>
              <a:ext cx="27950" cy="106550"/>
            </a:xfrm>
            <a:custGeom>
              <a:rect b="b" l="l" r="r" t="t"/>
              <a:pathLst>
                <a:path extrusionOk="0" h="4262" w="1118">
                  <a:moveTo>
                    <a:pt x="160" y="0"/>
                  </a:moveTo>
                  <a:cubicBezTo>
                    <a:pt x="72" y="0"/>
                    <a:pt x="1" y="172"/>
                    <a:pt x="1" y="385"/>
                  </a:cubicBezTo>
                  <a:lnTo>
                    <a:pt x="1" y="4167"/>
                  </a:lnTo>
                  <a:cubicBezTo>
                    <a:pt x="1" y="4238"/>
                    <a:pt x="9" y="4262"/>
                    <a:pt x="22" y="4262"/>
                  </a:cubicBezTo>
                  <a:cubicBezTo>
                    <a:pt x="50" y="4262"/>
                    <a:pt x="101" y="4167"/>
                    <a:pt x="160"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1"/>
            <p:cNvSpPr/>
            <p:nvPr/>
          </p:nvSpPr>
          <p:spPr>
            <a:xfrm>
              <a:off x="6090300" y="4861600"/>
              <a:ext cx="25925" cy="249800"/>
            </a:xfrm>
            <a:custGeom>
              <a:rect b="b" l="l" r="r" t="t"/>
              <a:pathLst>
                <a:path extrusionOk="0" h="9992" w="1037">
                  <a:moveTo>
                    <a:pt x="162" y="1"/>
                  </a:moveTo>
                  <a:cubicBezTo>
                    <a:pt x="74" y="1"/>
                    <a:pt x="1" y="173"/>
                    <a:pt x="1" y="384"/>
                  </a:cubicBezTo>
                  <a:lnTo>
                    <a:pt x="1" y="9897"/>
                  </a:lnTo>
                  <a:cubicBezTo>
                    <a:pt x="1" y="9968"/>
                    <a:pt x="9" y="9992"/>
                    <a:pt x="23" y="9992"/>
                  </a:cubicBezTo>
                  <a:cubicBezTo>
                    <a:pt x="51" y="9992"/>
                    <a:pt x="102" y="9897"/>
                    <a:pt x="162" y="9897"/>
                  </a:cubicBezTo>
                  <a:lnTo>
                    <a:pt x="877" y="9897"/>
                  </a:lnTo>
                  <a:cubicBezTo>
                    <a:pt x="936" y="9897"/>
                    <a:pt x="987" y="9992"/>
                    <a:pt x="1015" y="9992"/>
                  </a:cubicBezTo>
                  <a:cubicBezTo>
                    <a:pt x="1029" y="9992"/>
                    <a:pt x="1037" y="9968"/>
                    <a:pt x="1037" y="9897"/>
                  </a:cubicBezTo>
                  <a:lnTo>
                    <a:pt x="1037" y="384"/>
                  </a:lnTo>
                  <a:cubicBezTo>
                    <a:pt x="1037" y="173"/>
                    <a:pt x="96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1"/>
            <p:cNvSpPr/>
            <p:nvPr/>
          </p:nvSpPr>
          <p:spPr>
            <a:xfrm>
              <a:off x="5396250" y="5004850"/>
              <a:ext cx="27950" cy="106550"/>
            </a:xfrm>
            <a:custGeom>
              <a:rect b="b" l="l" r="r" t="t"/>
              <a:pathLst>
                <a:path extrusionOk="0" h="4262" w="1118">
                  <a:moveTo>
                    <a:pt x="162" y="0"/>
                  </a:moveTo>
                  <a:cubicBezTo>
                    <a:pt x="74" y="0"/>
                    <a:pt x="1" y="172"/>
                    <a:pt x="1" y="385"/>
                  </a:cubicBezTo>
                  <a:lnTo>
                    <a:pt x="1" y="4167"/>
                  </a:lnTo>
                  <a:cubicBezTo>
                    <a:pt x="1" y="4238"/>
                    <a:pt x="9" y="4262"/>
                    <a:pt x="23" y="4262"/>
                  </a:cubicBezTo>
                  <a:cubicBezTo>
                    <a:pt x="51" y="4262"/>
                    <a:pt x="103" y="4167"/>
                    <a:pt x="162" y="4167"/>
                  </a:cubicBezTo>
                  <a:lnTo>
                    <a:pt x="958" y="4167"/>
                  </a:lnTo>
                  <a:cubicBezTo>
                    <a:pt x="1016" y="4167"/>
                    <a:pt x="1068" y="4262"/>
                    <a:pt x="1095" y="4262"/>
                  </a:cubicBezTo>
                  <a:cubicBezTo>
                    <a:pt x="1109" y="4262"/>
                    <a:pt x="1117" y="4238"/>
                    <a:pt x="1117" y="4167"/>
                  </a:cubicBezTo>
                  <a:lnTo>
                    <a:pt x="1117" y="385"/>
                  </a:lnTo>
                  <a:cubicBezTo>
                    <a:pt x="1117" y="172"/>
                    <a:pt x="1046" y="0"/>
                    <a:pt x="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1"/>
            <p:cNvSpPr/>
            <p:nvPr/>
          </p:nvSpPr>
          <p:spPr>
            <a:xfrm>
              <a:off x="5446750" y="4861600"/>
              <a:ext cx="25925" cy="249800"/>
            </a:xfrm>
            <a:custGeom>
              <a:rect b="b" l="l" r="r" t="t"/>
              <a:pathLst>
                <a:path extrusionOk="0" h="9992" w="1037">
                  <a:moveTo>
                    <a:pt x="162" y="1"/>
                  </a:moveTo>
                  <a:cubicBezTo>
                    <a:pt x="72" y="1"/>
                    <a:pt x="1" y="173"/>
                    <a:pt x="1" y="384"/>
                  </a:cubicBezTo>
                  <a:lnTo>
                    <a:pt x="1" y="9897"/>
                  </a:lnTo>
                  <a:cubicBezTo>
                    <a:pt x="1" y="9968"/>
                    <a:pt x="9" y="9992"/>
                    <a:pt x="23" y="9992"/>
                  </a:cubicBezTo>
                  <a:cubicBezTo>
                    <a:pt x="51" y="9992"/>
                    <a:pt x="102" y="9897"/>
                    <a:pt x="162" y="9897"/>
                  </a:cubicBezTo>
                  <a:lnTo>
                    <a:pt x="875" y="9897"/>
                  </a:lnTo>
                  <a:cubicBezTo>
                    <a:pt x="934" y="9897"/>
                    <a:pt x="986" y="9992"/>
                    <a:pt x="1014" y="9992"/>
                  </a:cubicBezTo>
                  <a:cubicBezTo>
                    <a:pt x="1029" y="9992"/>
                    <a:pt x="1037" y="9968"/>
                    <a:pt x="1037" y="9897"/>
                  </a:cubicBezTo>
                  <a:lnTo>
                    <a:pt x="1037" y="384"/>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1"/>
            <p:cNvSpPr/>
            <p:nvPr/>
          </p:nvSpPr>
          <p:spPr>
            <a:xfrm>
              <a:off x="6186250" y="4792550"/>
              <a:ext cx="32100" cy="318850"/>
            </a:xfrm>
            <a:custGeom>
              <a:rect b="b" l="l" r="r" t="t"/>
              <a:pathLst>
                <a:path extrusionOk="0" h="12754" w="1284">
                  <a:moveTo>
                    <a:pt x="162" y="0"/>
                  </a:moveTo>
                  <a:cubicBezTo>
                    <a:pt x="72" y="0"/>
                    <a:pt x="0" y="171"/>
                    <a:pt x="0" y="383"/>
                  </a:cubicBezTo>
                  <a:lnTo>
                    <a:pt x="0" y="12659"/>
                  </a:lnTo>
                  <a:cubicBezTo>
                    <a:pt x="0" y="12730"/>
                    <a:pt x="8" y="12754"/>
                    <a:pt x="22" y="12754"/>
                  </a:cubicBezTo>
                  <a:cubicBezTo>
                    <a:pt x="50" y="12754"/>
                    <a:pt x="102" y="12659"/>
                    <a:pt x="162" y="12659"/>
                  </a:cubicBezTo>
                  <a:lnTo>
                    <a:pt x="1124" y="12659"/>
                  </a:lnTo>
                  <a:cubicBezTo>
                    <a:pt x="1183" y="12659"/>
                    <a:pt x="1234" y="12754"/>
                    <a:pt x="1262" y="12754"/>
                  </a:cubicBezTo>
                  <a:cubicBezTo>
                    <a:pt x="1276" y="12754"/>
                    <a:pt x="1284" y="12730"/>
                    <a:pt x="1284" y="12659"/>
                  </a:cubicBezTo>
                  <a:lnTo>
                    <a:pt x="1284" y="383"/>
                  </a:lnTo>
                  <a:cubicBezTo>
                    <a:pt x="1284" y="171"/>
                    <a:pt x="1212" y="0"/>
                    <a:pt x="1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1"/>
            <p:cNvSpPr/>
            <p:nvPr/>
          </p:nvSpPr>
          <p:spPr>
            <a:xfrm>
              <a:off x="623917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1"/>
            <p:cNvSpPr/>
            <p:nvPr/>
          </p:nvSpPr>
          <p:spPr>
            <a:xfrm>
              <a:off x="628972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5" y="4752"/>
                  </a:lnTo>
                  <a:cubicBezTo>
                    <a:pt x="825" y="4752"/>
                    <a:pt x="877" y="4847"/>
                    <a:pt x="905" y="4847"/>
                  </a:cubicBezTo>
                  <a:cubicBezTo>
                    <a:pt x="919" y="4847"/>
                    <a:pt x="927" y="4823"/>
                    <a:pt x="927" y="4752"/>
                  </a:cubicBezTo>
                  <a:lnTo>
                    <a:pt x="927" y="383"/>
                  </a:lnTo>
                  <a:cubicBezTo>
                    <a:pt x="927" y="171"/>
                    <a:pt x="855" y="0"/>
                    <a:pt x="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1"/>
            <p:cNvSpPr/>
            <p:nvPr/>
          </p:nvSpPr>
          <p:spPr>
            <a:xfrm>
              <a:off x="6338175" y="4849100"/>
              <a:ext cx="25250" cy="262300"/>
            </a:xfrm>
            <a:custGeom>
              <a:rect b="b" l="l" r="r" t="t"/>
              <a:pathLst>
                <a:path extrusionOk="0" h="10492" w="1010">
                  <a:moveTo>
                    <a:pt x="162" y="0"/>
                  </a:moveTo>
                  <a:cubicBezTo>
                    <a:pt x="72" y="0"/>
                    <a:pt x="1" y="171"/>
                    <a:pt x="1" y="384"/>
                  </a:cubicBezTo>
                  <a:lnTo>
                    <a:pt x="1" y="10397"/>
                  </a:lnTo>
                  <a:cubicBezTo>
                    <a:pt x="1" y="10468"/>
                    <a:pt x="9" y="10492"/>
                    <a:pt x="23" y="10492"/>
                  </a:cubicBezTo>
                  <a:cubicBezTo>
                    <a:pt x="50" y="10492"/>
                    <a:pt x="102" y="10397"/>
                    <a:pt x="162" y="10397"/>
                  </a:cubicBezTo>
                  <a:lnTo>
                    <a:pt x="850" y="10397"/>
                  </a:lnTo>
                  <a:cubicBezTo>
                    <a:pt x="908" y="10397"/>
                    <a:pt x="960" y="10492"/>
                    <a:pt x="987" y="10492"/>
                  </a:cubicBezTo>
                  <a:cubicBezTo>
                    <a:pt x="1001" y="10492"/>
                    <a:pt x="1009" y="10468"/>
                    <a:pt x="1009" y="1039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1"/>
            <p:cNvSpPr/>
            <p:nvPr/>
          </p:nvSpPr>
          <p:spPr>
            <a:xfrm>
              <a:off x="6387675" y="4951125"/>
              <a:ext cx="25250" cy="160275"/>
            </a:xfrm>
            <a:custGeom>
              <a:rect b="b" l="l" r="r" t="t"/>
              <a:pathLst>
                <a:path extrusionOk="0" h="6411" w="1010">
                  <a:moveTo>
                    <a:pt x="162" y="0"/>
                  </a:moveTo>
                  <a:cubicBezTo>
                    <a:pt x="74" y="0"/>
                    <a:pt x="1" y="173"/>
                    <a:pt x="1" y="384"/>
                  </a:cubicBezTo>
                  <a:lnTo>
                    <a:pt x="1" y="6316"/>
                  </a:lnTo>
                  <a:cubicBezTo>
                    <a:pt x="1" y="6387"/>
                    <a:pt x="9" y="6411"/>
                    <a:pt x="23" y="6411"/>
                  </a:cubicBezTo>
                  <a:cubicBezTo>
                    <a:pt x="51" y="6411"/>
                    <a:pt x="103" y="6316"/>
                    <a:pt x="162" y="6316"/>
                  </a:cubicBezTo>
                  <a:lnTo>
                    <a:pt x="850" y="6316"/>
                  </a:lnTo>
                  <a:cubicBezTo>
                    <a:pt x="908" y="6316"/>
                    <a:pt x="960" y="6411"/>
                    <a:pt x="987" y="6411"/>
                  </a:cubicBezTo>
                  <a:cubicBezTo>
                    <a:pt x="1001" y="6411"/>
                    <a:pt x="1009" y="6387"/>
                    <a:pt x="1009" y="6316"/>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1"/>
            <p:cNvSpPr/>
            <p:nvPr/>
          </p:nvSpPr>
          <p:spPr>
            <a:xfrm>
              <a:off x="6437175" y="4972300"/>
              <a:ext cx="25250" cy="139100"/>
            </a:xfrm>
            <a:custGeom>
              <a:rect b="b" l="l" r="r" t="t"/>
              <a:pathLst>
                <a:path extrusionOk="0" h="5564" w="1010">
                  <a:moveTo>
                    <a:pt x="162" y="0"/>
                  </a:moveTo>
                  <a:cubicBezTo>
                    <a:pt x="74" y="0"/>
                    <a:pt x="1" y="173"/>
                    <a:pt x="1" y="384"/>
                  </a:cubicBezTo>
                  <a:lnTo>
                    <a:pt x="1" y="5469"/>
                  </a:lnTo>
                  <a:cubicBezTo>
                    <a:pt x="1" y="5540"/>
                    <a:pt x="9" y="5564"/>
                    <a:pt x="23" y="5564"/>
                  </a:cubicBezTo>
                  <a:cubicBezTo>
                    <a:pt x="51" y="5564"/>
                    <a:pt x="103" y="5469"/>
                    <a:pt x="162" y="5469"/>
                  </a:cubicBezTo>
                  <a:lnTo>
                    <a:pt x="850" y="5469"/>
                  </a:lnTo>
                  <a:cubicBezTo>
                    <a:pt x="908" y="5469"/>
                    <a:pt x="960" y="5564"/>
                    <a:pt x="987" y="5564"/>
                  </a:cubicBezTo>
                  <a:cubicBezTo>
                    <a:pt x="1001" y="5564"/>
                    <a:pt x="1009" y="5540"/>
                    <a:pt x="1009" y="5469"/>
                  </a:cubicBezTo>
                  <a:lnTo>
                    <a:pt x="1009" y="384"/>
                  </a:lnTo>
                  <a:cubicBezTo>
                    <a:pt x="1009" y="173"/>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1"/>
            <p:cNvSpPr/>
            <p:nvPr/>
          </p:nvSpPr>
          <p:spPr>
            <a:xfrm>
              <a:off x="6139850" y="4861600"/>
              <a:ext cx="25875" cy="249800"/>
            </a:xfrm>
            <a:custGeom>
              <a:rect b="b" l="l" r="r" t="t"/>
              <a:pathLst>
                <a:path extrusionOk="0" h="9992" w="1035">
                  <a:moveTo>
                    <a:pt x="160" y="1"/>
                  </a:moveTo>
                  <a:cubicBezTo>
                    <a:pt x="72" y="1"/>
                    <a:pt x="1" y="173"/>
                    <a:pt x="1" y="384"/>
                  </a:cubicBezTo>
                  <a:lnTo>
                    <a:pt x="1" y="9897"/>
                  </a:lnTo>
                  <a:cubicBezTo>
                    <a:pt x="1" y="9968"/>
                    <a:pt x="9" y="9992"/>
                    <a:pt x="23" y="9992"/>
                  </a:cubicBezTo>
                  <a:cubicBezTo>
                    <a:pt x="50" y="9992"/>
                    <a:pt x="102" y="9897"/>
                    <a:pt x="160" y="9897"/>
                  </a:cubicBezTo>
                  <a:lnTo>
                    <a:pt x="875" y="9897"/>
                  </a:lnTo>
                  <a:cubicBezTo>
                    <a:pt x="934" y="9897"/>
                    <a:pt x="985" y="9992"/>
                    <a:pt x="1013" y="9992"/>
                  </a:cubicBezTo>
                  <a:cubicBezTo>
                    <a:pt x="1027" y="9992"/>
                    <a:pt x="1035" y="9968"/>
                    <a:pt x="1035" y="9897"/>
                  </a:cubicBezTo>
                  <a:lnTo>
                    <a:pt x="1035" y="384"/>
                  </a:lnTo>
                  <a:cubicBezTo>
                    <a:pt x="1035"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1"/>
            <p:cNvSpPr/>
            <p:nvPr/>
          </p:nvSpPr>
          <p:spPr>
            <a:xfrm>
              <a:off x="6833225" y="4934900"/>
              <a:ext cx="25250" cy="176525"/>
            </a:xfrm>
            <a:custGeom>
              <a:rect b="b" l="l" r="r" t="t"/>
              <a:pathLst>
                <a:path extrusionOk="0" h="7061" w="1010">
                  <a:moveTo>
                    <a:pt x="162" y="0"/>
                  </a:moveTo>
                  <a:cubicBezTo>
                    <a:pt x="72" y="0"/>
                    <a:pt x="1" y="171"/>
                    <a:pt x="1" y="384"/>
                  </a:cubicBezTo>
                  <a:lnTo>
                    <a:pt x="1" y="6967"/>
                  </a:lnTo>
                  <a:cubicBezTo>
                    <a:pt x="1" y="7037"/>
                    <a:pt x="9" y="7061"/>
                    <a:pt x="23" y="7061"/>
                  </a:cubicBezTo>
                  <a:cubicBezTo>
                    <a:pt x="50" y="7061"/>
                    <a:pt x="102" y="6967"/>
                    <a:pt x="162" y="6967"/>
                  </a:cubicBezTo>
                  <a:lnTo>
                    <a:pt x="850" y="6967"/>
                  </a:lnTo>
                  <a:cubicBezTo>
                    <a:pt x="908" y="6967"/>
                    <a:pt x="960" y="7061"/>
                    <a:pt x="987" y="7061"/>
                  </a:cubicBezTo>
                  <a:cubicBezTo>
                    <a:pt x="1001" y="7061"/>
                    <a:pt x="1009" y="7037"/>
                    <a:pt x="1009" y="6967"/>
                  </a:cubicBezTo>
                  <a:lnTo>
                    <a:pt x="1009" y="384"/>
                  </a:lnTo>
                  <a:cubicBezTo>
                    <a:pt x="1009" y="171"/>
                    <a:pt x="938" y="0"/>
                    <a:pt x="8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1"/>
            <p:cNvSpPr/>
            <p:nvPr/>
          </p:nvSpPr>
          <p:spPr>
            <a:xfrm>
              <a:off x="6883775" y="4990225"/>
              <a:ext cx="23175" cy="121175"/>
            </a:xfrm>
            <a:custGeom>
              <a:rect b="b" l="l" r="r" t="t"/>
              <a:pathLst>
                <a:path extrusionOk="0" h="4847" w="927">
                  <a:moveTo>
                    <a:pt x="160" y="0"/>
                  </a:moveTo>
                  <a:cubicBezTo>
                    <a:pt x="72" y="0"/>
                    <a:pt x="1" y="171"/>
                    <a:pt x="1" y="383"/>
                  </a:cubicBezTo>
                  <a:lnTo>
                    <a:pt x="1" y="4752"/>
                  </a:lnTo>
                  <a:cubicBezTo>
                    <a:pt x="1" y="4823"/>
                    <a:pt x="9" y="4847"/>
                    <a:pt x="23" y="4847"/>
                  </a:cubicBezTo>
                  <a:cubicBezTo>
                    <a:pt x="50" y="4847"/>
                    <a:pt x="102" y="4752"/>
                    <a:pt x="160" y="4752"/>
                  </a:cubicBezTo>
                  <a:lnTo>
                    <a:pt x="767" y="4752"/>
                  </a:lnTo>
                  <a:cubicBezTo>
                    <a:pt x="826" y="4752"/>
                    <a:pt x="877" y="4847"/>
                    <a:pt x="905" y="4847"/>
                  </a:cubicBezTo>
                  <a:cubicBezTo>
                    <a:pt x="919" y="4847"/>
                    <a:pt x="927" y="4823"/>
                    <a:pt x="927" y="4752"/>
                  </a:cubicBezTo>
                  <a:lnTo>
                    <a:pt x="927" y="383"/>
                  </a:lnTo>
                  <a:cubicBezTo>
                    <a:pt x="927" y="171"/>
                    <a:pt x="855"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1"/>
            <p:cNvSpPr/>
            <p:nvPr/>
          </p:nvSpPr>
          <p:spPr>
            <a:xfrm>
              <a:off x="6932275" y="4849100"/>
              <a:ext cx="25225" cy="262300"/>
            </a:xfrm>
            <a:custGeom>
              <a:rect b="b" l="l" r="r" t="t"/>
              <a:pathLst>
                <a:path extrusionOk="0" h="10492" w="1009">
                  <a:moveTo>
                    <a:pt x="160" y="0"/>
                  </a:moveTo>
                  <a:cubicBezTo>
                    <a:pt x="72" y="0"/>
                    <a:pt x="1" y="171"/>
                    <a:pt x="1" y="384"/>
                  </a:cubicBezTo>
                  <a:lnTo>
                    <a:pt x="1" y="10397"/>
                  </a:lnTo>
                  <a:cubicBezTo>
                    <a:pt x="1" y="10468"/>
                    <a:pt x="9" y="10492"/>
                    <a:pt x="22" y="10492"/>
                  </a:cubicBezTo>
                  <a:cubicBezTo>
                    <a:pt x="50" y="10492"/>
                    <a:pt x="101" y="10397"/>
                    <a:pt x="160" y="10397"/>
                  </a:cubicBezTo>
                  <a:lnTo>
                    <a:pt x="848" y="10397"/>
                  </a:lnTo>
                  <a:cubicBezTo>
                    <a:pt x="906" y="10397"/>
                    <a:pt x="958" y="10492"/>
                    <a:pt x="987" y="10492"/>
                  </a:cubicBezTo>
                  <a:cubicBezTo>
                    <a:pt x="1001" y="10492"/>
                    <a:pt x="1009" y="10468"/>
                    <a:pt x="1009" y="10397"/>
                  </a:cubicBezTo>
                  <a:lnTo>
                    <a:pt x="1009" y="384"/>
                  </a:lnTo>
                  <a:cubicBezTo>
                    <a:pt x="1009" y="171"/>
                    <a:pt x="936"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1"/>
            <p:cNvSpPr/>
            <p:nvPr/>
          </p:nvSpPr>
          <p:spPr>
            <a:xfrm>
              <a:off x="6981775" y="4951175"/>
              <a:ext cx="25225" cy="160225"/>
            </a:xfrm>
            <a:custGeom>
              <a:rect b="b" l="l" r="r" t="t"/>
              <a:pathLst>
                <a:path extrusionOk="0" h="6409" w="1009">
                  <a:moveTo>
                    <a:pt x="160" y="0"/>
                  </a:moveTo>
                  <a:cubicBezTo>
                    <a:pt x="72" y="0"/>
                    <a:pt x="1" y="171"/>
                    <a:pt x="1" y="383"/>
                  </a:cubicBezTo>
                  <a:lnTo>
                    <a:pt x="1" y="6314"/>
                  </a:lnTo>
                  <a:cubicBezTo>
                    <a:pt x="1" y="6385"/>
                    <a:pt x="9" y="6409"/>
                    <a:pt x="22" y="6409"/>
                  </a:cubicBezTo>
                  <a:cubicBezTo>
                    <a:pt x="50" y="6409"/>
                    <a:pt x="102" y="6314"/>
                    <a:pt x="160" y="6314"/>
                  </a:cubicBezTo>
                  <a:lnTo>
                    <a:pt x="848" y="6314"/>
                  </a:lnTo>
                  <a:cubicBezTo>
                    <a:pt x="908" y="6314"/>
                    <a:pt x="959" y="6409"/>
                    <a:pt x="987" y="6409"/>
                  </a:cubicBezTo>
                  <a:cubicBezTo>
                    <a:pt x="1001" y="6409"/>
                    <a:pt x="1009" y="6385"/>
                    <a:pt x="1009" y="6314"/>
                  </a:cubicBezTo>
                  <a:lnTo>
                    <a:pt x="1009" y="383"/>
                  </a:lnTo>
                  <a:cubicBezTo>
                    <a:pt x="1009" y="171"/>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1"/>
            <p:cNvSpPr/>
            <p:nvPr/>
          </p:nvSpPr>
          <p:spPr>
            <a:xfrm>
              <a:off x="7031275" y="4972300"/>
              <a:ext cx="25250" cy="139100"/>
            </a:xfrm>
            <a:custGeom>
              <a:rect b="b" l="l" r="r" t="t"/>
              <a:pathLst>
                <a:path extrusionOk="0" h="5564" w="1010">
                  <a:moveTo>
                    <a:pt x="160" y="0"/>
                  </a:moveTo>
                  <a:cubicBezTo>
                    <a:pt x="72" y="0"/>
                    <a:pt x="1" y="173"/>
                    <a:pt x="1" y="384"/>
                  </a:cubicBezTo>
                  <a:lnTo>
                    <a:pt x="1" y="5469"/>
                  </a:lnTo>
                  <a:cubicBezTo>
                    <a:pt x="1" y="5540"/>
                    <a:pt x="9" y="5564"/>
                    <a:pt x="22" y="5564"/>
                  </a:cubicBezTo>
                  <a:cubicBezTo>
                    <a:pt x="50" y="5564"/>
                    <a:pt x="102" y="5469"/>
                    <a:pt x="160" y="5469"/>
                  </a:cubicBezTo>
                  <a:lnTo>
                    <a:pt x="848" y="5469"/>
                  </a:lnTo>
                  <a:cubicBezTo>
                    <a:pt x="908" y="5469"/>
                    <a:pt x="959" y="5564"/>
                    <a:pt x="987" y="5564"/>
                  </a:cubicBezTo>
                  <a:cubicBezTo>
                    <a:pt x="1001" y="5564"/>
                    <a:pt x="1009" y="5540"/>
                    <a:pt x="1009" y="5469"/>
                  </a:cubicBezTo>
                  <a:lnTo>
                    <a:pt x="1009" y="384"/>
                  </a:lnTo>
                  <a:cubicBezTo>
                    <a:pt x="1009" y="173"/>
                    <a:pt x="938" y="0"/>
                    <a:pt x="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1"/>
            <p:cNvSpPr/>
            <p:nvPr/>
          </p:nvSpPr>
          <p:spPr>
            <a:xfrm>
              <a:off x="7080450" y="4880300"/>
              <a:ext cx="25925" cy="231100"/>
            </a:xfrm>
            <a:custGeom>
              <a:rect b="b" l="l" r="r" t="t"/>
              <a:pathLst>
                <a:path extrusionOk="0" h="9244" w="1037">
                  <a:moveTo>
                    <a:pt x="162" y="1"/>
                  </a:moveTo>
                  <a:cubicBezTo>
                    <a:pt x="72" y="1"/>
                    <a:pt x="1" y="173"/>
                    <a:pt x="1" y="386"/>
                  </a:cubicBezTo>
                  <a:lnTo>
                    <a:pt x="1" y="9149"/>
                  </a:lnTo>
                  <a:cubicBezTo>
                    <a:pt x="1" y="9220"/>
                    <a:pt x="9" y="9244"/>
                    <a:pt x="23" y="9244"/>
                  </a:cubicBezTo>
                  <a:cubicBezTo>
                    <a:pt x="51" y="9244"/>
                    <a:pt x="102" y="9149"/>
                    <a:pt x="162" y="9149"/>
                  </a:cubicBezTo>
                  <a:lnTo>
                    <a:pt x="875" y="9149"/>
                  </a:lnTo>
                  <a:cubicBezTo>
                    <a:pt x="935" y="9149"/>
                    <a:pt x="987" y="9244"/>
                    <a:pt x="1015" y="9244"/>
                  </a:cubicBezTo>
                  <a:cubicBezTo>
                    <a:pt x="1029" y="9244"/>
                    <a:pt x="1037" y="9220"/>
                    <a:pt x="1037" y="9149"/>
                  </a:cubicBezTo>
                  <a:lnTo>
                    <a:pt x="1037" y="386"/>
                  </a:lnTo>
                  <a:cubicBezTo>
                    <a:pt x="1037" y="173"/>
                    <a:pt x="963" y="1"/>
                    <a:pt x="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1"/>
            <p:cNvSpPr/>
            <p:nvPr/>
          </p:nvSpPr>
          <p:spPr>
            <a:xfrm>
              <a:off x="7128950" y="4850325"/>
              <a:ext cx="27950" cy="261075"/>
            </a:xfrm>
            <a:custGeom>
              <a:rect b="b" l="l" r="r" t="t"/>
              <a:pathLst>
                <a:path extrusionOk="0" h="10443" w="1118">
                  <a:moveTo>
                    <a:pt x="160" y="1"/>
                  </a:moveTo>
                  <a:cubicBezTo>
                    <a:pt x="72" y="1"/>
                    <a:pt x="1" y="173"/>
                    <a:pt x="1" y="384"/>
                  </a:cubicBezTo>
                  <a:lnTo>
                    <a:pt x="1" y="10348"/>
                  </a:lnTo>
                  <a:cubicBezTo>
                    <a:pt x="1" y="10419"/>
                    <a:pt x="9" y="10443"/>
                    <a:pt x="22" y="10443"/>
                  </a:cubicBezTo>
                  <a:cubicBezTo>
                    <a:pt x="50" y="10443"/>
                    <a:pt x="101" y="10348"/>
                    <a:pt x="160" y="10348"/>
                  </a:cubicBezTo>
                  <a:lnTo>
                    <a:pt x="956" y="10348"/>
                  </a:lnTo>
                  <a:cubicBezTo>
                    <a:pt x="1016" y="10348"/>
                    <a:pt x="1067" y="10443"/>
                    <a:pt x="1095" y="10443"/>
                  </a:cubicBezTo>
                  <a:cubicBezTo>
                    <a:pt x="1109" y="10443"/>
                    <a:pt x="1117" y="10419"/>
                    <a:pt x="1117" y="10348"/>
                  </a:cubicBezTo>
                  <a:lnTo>
                    <a:pt x="1117" y="384"/>
                  </a:lnTo>
                  <a:cubicBezTo>
                    <a:pt x="1117" y="173"/>
                    <a:pt x="1046" y="1"/>
                    <a:pt x="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1"/>
            <p:cNvSpPr/>
            <p:nvPr/>
          </p:nvSpPr>
          <p:spPr>
            <a:xfrm>
              <a:off x="7177775" y="4666275"/>
              <a:ext cx="29300" cy="445125"/>
            </a:xfrm>
            <a:custGeom>
              <a:rect b="b" l="l" r="r" t="t"/>
              <a:pathLst>
                <a:path extrusionOk="0" h="17805" w="1172">
                  <a:moveTo>
                    <a:pt x="160" y="0"/>
                  </a:moveTo>
                  <a:cubicBezTo>
                    <a:pt x="72" y="0"/>
                    <a:pt x="0" y="173"/>
                    <a:pt x="0" y="385"/>
                  </a:cubicBezTo>
                  <a:lnTo>
                    <a:pt x="0" y="17710"/>
                  </a:lnTo>
                  <a:cubicBezTo>
                    <a:pt x="0" y="17781"/>
                    <a:pt x="8" y="17805"/>
                    <a:pt x="22" y="17805"/>
                  </a:cubicBezTo>
                  <a:cubicBezTo>
                    <a:pt x="50" y="17805"/>
                    <a:pt x="101" y="17710"/>
                    <a:pt x="160" y="17710"/>
                  </a:cubicBezTo>
                  <a:lnTo>
                    <a:pt x="1010" y="17710"/>
                  </a:lnTo>
                  <a:cubicBezTo>
                    <a:pt x="1070" y="17710"/>
                    <a:pt x="1122" y="17805"/>
                    <a:pt x="1150" y="17805"/>
                  </a:cubicBezTo>
                  <a:cubicBezTo>
                    <a:pt x="1164" y="17805"/>
                    <a:pt x="1172" y="17781"/>
                    <a:pt x="1172" y="17710"/>
                  </a:cubicBezTo>
                  <a:lnTo>
                    <a:pt x="1172" y="385"/>
                  </a:lnTo>
                  <a:cubicBezTo>
                    <a:pt x="1172" y="173"/>
                    <a:pt x="1100" y="0"/>
                    <a:pt x="1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1"/>
            <p:cNvSpPr/>
            <p:nvPr/>
          </p:nvSpPr>
          <p:spPr>
            <a:xfrm>
              <a:off x="7228650" y="4894150"/>
              <a:ext cx="26550" cy="217250"/>
            </a:xfrm>
            <a:custGeom>
              <a:rect b="b" l="l" r="r" t="t"/>
              <a:pathLst>
                <a:path extrusionOk="0" h="8690" w="1062">
                  <a:moveTo>
                    <a:pt x="160" y="1"/>
                  </a:moveTo>
                  <a:cubicBezTo>
                    <a:pt x="72" y="1"/>
                    <a:pt x="0" y="173"/>
                    <a:pt x="0" y="384"/>
                  </a:cubicBezTo>
                  <a:lnTo>
                    <a:pt x="0" y="8595"/>
                  </a:lnTo>
                  <a:cubicBezTo>
                    <a:pt x="0" y="8666"/>
                    <a:pt x="8" y="8690"/>
                    <a:pt x="22" y="8690"/>
                  </a:cubicBezTo>
                  <a:cubicBezTo>
                    <a:pt x="50" y="8690"/>
                    <a:pt x="101" y="8595"/>
                    <a:pt x="160" y="8595"/>
                  </a:cubicBezTo>
                  <a:lnTo>
                    <a:pt x="902" y="8595"/>
                  </a:lnTo>
                  <a:cubicBezTo>
                    <a:pt x="961" y="8595"/>
                    <a:pt x="1012" y="8690"/>
                    <a:pt x="1040" y="8690"/>
                  </a:cubicBezTo>
                  <a:cubicBezTo>
                    <a:pt x="1054" y="8690"/>
                    <a:pt x="1062" y="8666"/>
                    <a:pt x="1062" y="8595"/>
                  </a:cubicBezTo>
                  <a:lnTo>
                    <a:pt x="1062" y="384"/>
                  </a:lnTo>
                  <a:cubicBezTo>
                    <a:pt x="1062" y="173"/>
                    <a:pt x="990" y="1"/>
                    <a:pt x="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0" name="Google Shape;1630;p31"/>
          <p:cNvSpPr/>
          <p:nvPr/>
        </p:nvSpPr>
        <p:spPr>
          <a:xfrm>
            <a:off x="786875" y="2458175"/>
            <a:ext cx="1088400" cy="10884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31" name="Google Shape;1631;p31"/>
          <p:cNvSpPr txBox="1"/>
          <p:nvPr>
            <p:ph type="title"/>
          </p:nvPr>
        </p:nvSpPr>
        <p:spPr>
          <a:xfrm>
            <a:off x="389300" y="3775500"/>
            <a:ext cx="37449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Methodology</a:t>
            </a:r>
            <a:endParaRPr/>
          </a:p>
        </p:txBody>
      </p:sp>
      <p:sp>
        <p:nvSpPr>
          <p:cNvPr id="1632" name="Google Shape;1632;p31"/>
          <p:cNvSpPr txBox="1"/>
          <p:nvPr>
            <p:ph idx="2" type="title"/>
          </p:nvPr>
        </p:nvSpPr>
        <p:spPr>
          <a:xfrm>
            <a:off x="713225" y="2694275"/>
            <a:ext cx="1235700" cy="61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pic>
        <p:nvPicPr>
          <p:cNvPr id="1633" name="Google Shape;1633;p31"/>
          <p:cNvPicPr preferRelativeResize="0"/>
          <p:nvPr>
            <p:ph idx="3" type="pic"/>
          </p:nvPr>
        </p:nvPicPr>
        <p:blipFill rotWithShape="1">
          <a:blip r:embed="rId3">
            <a:alphaModFix/>
          </a:blip>
          <a:srcRect b="3686" l="0" r="0" t="3686"/>
          <a:stretch/>
        </p:blipFill>
        <p:spPr>
          <a:xfrm>
            <a:off x="4742525" y="2397000"/>
            <a:ext cx="3688300" cy="2207002"/>
          </a:xfrm>
          <a:prstGeom prst="rect">
            <a:avLst/>
          </a:prstGeom>
        </p:spPr>
      </p:pic>
      <p:sp>
        <p:nvSpPr>
          <p:cNvPr id="1634" name="Google Shape;1634;p31"/>
          <p:cNvSpPr/>
          <p:nvPr/>
        </p:nvSpPr>
        <p:spPr>
          <a:xfrm>
            <a:off x="-17550" y="789950"/>
            <a:ext cx="9207375" cy="1114725"/>
          </a:xfrm>
          <a:custGeom>
            <a:rect b="b" l="l" r="r" t="t"/>
            <a:pathLst>
              <a:path extrusionOk="0" h="44589" w="368295">
                <a:moveTo>
                  <a:pt x="368295" y="28439"/>
                </a:moveTo>
                <a:lnTo>
                  <a:pt x="327569" y="36865"/>
                </a:lnTo>
                <a:lnTo>
                  <a:pt x="258755" y="1054"/>
                </a:lnTo>
                <a:lnTo>
                  <a:pt x="179759" y="28088"/>
                </a:lnTo>
                <a:lnTo>
                  <a:pt x="142894" y="2458"/>
                </a:lnTo>
                <a:lnTo>
                  <a:pt x="96550" y="24226"/>
                </a:lnTo>
                <a:lnTo>
                  <a:pt x="67410" y="0"/>
                </a:lnTo>
                <a:lnTo>
                  <a:pt x="0" y="44589"/>
                </a:lnTo>
              </a:path>
            </a:pathLst>
          </a:custGeom>
          <a:noFill/>
          <a:ln cap="flat" cmpd="sng" w="38100">
            <a:solidFill>
              <a:schemeClr val="dk2"/>
            </a:solidFill>
            <a:prstDash val="solid"/>
            <a:round/>
            <a:headEnd len="med" w="med" type="none"/>
            <a:tailEnd len="med" w="med" type="none"/>
          </a:ln>
        </p:spPr>
      </p:sp>
      <p:grpSp>
        <p:nvGrpSpPr>
          <p:cNvPr id="1635" name="Google Shape;1635;p31"/>
          <p:cNvGrpSpPr/>
          <p:nvPr/>
        </p:nvGrpSpPr>
        <p:grpSpPr>
          <a:xfrm>
            <a:off x="-1" y="1900931"/>
            <a:ext cx="9144134" cy="129765"/>
            <a:chOff x="237925" y="603400"/>
            <a:chExt cx="3162200" cy="44875"/>
          </a:xfrm>
        </p:grpSpPr>
        <p:sp>
          <p:nvSpPr>
            <p:cNvPr id="1636" name="Google Shape;1636;p31"/>
            <p:cNvSpPr/>
            <p:nvPr/>
          </p:nvSpPr>
          <p:spPr>
            <a:xfrm>
              <a:off x="238125" y="603400"/>
              <a:ext cx="3162000" cy="7850"/>
            </a:xfrm>
            <a:custGeom>
              <a:rect b="b" l="l" r="r" t="t"/>
              <a:pathLst>
                <a:path extrusionOk="0" h="314" w="126480">
                  <a:moveTo>
                    <a:pt x="0" y="0"/>
                  </a:moveTo>
                  <a:lnTo>
                    <a:pt x="0" y="314"/>
                  </a:lnTo>
                  <a:lnTo>
                    <a:pt x="126479" y="314"/>
                  </a:lnTo>
                  <a:lnTo>
                    <a:pt x="126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1"/>
            <p:cNvSpPr/>
            <p:nvPr/>
          </p:nvSpPr>
          <p:spPr>
            <a:xfrm>
              <a:off x="237925" y="636525"/>
              <a:ext cx="3147200" cy="11750"/>
            </a:xfrm>
            <a:custGeom>
              <a:rect b="b" l="l" r="r" t="t"/>
              <a:pathLst>
                <a:path extrusionOk="0" h="470" w="125888">
                  <a:moveTo>
                    <a:pt x="1" y="1"/>
                  </a:moveTo>
                  <a:lnTo>
                    <a:pt x="1" y="470"/>
                  </a:lnTo>
                  <a:lnTo>
                    <a:pt x="157" y="470"/>
                  </a:lnTo>
                  <a:lnTo>
                    <a:pt x="157" y="1"/>
                  </a:lnTo>
                  <a:close/>
                  <a:moveTo>
                    <a:pt x="947" y="1"/>
                  </a:moveTo>
                  <a:lnTo>
                    <a:pt x="947" y="470"/>
                  </a:lnTo>
                  <a:lnTo>
                    <a:pt x="1095" y="470"/>
                  </a:lnTo>
                  <a:lnTo>
                    <a:pt x="1103" y="1"/>
                  </a:lnTo>
                  <a:close/>
                  <a:moveTo>
                    <a:pt x="1876" y="1"/>
                  </a:moveTo>
                  <a:lnTo>
                    <a:pt x="1876" y="470"/>
                  </a:lnTo>
                  <a:lnTo>
                    <a:pt x="2032" y="470"/>
                  </a:lnTo>
                  <a:lnTo>
                    <a:pt x="2032" y="1"/>
                  </a:lnTo>
                  <a:close/>
                  <a:moveTo>
                    <a:pt x="2815" y="1"/>
                  </a:moveTo>
                  <a:lnTo>
                    <a:pt x="2815" y="470"/>
                  </a:lnTo>
                  <a:lnTo>
                    <a:pt x="2971" y="470"/>
                  </a:lnTo>
                  <a:lnTo>
                    <a:pt x="2971" y="1"/>
                  </a:lnTo>
                  <a:close/>
                  <a:moveTo>
                    <a:pt x="3754" y="1"/>
                  </a:moveTo>
                  <a:lnTo>
                    <a:pt x="3754" y="470"/>
                  </a:lnTo>
                  <a:lnTo>
                    <a:pt x="3909" y="470"/>
                  </a:lnTo>
                  <a:lnTo>
                    <a:pt x="3909" y="1"/>
                  </a:lnTo>
                  <a:close/>
                  <a:moveTo>
                    <a:pt x="4692" y="1"/>
                  </a:moveTo>
                  <a:lnTo>
                    <a:pt x="4692" y="470"/>
                  </a:lnTo>
                  <a:lnTo>
                    <a:pt x="4848" y="470"/>
                  </a:lnTo>
                  <a:lnTo>
                    <a:pt x="4848" y="1"/>
                  </a:lnTo>
                  <a:close/>
                  <a:moveTo>
                    <a:pt x="5631" y="1"/>
                  </a:moveTo>
                  <a:lnTo>
                    <a:pt x="5631" y="470"/>
                  </a:lnTo>
                  <a:lnTo>
                    <a:pt x="5787" y="470"/>
                  </a:lnTo>
                  <a:lnTo>
                    <a:pt x="5787" y="1"/>
                  </a:lnTo>
                  <a:close/>
                  <a:moveTo>
                    <a:pt x="6570" y="1"/>
                  </a:moveTo>
                  <a:lnTo>
                    <a:pt x="6570" y="470"/>
                  </a:lnTo>
                  <a:lnTo>
                    <a:pt x="6725" y="470"/>
                  </a:lnTo>
                  <a:lnTo>
                    <a:pt x="6725" y="1"/>
                  </a:lnTo>
                  <a:close/>
                  <a:moveTo>
                    <a:pt x="7506" y="1"/>
                  </a:moveTo>
                  <a:lnTo>
                    <a:pt x="7506" y="470"/>
                  </a:lnTo>
                  <a:lnTo>
                    <a:pt x="7664" y="470"/>
                  </a:lnTo>
                  <a:lnTo>
                    <a:pt x="7664" y="1"/>
                  </a:lnTo>
                  <a:close/>
                  <a:moveTo>
                    <a:pt x="8445" y="1"/>
                  </a:moveTo>
                  <a:lnTo>
                    <a:pt x="8445" y="470"/>
                  </a:lnTo>
                  <a:lnTo>
                    <a:pt x="8601" y="470"/>
                  </a:lnTo>
                  <a:lnTo>
                    <a:pt x="8601" y="1"/>
                  </a:lnTo>
                  <a:close/>
                  <a:moveTo>
                    <a:pt x="9384" y="1"/>
                  </a:moveTo>
                  <a:lnTo>
                    <a:pt x="9384" y="470"/>
                  </a:lnTo>
                  <a:lnTo>
                    <a:pt x="9540" y="470"/>
                  </a:lnTo>
                  <a:lnTo>
                    <a:pt x="9540" y="1"/>
                  </a:lnTo>
                  <a:close/>
                  <a:moveTo>
                    <a:pt x="10328" y="1"/>
                  </a:moveTo>
                  <a:lnTo>
                    <a:pt x="10328" y="470"/>
                  </a:lnTo>
                  <a:lnTo>
                    <a:pt x="10478" y="470"/>
                  </a:lnTo>
                  <a:lnTo>
                    <a:pt x="10486" y="1"/>
                  </a:lnTo>
                  <a:close/>
                  <a:moveTo>
                    <a:pt x="11259" y="1"/>
                  </a:moveTo>
                  <a:lnTo>
                    <a:pt x="11259" y="470"/>
                  </a:lnTo>
                  <a:lnTo>
                    <a:pt x="11417" y="470"/>
                  </a:lnTo>
                  <a:lnTo>
                    <a:pt x="11417" y="1"/>
                  </a:lnTo>
                  <a:close/>
                  <a:moveTo>
                    <a:pt x="12198" y="1"/>
                  </a:moveTo>
                  <a:lnTo>
                    <a:pt x="12198" y="470"/>
                  </a:lnTo>
                  <a:lnTo>
                    <a:pt x="12354" y="470"/>
                  </a:lnTo>
                  <a:lnTo>
                    <a:pt x="12354" y="1"/>
                  </a:lnTo>
                  <a:close/>
                  <a:moveTo>
                    <a:pt x="13137" y="1"/>
                  </a:moveTo>
                  <a:lnTo>
                    <a:pt x="13137" y="470"/>
                  </a:lnTo>
                  <a:lnTo>
                    <a:pt x="13292" y="470"/>
                  </a:lnTo>
                  <a:lnTo>
                    <a:pt x="13298" y="1"/>
                  </a:lnTo>
                  <a:close/>
                  <a:moveTo>
                    <a:pt x="14075" y="1"/>
                  </a:moveTo>
                  <a:lnTo>
                    <a:pt x="14075" y="470"/>
                  </a:lnTo>
                  <a:lnTo>
                    <a:pt x="14231" y="470"/>
                  </a:lnTo>
                  <a:lnTo>
                    <a:pt x="14238" y="1"/>
                  </a:lnTo>
                  <a:close/>
                  <a:moveTo>
                    <a:pt x="15012" y="1"/>
                  </a:moveTo>
                  <a:lnTo>
                    <a:pt x="15012" y="470"/>
                  </a:lnTo>
                  <a:lnTo>
                    <a:pt x="15170" y="470"/>
                  </a:lnTo>
                  <a:lnTo>
                    <a:pt x="15170" y="1"/>
                  </a:lnTo>
                  <a:close/>
                  <a:moveTo>
                    <a:pt x="15956" y="1"/>
                  </a:moveTo>
                  <a:lnTo>
                    <a:pt x="15956" y="470"/>
                  </a:lnTo>
                  <a:lnTo>
                    <a:pt x="16107" y="470"/>
                  </a:lnTo>
                  <a:lnTo>
                    <a:pt x="16114" y="1"/>
                  </a:lnTo>
                  <a:close/>
                  <a:moveTo>
                    <a:pt x="16897" y="1"/>
                  </a:moveTo>
                  <a:lnTo>
                    <a:pt x="16897" y="470"/>
                  </a:lnTo>
                  <a:lnTo>
                    <a:pt x="17045" y="470"/>
                  </a:lnTo>
                  <a:lnTo>
                    <a:pt x="17053" y="1"/>
                  </a:lnTo>
                  <a:close/>
                  <a:moveTo>
                    <a:pt x="17828" y="1"/>
                  </a:moveTo>
                  <a:lnTo>
                    <a:pt x="17828" y="470"/>
                  </a:lnTo>
                  <a:lnTo>
                    <a:pt x="17986" y="470"/>
                  </a:lnTo>
                  <a:lnTo>
                    <a:pt x="17986" y="1"/>
                  </a:lnTo>
                  <a:close/>
                  <a:moveTo>
                    <a:pt x="18767" y="1"/>
                  </a:moveTo>
                  <a:lnTo>
                    <a:pt x="18767" y="470"/>
                  </a:lnTo>
                  <a:lnTo>
                    <a:pt x="18923" y="470"/>
                  </a:lnTo>
                  <a:lnTo>
                    <a:pt x="18923" y="1"/>
                  </a:lnTo>
                  <a:close/>
                  <a:moveTo>
                    <a:pt x="19706" y="1"/>
                  </a:moveTo>
                  <a:lnTo>
                    <a:pt x="19706" y="470"/>
                  </a:lnTo>
                  <a:lnTo>
                    <a:pt x="19861" y="470"/>
                  </a:lnTo>
                  <a:lnTo>
                    <a:pt x="19861" y="1"/>
                  </a:lnTo>
                  <a:close/>
                  <a:moveTo>
                    <a:pt x="20644" y="1"/>
                  </a:moveTo>
                  <a:lnTo>
                    <a:pt x="20644" y="470"/>
                  </a:lnTo>
                  <a:lnTo>
                    <a:pt x="20800" y="470"/>
                  </a:lnTo>
                  <a:lnTo>
                    <a:pt x="20800" y="1"/>
                  </a:lnTo>
                  <a:close/>
                  <a:moveTo>
                    <a:pt x="21581" y="1"/>
                  </a:moveTo>
                  <a:lnTo>
                    <a:pt x="21581" y="470"/>
                  </a:lnTo>
                  <a:lnTo>
                    <a:pt x="21739" y="470"/>
                  </a:lnTo>
                  <a:lnTo>
                    <a:pt x="21739" y="1"/>
                  </a:lnTo>
                  <a:close/>
                  <a:moveTo>
                    <a:pt x="22520" y="1"/>
                  </a:moveTo>
                  <a:lnTo>
                    <a:pt x="22520" y="470"/>
                  </a:lnTo>
                  <a:lnTo>
                    <a:pt x="22676" y="470"/>
                  </a:lnTo>
                  <a:lnTo>
                    <a:pt x="22676" y="1"/>
                  </a:lnTo>
                  <a:close/>
                  <a:moveTo>
                    <a:pt x="23458" y="1"/>
                  </a:moveTo>
                  <a:lnTo>
                    <a:pt x="23458" y="470"/>
                  </a:lnTo>
                  <a:lnTo>
                    <a:pt x="23614" y="470"/>
                  </a:lnTo>
                  <a:lnTo>
                    <a:pt x="23614" y="1"/>
                  </a:lnTo>
                  <a:close/>
                  <a:moveTo>
                    <a:pt x="24397" y="1"/>
                  </a:moveTo>
                  <a:lnTo>
                    <a:pt x="24397" y="470"/>
                  </a:lnTo>
                  <a:lnTo>
                    <a:pt x="24553" y="470"/>
                  </a:lnTo>
                  <a:lnTo>
                    <a:pt x="24553" y="1"/>
                  </a:lnTo>
                  <a:close/>
                  <a:moveTo>
                    <a:pt x="25334" y="1"/>
                  </a:moveTo>
                  <a:lnTo>
                    <a:pt x="25334" y="470"/>
                  </a:lnTo>
                  <a:lnTo>
                    <a:pt x="25492" y="470"/>
                  </a:lnTo>
                  <a:lnTo>
                    <a:pt x="25492" y="1"/>
                  </a:lnTo>
                  <a:close/>
                  <a:moveTo>
                    <a:pt x="26273" y="1"/>
                  </a:moveTo>
                  <a:lnTo>
                    <a:pt x="26273" y="470"/>
                  </a:lnTo>
                  <a:lnTo>
                    <a:pt x="26428" y="470"/>
                  </a:lnTo>
                  <a:lnTo>
                    <a:pt x="26428" y="1"/>
                  </a:lnTo>
                  <a:close/>
                  <a:moveTo>
                    <a:pt x="27211" y="1"/>
                  </a:moveTo>
                  <a:lnTo>
                    <a:pt x="27211" y="470"/>
                  </a:lnTo>
                  <a:lnTo>
                    <a:pt x="27367" y="470"/>
                  </a:lnTo>
                  <a:lnTo>
                    <a:pt x="27367" y="1"/>
                  </a:lnTo>
                  <a:close/>
                  <a:moveTo>
                    <a:pt x="28150" y="1"/>
                  </a:moveTo>
                  <a:lnTo>
                    <a:pt x="28150" y="470"/>
                  </a:lnTo>
                  <a:lnTo>
                    <a:pt x="28306" y="470"/>
                  </a:lnTo>
                  <a:lnTo>
                    <a:pt x="28306" y="1"/>
                  </a:lnTo>
                  <a:close/>
                  <a:moveTo>
                    <a:pt x="29087" y="1"/>
                  </a:moveTo>
                  <a:lnTo>
                    <a:pt x="29087" y="470"/>
                  </a:lnTo>
                  <a:lnTo>
                    <a:pt x="29244" y="470"/>
                  </a:lnTo>
                  <a:lnTo>
                    <a:pt x="29248" y="1"/>
                  </a:lnTo>
                  <a:close/>
                  <a:moveTo>
                    <a:pt x="30027" y="1"/>
                  </a:moveTo>
                  <a:lnTo>
                    <a:pt x="30027" y="470"/>
                  </a:lnTo>
                  <a:lnTo>
                    <a:pt x="30183" y="470"/>
                  </a:lnTo>
                  <a:lnTo>
                    <a:pt x="30189" y="1"/>
                  </a:lnTo>
                  <a:close/>
                  <a:moveTo>
                    <a:pt x="30966" y="1"/>
                  </a:moveTo>
                  <a:lnTo>
                    <a:pt x="30966" y="470"/>
                  </a:lnTo>
                  <a:lnTo>
                    <a:pt x="31122" y="470"/>
                  </a:lnTo>
                  <a:lnTo>
                    <a:pt x="31122" y="1"/>
                  </a:lnTo>
                  <a:close/>
                  <a:moveTo>
                    <a:pt x="31907" y="1"/>
                  </a:moveTo>
                  <a:lnTo>
                    <a:pt x="31907" y="470"/>
                  </a:lnTo>
                  <a:lnTo>
                    <a:pt x="32061" y="470"/>
                  </a:lnTo>
                  <a:lnTo>
                    <a:pt x="32064" y="1"/>
                  </a:lnTo>
                  <a:close/>
                  <a:moveTo>
                    <a:pt x="32847" y="1"/>
                  </a:moveTo>
                  <a:lnTo>
                    <a:pt x="32847" y="470"/>
                  </a:lnTo>
                  <a:lnTo>
                    <a:pt x="32997" y="470"/>
                  </a:lnTo>
                  <a:lnTo>
                    <a:pt x="33003" y="1"/>
                  </a:lnTo>
                  <a:close/>
                  <a:moveTo>
                    <a:pt x="33780" y="1"/>
                  </a:moveTo>
                  <a:lnTo>
                    <a:pt x="33780" y="470"/>
                  </a:lnTo>
                  <a:lnTo>
                    <a:pt x="33936" y="470"/>
                  </a:lnTo>
                  <a:lnTo>
                    <a:pt x="33936" y="1"/>
                  </a:lnTo>
                  <a:close/>
                  <a:moveTo>
                    <a:pt x="34719" y="1"/>
                  </a:moveTo>
                  <a:lnTo>
                    <a:pt x="34719" y="470"/>
                  </a:lnTo>
                  <a:lnTo>
                    <a:pt x="34875" y="470"/>
                  </a:lnTo>
                  <a:lnTo>
                    <a:pt x="34875" y="1"/>
                  </a:lnTo>
                  <a:close/>
                  <a:moveTo>
                    <a:pt x="35656" y="1"/>
                  </a:moveTo>
                  <a:lnTo>
                    <a:pt x="35656" y="470"/>
                  </a:lnTo>
                  <a:lnTo>
                    <a:pt x="35813" y="470"/>
                  </a:lnTo>
                  <a:lnTo>
                    <a:pt x="35813" y="1"/>
                  </a:lnTo>
                  <a:close/>
                  <a:moveTo>
                    <a:pt x="36594" y="1"/>
                  </a:moveTo>
                  <a:lnTo>
                    <a:pt x="36594" y="470"/>
                  </a:lnTo>
                  <a:lnTo>
                    <a:pt x="36750" y="470"/>
                  </a:lnTo>
                  <a:lnTo>
                    <a:pt x="36750" y="1"/>
                  </a:lnTo>
                  <a:close/>
                  <a:moveTo>
                    <a:pt x="37533" y="1"/>
                  </a:moveTo>
                  <a:lnTo>
                    <a:pt x="37533" y="470"/>
                  </a:lnTo>
                  <a:lnTo>
                    <a:pt x="37689" y="470"/>
                  </a:lnTo>
                  <a:lnTo>
                    <a:pt x="37689" y="1"/>
                  </a:lnTo>
                  <a:close/>
                  <a:moveTo>
                    <a:pt x="38472" y="1"/>
                  </a:moveTo>
                  <a:lnTo>
                    <a:pt x="38472" y="470"/>
                  </a:lnTo>
                  <a:lnTo>
                    <a:pt x="38628" y="470"/>
                  </a:lnTo>
                  <a:lnTo>
                    <a:pt x="38628" y="1"/>
                  </a:lnTo>
                  <a:close/>
                  <a:moveTo>
                    <a:pt x="39409" y="1"/>
                  </a:moveTo>
                  <a:lnTo>
                    <a:pt x="39409" y="470"/>
                  </a:lnTo>
                  <a:lnTo>
                    <a:pt x="39566" y="470"/>
                  </a:lnTo>
                  <a:lnTo>
                    <a:pt x="39566" y="1"/>
                  </a:lnTo>
                  <a:close/>
                  <a:moveTo>
                    <a:pt x="40347" y="1"/>
                  </a:moveTo>
                  <a:lnTo>
                    <a:pt x="40347" y="470"/>
                  </a:lnTo>
                  <a:lnTo>
                    <a:pt x="40503" y="470"/>
                  </a:lnTo>
                  <a:lnTo>
                    <a:pt x="40503" y="1"/>
                  </a:lnTo>
                  <a:close/>
                  <a:moveTo>
                    <a:pt x="41286" y="1"/>
                  </a:moveTo>
                  <a:lnTo>
                    <a:pt x="41286" y="470"/>
                  </a:lnTo>
                  <a:lnTo>
                    <a:pt x="41442" y="470"/>
                  </a:lnTo>
                  <a:lnTo>
                    <a:pt x="41442" y="1"/>
                  </a:lnTo>
                  <a:close/>
                  <a:moveTo>
                    <a:pt x="42225" y="1"/>
                  </a:moveTo>
                  <a:lnTo>
                    <a:pt x="42225" y="470"/>
                  </a:lnTo>
                  <a:lnTo>
                    <a:pt x="42380" y="470"/>
                  </a:lnTo>
                  <a:lnTo>
                    <a:pt x="42380" y="1"/>
                  </a:lnTo>
                  <a:close/>
                  <a:moveTo>
                    <a:pt x="43163" y="1"/>
                  </a:moveTo>
                  <a:lnTo>
                    <a:pt x="43163" y="470"/>
                  </a:lnTo>
                  <a:lnTo>
                    <a:pt x="43319" y="470"/>
                  </a:lnTo>
                  <a:lnTo>
                    <a:pt x="43319" y="1"/>
                  </a:lnTo>
                  <a:close/>
                  <a:moveTo>
                    <a:pt x="44102" y="1"/>
                  </a:moveTo>
                  <a:lnTo>
                    <a:pt x="44102" y="470"/>
                  </a:lnTo>
                  <a:lnTo>
                    <a:pt x="44258" y="470"/>
                  </a:lnTo>
                  <a:lnTo>
                    <a:pt x="44258" y="1"/>
                  </a:lnTo>
                  <a:close/>
                  <a:moveTo>
                    <a:pt x="45041" y="1"/>
                  </a:moveTo>
                  <a:lnTo>
                    <a:pt x="45041" y="470"/>
                  </a:lnTo>
                  <a:lnTo>
                    <a:pt x="45196" y="470"/>
                  </a:lnTo>
                  <a:lnTo>
                    <a:pt x="45198" y="1"/>
                  </a:lnTo>
                  <a:close/>
                  <a:moveTo>
                    <a:pt x="45977" y="1"/>
                  </a:moveTo>
                  <a:lnTo>
                    <a:pt x="45977" y="470"/>
                  </a:lnTo>
                  <a:lnTo>
                    <a:pt x="46135" y="470"/>
                  </a:lnTo>
                  <a:lnTo>
                    <a:pt x="46139" y="1"/>
                  </a:lnTo>
                  <a:close/>
                  <a:moveTo>
                    <a:pt x="46916" y="1"/>
                  </a:moveTo>
                  <a:lnTo>
                    <a:pt x="46916" y="470"/>
                  </a:lnTo>
                  <a:lnTo>
                    <a:pt x="47072" y="470"/>
                  </a:lnTo>
                  <a:lnTo>
                    <a:pt x="47072" y="1"/>
                  </a:lnTo>
                  <a:close/>
                  <a:moveTo>
                    <a:pt x="47857" y="1"/>
                  </a:moveTo>
                  <a:lnTo>
                    <a:pt x="47857" y="470"/>
                  </a:lnTo>
                  <a:lnTo>
                    <a:pt x="48011" y="470"/>
                  </a:lnTo>
                  <a:lnTo>
                    <a:pt x="48014" y="1"/>
                  </a:lnTo>
                  <a:close/>
                  <a:moveTo>
                    <a:pt x="48797" y="1"/>
                  </a:moveTo>
                  <a:lnTo>
                    <a:pt x="48797" y="470"/>
                  </a:lnTo>
                  <a:lnTo>
                    <a:pt x="48949" y="470"/>
                  </a:lnTo>
                  <a:lnTo>
                    <a:pt x="48953" y="1"/>
                  </a:lnTo>
                  <a:close/>
                  <a:moveTo>
                    <a:pt x="49730" y="1"/>
                  </a:moveTo>
                  <a:lnTo>
                    <a:pt x="49730" y="470"/>
                  </a:lnTo>
                  <a:lnTo>
                    <a:pt x="49888" y="470"/>
                  </a:lnTo>
                  <a:lnTo>
                    <a:pt x="49888" y="1"/>
                  </a:lnTo>
                  <a:close/>
                  <a:moveTo>
                    <a:pt x="50669" y="1"/>
                  </a:moveTo>
                  <a:lnTo>
                    <a:pt x="50669" y="470"/>
                  </a:lnTo>
                  <a:lnTo>
                    <a:pt x="50825" y="470"/>
                  </a:lnTo>
                  <a:lnTo>
                    <a:pt x="50825" y="1"/>
                  </a:lnTo>
                  <a:close/>
                  <a:moveTo>
                    <a:pt x="51608" y="1"/>
                  </a:moveTo>
                  <a:lnTo>
                    <a:pt x="51608" y="470"/>
                  </a:lnTo>
                  <a:lnTo>
                    <a:pt x="51764" y="470"/>
                  </a:lnTo>
                  <a:lnTo>
                    <a:pt x="51764" y="1"/>
                  </a:lnTo>
                  <a:close/>
                  <a:moveTo>
                    <a:pt x="52546" y="1"/>
                  </a:moveTo>
                  <a:lnTo>
                    <a:pt x="52546" y="470"/>
                  </a:lnTo>
                  <a:lnTo>
                    <a:pt x="52702" y="470"/>
                  </a:lnTo>
                  <a:lnTo>
                    <a:pt x="52702" y="1"/>
                  </a:lnTo>
                  <a:close/>
                  <a:moveTo>
                    <a:pt x="53483" y="1"/>
                  </a:moveTo>
                  <a:lnTo>
                    <a:pt x="53483" y="470"/>
                  </a:lnTo>
                  <a:lnTo>
                    <a:pt x="53641" y="470"/>
                  </a:lnTo>
                  <a:lnTo>
                    <a:pt x="53641" y="1"/>
                  </a:lnTo>
                  <a:close/>
                  <a:moveTo>
                    <a:pt x="54422" y="1"/>
                  </a:moveTo>
                  <a:lnTo>
                    <a:pt x="54422" y="470"/>
                  </a:lnTo>
                  <a:lnTo>
                    <a:pt x="54578" y="470"/>
                  </a:lnTo>
                  <a:lnTo>
                    <a:pt x="54578" y="1"/>
                  </a:lnTo>
                  <a:close/>
                  <a:moveTo>
                    <a:pt x="55362" y="1"/>
                  </a:moveTo>
                  <a:lnTo>
                    <a:pt x="55362" y="470"/>
                  </a:lnTo>
                  <a:lnTo>
                    <a:pt x="55518" y="470"/>
                  </a:lnTo>
                  <a:lnTo>
                    <a:pt x="55518" y="1"/>
                  </a:lnTo>
                  <a:close/>
                  <a:moveTo>
                    <a:pt x="56299" y="1"/>
                  </a:moveTo>
                  <a:lnTo>
                    <a:pt x="56299" y="470"/>
                  </a:lnTo>
                  <a:lnTo>
                    <a:pt x="56457" y="470"/>
                  </a:lnTo>
                  <a:lnTo>
                    <a:pt x="56457" y="1"/>
                  </a:lnTo>
                  <a:close/>
                  <a:moveTo>
                    <a:pt x="57238" y="1"/>
                  </a:moveTo>
                  <a:lnTo>
                    <a:pt x="57238" y="470"/>
                  </a:lnTo>
                  <a:lnTo>
                    <a:pt x="57394" y="470"/>
                  </a:lnTo>
                  <a:lnTo>
                    <a:pt x="57394" y="1"/>
                  </a:lnTo>
                  <a:close/>
                  <a:moveTo>
                    <a:pt x="58177" y="1"/>
                  </a:moveTo>
                  <a:lnTo>
                    <a:pt x="58177" y="470"/>
                  </a:lnTo>
                  <a:lnTo>
                    <a:pt x="58332" y="470"/>
                  </a:lnTo>
                  <a:lnTo>
                    <a:pt x="58332" y="1"/>
                  </a:lnTo>
                  <a:close/>
                  <a:moveTo>
                    <a:pt x="59115" y="1"/>
                  </a:moveTo>
                  <a:lnTo>
                    <a:pt x="59115" y="470"/>
                  </a:lnTo>
                  <a:lnTo>
                    <a:pt x="59271" y="470"/>
                  </a:lnTo>
                  <a:lnTo>
                    <a:pt x="59271" y="1"/>
                  </a:lnTo>
                  <a:close/>
                  <a:moveTo>
                    <a:pt x="60052" y="1"/>
                  </a:moveTo>
                  <a:lnTo>
                    <a:pt x="60052" y="470"/>
                  </a:lnTo>
                  <a:lnTo>
                    <a:pt x="60210" y="470"/>
                  </a:lnTo>
                  <a:lnTo>
                    <a:pt x="60210" y="1"/>
                  </a:lnTo>
                  <a:close/>
                  <a:moveTo>
                    <a:pt x="60991" y="1"/>
                  </a:moveTo>
                  <a:lnTo>
                    <a:pt x="60991" y="470"/>
                  </a:lnTo>
                  <a:lnTo>
                    <a:pt x="61147" y="470"/>
                  </a:lnTo>
                  <a:lnTo>
                    <a:pt x="61148" y="1"/>
                  </a:lnTo>
                  <a:close/>
                  <a:moveTo>
                    <a:pt x="61929" y="1"/>
                  </a:moveTo>
                  <a:lnTo>
                    <a:pt x="61929" y="470"/>
                  </a:lnTo>
                  <a:lnTo>
                    <a:pt x="62085" y="470"/>
                  </a:lnTo>
                  <a:lnTo>
                    <a:pt x="62089" y="1"/>
                  </a:lnTo>
                  <a:close/>
                  <a:moveTo>
                    <a:pt x="62868" y="1"/>
                  </a:moveTo>
                  <a:lnTo>
                    <a:pt x="62868" y="470"/>
                  </a:lnTo>
                  <a:lnTo>
                    <a:pt x="63024" y="470"/>
                  </a:lnTo>
                  <a:lnTo>
                    <a:pt x="63024" y="1"/>
                  </a:lnTo>
                  <a:close/>
                  <a:moveTo>
                    <a:pt x="63807" y="1"/>
                  </a:moveTo>
                  <a:lnTo>
                    <a:pt x="63807" y="470"/>
                  </a:lnTo>
                  <a:lnTo>
                    <a:pt x="63963" y="470"/>
                  </a:lnTo>
                  <a:lnTo>
                    <a:pt x="63965" y="1"/>
                  </a:lnTo>
                  <a:close/>
                  <a:moveTo>
                    <a:pt x="64747" y="1"/>
                  </a:moveTo>
                  <a:lnTo>
                    <a:pt x="64747" y="470"/>
                  </a:lnTo>
                  <a:lnTo>
                    <a:pt x="64901" y="470"/>
                  </a:lnTo>
                  <a:lnTo>
                    <a:pt x="64903" y="1"/>
                  </a:lnTo>
                  <a:close/>
                  <a:moveTo>
                    <a:pt x="65682" y="1"/>
                  </a:moveTo>
                  <a:lnTo>
                    <a:pt x="65682" y="470"/>
                  </a:lnTo>
                  <a:lnTo>
                    <a:pt x="65838" y="470"/>
                  </a:lnTo>
                  <a:lnTo>
                    <a:pt x="65838" y="1"/>
                  </a:lnTo>
                  <a:close/>
                  <a:moveTo>
                    <a:pt x="66621" y="1"/>
                  </a:moveTo>
                  <a:lnTo>
                    <a:pt x="66621" y="470"/>
                  </a:lnTo>
                  <a:lnTo>
                    <a:pt x="66777" y="470"/>
                  </a:lnTo>
                  <a:lnTo>
                    <a:pt x="66777" y="1"/>
                  </a:lnTo>
                  <a:close/>
                  <a:moveTo>
                    <a:pt x="67560" y="1"/>
                  </a:moveTo>
                  <a:lnTo>
                    <a:pt x="67560" y="470"/>
                  </a:lnTo>
                  <a:lnTo>
                    <a:pt x="67716" y="470"/>
                  </a:lnTo>
                  <a:lnTo>
                    <a:pt x="67716" y="1"/>
                  </a:lnTo>
                  <a:close/>
                  <a:moveTo>
                    <a:pt x="68497" y="1"/>
                  </a:moveTo>
                  <a:lnTo>
                    <a:pt x="68497" y="470"/>
                  </a:lnTo>
                  <a:lnTo>
                    <a:pt x="68652" y="470"/>
                  </a:lnTo>
                  <a:lnTo>
                    <a:pt x="68652" y="1"/>
                  </a:lnTo>
                  <a:close/>
                  <a:moveTo>
                    <a:pt x="69435" y="1"/>
                  </a:moveTo>
                  <a:lnTo>
                    <a:pt x="69435" y="470"/>
                  </a:lnTo>
                  <a:lnTo>
                    <a:pt x="69591" y="470"/>
                  </a:lnTo>
                  <a:lnTo>
                    <a:pt x="69591" y="1"/>
                  </a:lnTo>
                  <a:close/>
                  <a:moveTo>
                    <a:pt x="70374" y="1"/>
                  </a:moveTo>
                  <a:lnTo>
                    <a:pt x="70374" y="470"/>
                  </a:lnTo>
                  <a:lnTo>
                    <a:pt x="70530" y="470"/>
                  </a:lnTo>
                  <a:lnTo>
                    <a:pt x="70530" y="1"/>
                  </a:lnTo>
                  <a:close/>
                  <a:moveTo>
                    <a:pt x="71311" y="1"/>
                  </a:moveTo>
                  <a:lnTo>
                    <a:pt x="71311" y="470"/>
                  </a:lnTo>
                  <a:lnTo>
                    <a:pt x="71468" y="470"/>
                  </a:lnTo>
                  <a:lnTo>
                    <a:pt x="71468" y="1"/>
                  </a:lnTo>
                  <a:close/>
                  <a:moveTo>
                    <a:pt x="72249" y="1"/>
                  </a:moveTo>
                  <a:lnTo>
                    <a:pt x="72249" y="470"/>
                  </a:lnTo>
                  <a:lnTo>
                    <a:pt x="72405" y="470"/>
                  </a:lnTo>
                  <a:lnTo>
                    <a:pt x="72405" y="1"/>
                  </a:lnTo>
                  <a:close/>
                  <a:moveTo>
                    <a:pt x="73188" y="1"/>
                  </a:moveTo>
                  <a:lnTo>
                    <a:pt x="73188" y="470"/>
                  </a:lnTo>
                  <a:lnTo>
                    <a:pt x="73344" y="470"/>
                  </a:lnTo>
                  <a:lnTo>
                    <a:pt x="73344" y="1"/>
                  </a:lnTo>
                  <a:close/>
                  <a:moveTo>
                    <a:pt x="74127" y="1"/>
                  </a:moveTo>
                  <a:lnTo>
                    <a:pt x="74127" y="470"/>
                  </a:lnTo>
                  <a:lnTo>
                    <a:pt x="74283" y="470"/>
                  </a:lnTo>
                  <a:lnTo>
                    <a:pt x="74283" y="1"/>
                  </a:lnTo>
                  <a:close/>
                  <a:moveTo>
                    <a:pt x="75064" y="1"/>
                  </a:moveTo>
                  <a:lnTo>
                    <a:pt x="75064" y="470"/>
                  </a:lnTo>
                  <a:lnTo>
                    <a:pt x="75221" y="470"/>
                  </a:lnTo>
                  <a:lnTo>
                    <a:pt x="75221" y="1"/>
                  </a:lnTo>
                  <a:close/>
                  <a:moveTo>
                    <a:pt x="76002" y="1"/>
                  </a:moveTo>
                  <a:lnTo>
                    <a:pt x="76002" y="470"/>
                  </a:lnTo>
                  <a:lnTo>
                    <a:pt x="76158" y="470"/>
                  </a:lnTo>
                  <a:lnTo>
                    <a:pt x="76158" y="1"/>
                  </a:lnTo>
                  <a:close/>
                  <a:moveTo>
                    <a:pt x="76943" y="1"/>
                  </a:moveTo>
                  <a:lnTo>
                    <a:pt x="76943" y="470"/>
                  </a:lnTo>
                  <a:lnTo>
                    <a:pt x="77099" y="470"/>
                  </a:lnTo>
                  <a:lnTo>
                    <a:pt x="77099" y="1"/>
                  </a:lnTo>
                  <a:close/>
                  <a:moveTo>
                    <a:pt x="77880" y="1"/>
                  </a:moveTo>
                  <a:lnTo>
                    <a:pt x="77880" y="470"/>
                  </a:lnTo>
                  <a:lnTo>
                    <a:pt x="78037" y="470"/>
                  </a:lnTo>
                  <a:lnTo>
                    <a:pt x="78039" y="1"/>
                  </a:lnTo>
                  <a:close/>
                  <a:moveTo>
                    <a:pt x="78818" y="1"/>
                  </a:moveTo>
                  <a:lnTo>
                    <a:pt x="78818" y="470"/>
                  </a:lnTo>
                  <a:lnTo>
                    <a:pt x="78974" y="470"/>
                  </a:lnTo>
                  <a:lnTo>
                    <a:pt x="78974" y="1"/>
                  </a:lnTo>
                  <a:close/>
                  <a:moveTo>
                    <a:pt x="79757" y="1"/>
                  </a:moveTo>
                  <a:lnTo>
                    <a:pt x="79757" y="470"/>
                  </a:lnTo>
                  <a:lnTo>
                    <a:pt x="79913" y="470"/>
                  </a:lnTo>
                  <a:lnTo>
                    <a:pt x="79915" y="1"/>
                  </a:lnTo>
                  <a:close/>
                  <a:moveTo>
                    <a:pt x="80696" y="1"/>
                  </a:moveTo>
                  <a:lnTo>
                    <a:pt x="80696" y="470"/>
                  </a:lnTo>
                  <a:lnTo>
                    <a:pt x="80852" y="470"/>
                  </a:lnTo>
                  <a:lnTo>
                    <a:pt x="80852" y="1"/>
                  </a:lnTo>
                  <a:close/>
                  <a:moveTo>
                    <a:pt x="81633" y="1"/>
                  </a:moveTo>
                  <a:lnTo>
                    <a:pt x="81633" y="470"/>
                  </a:lnTo>
                  <a:lnTo>
                    <a:pt x="81790" y="470"/>
                  </a:lnTo>
                  <a:lnTo>
                    <a:pt x="81790" y="1"/>
                  </a:lnTo>
                  <a:close/>
                  <a:moveTo>
                    <a:pt x="82571" y="1"/>
                  </a:moveTo>
                  <a:lnTo>
                    <a:pt x="82571" y="470"/>
                  </a:lnTo>
                  <a:lnTo>
                    <a:pt x="82727" y="470"/>
                  </a:lnTo>
                  <a:lnTo>
                    <a:pt x="82727" y="1"/>
                  </a:lnTo>
                  <a:close/>
                  <a:moveTo>
                    <a:pt x="83510" y="1"/>
                  </a:moveTo>
                  <a:lnTo>
                    <a:pt x="83510" y="470"/>
                  </a:lnTo>
                  <a:lnTo>
                    <a:pt x="83666" y="470"/>
                  </a:lnTo>
                  <a:lnTo>
                    <a:pt x="83666" y="1"/>
                  </a:lnTo>
                  <a:close/>
                  <a:moveTo>
                    <a:pt x="84449" y="1"/>
                  </a:moveTo>
                  <a:lnTo>
                    <a:pt x="84449" y="470"/>
                  </a:lnTo>
                  <a:lnTo>
                    <a:pt x="84604" y="470"/>
                  </a:lnTo>
                  <a:lnTo>
                    <a:pt x="84604" y="1"/>
                  </a:lnTo>
                  <a:close/>
                  <a:moveTo>
                    <a:pt x="85385" y="1"/>
                  </a:moveTo>
                  <a:lnTo>
                    <a:pt x="85385" y="470"/>
                  </a:lnTo>
                  <a:lnTo>
                    <a:pt x="85543" y="470"/>
                  </a:lnTo>
                  <a:lnTo>
                    <a:pt x="85543" y="1"/>
                  </a:lnTo>
                  <a:close/>
                  <a:moveTo>
                    <a:pt x="86324" y="1"/>
                  </a:moveTo>
                  <a:lnTo>
                    <a:pt x="86324" y="470"/>
                  </a:lnTo>
                  <a:lnTo>
                    <a:pt x="86480" y="470"/>
                  </a:lnTo>
                  <a:lnTo>
                    <a:pt x="86480" y="1"/>
                  </a:lnTo>
                  <a:close/>
                  <a:moveTo>
                    <a:pt x="87263" y="1"/>
                  </a:moveTo>
                  <a:lnTo>
                    <a:pt x="87263" y="470"/>
                  </a:lnTo>
                  <a:lnTo>
                    <a:pt x="87419" y="470"/>
                  </a:lnTo>
                  <a:lnTo>
                    <a:pt x="87419" y="1"/>
                  </a:lnTo>
                  <a:close/>
                  <a:moveTo>
                    <a:pt x="88201" y="1"/>
                  </a:moveTo>
                  <a:lnTo>
                    <a:pt x="88201" y="470"/>
                  </a:lnTo>
                  <a:lnTo>
                    <a:pt x="88357" y="470"/>
                  </a:lnTo>
                  <a:lnTo>
                    <a:pt x="88357" y="1"/>
                  </a:lnTo>
                  <a:close/>
                  <a:moveTo>
                    <a:pt x="89138" y="1"/>
                  </a:moveTo>
                  <a:lnTo>
                    <a:pt x="89138" y="470"/>
                  </a:lnTo>
                  <a:lnTo>
                    <a:pt x="89296" y="470"/>
                  </a:lnTo>
                  <a:lnTo>
                    <a:pt x="89296" y="1"/>
                  </a:lnTo>
                  <a:close/>
                  <a:moveTo>
                    <a:pt x="90079" y="1"/>
                  </a:moveTo>
                  <a:lnTo>
                    <a:pt x="90079" y="470"/>
                  </a:lnTo>
                  <a:lnTo>
                    <a:pt x="90235" y="470"/>
                  </a:lnTo>
                  <a:lnTo>
                    <a:pt x="90235" y="1"/>
                  </a:lnTo>
                  <a:close/>
                  <a:moveTo>
                    <a:pt x="91017" y="1"/>
                  </a:moveTo>
                  <a:lnTo>
                    <a:pt x="91017" y="470"/>
                  </a:lnTo>
                  <a:lnTo>
                    <a:pt x="91173" y="470"/>
                  </a:lnTo>
                  <a:lnTo>
                    <a:pt x="91173" y="1"/>
                  </a:lnTo>
                  <a:close/>
                  <a:moveTo>
                    <a:pt x="91954" y="1"/>
                  </a:moveTo>
                  <a:lnTo>
                    <a:pt x="91954" y="470"/>
                  </a:lnTo>
                  <a:lnTo>
                    <a:pt x="92112" y="470"/>
                  </a:lnTo>
                  <a:lnTo>
                    <a:pt x="92112" y="1"/>
                  </a:lnTo>
                  <a:close/>
                  <a:moveTo>
                    <a:pt x="92893" y="1"/>
                  </a:moveTo>
                  <a:lnTo>
                    <a:pt x="92893" y="470"/>
                  </a:lnTo>
                  <a:lnTo>
                    <a:pt x="93049" y="470"/>
                  </a:lnTo>
                  <a:lnTo>
                    <a:pt x="93049" y="1"/>
                  </a:lnTo>
                  <a:close/>
                  <a:moveTo>
                    <a:pt x="93832" y="1"/>
                  </a:moveTo>
                  <a:lnTo>
                    <a:pt x="93832" y="470"/>
                  </a:lnTo>
                  <a:lnTo>
                    <a:pt x="93987" y="470"/>
                  </a:lnTo>
                  <a:lnTo>
                    <a:pt x="93987" y="1"/>
                  </a:lnTo>
                  <a:close/>
                  <a:moveTo>
                    <a:pt x="94770" y="1"/>
                  </a:moveTo>
                  <a:lnTo>
                    <a:pt x="94770" y="470"/>
                  </a:lnTo>
                  <a:lnTo>
                    <a:pt x="94926" y="470"/>
                  </a:lnTo>
                  <a:lnTo>
                    <a:pt x="94926" y="1"/>
                  </a:lnTo>
                  <a:close/>
                  <a:moveTo>
                    <a:pt x="95707" y="1"/>
                  </a:moveTo>
                  <a:lnTo>
                    <a:pt x="95707" y="470"/>
                  </a:lnTo>
                  <a:lnTo>
                    <a:pt x="95865" y="470"/>
                  </a:lnTo>
                  <a:lnTo>
                    <a:pt x="95865" y="1"/>
                  </a:lnTo>
                  <a:close/>
                  <a:moveTo>
                    <a:pt x="96646" y="1"/>
                  </a:moveTo>
                  <a:lnTo>
                    <a:pt x="96646" y="470"/>
                  </a:lnTo>
                  <a:lnTo>
                    <a:pt x="96802" y="470"/>
                  </a:lnTo>
                  <a:lnTo>
                    <a:pt x="96802" y="1"/>
                  </a:lnTo>
                  <a:close/>
                  <a:moveTo>
                    <a:pt x="97585" y="1"/>
                  </a:moveTo>
                  <a:lnTo>
                    <a:pt x="97585" y="470"/>
                  </a:lnTo>
                  <a:lnTo>
                    <a:pt x="97740" y="470"/>
                  </a:lnTo>
                  <a:lnTo>
                    <a:pt x="97740" y="1"/>
                  </a:lnTo>
                  <a:close/>
                  <a:moveTo>
                    <a:pt x="98523" y="1"/>
                  </a:moveTo>
                  <a:lnTo>
                    <a:pt x="98523" y="470"/>
                  </a:lnTo>
                  <a:lnTo>
                    <a:pt x="98679" y="470"/>
                  </a:lnTo>
                  <a:lnTo>
                    <a:pt x="98679" y="1"/>
                  </a:lnTo>
                  <a:close/>
                  <a:moveTo>
                    <a:pt x="99460" y="1"/>
                  </a:moveTo>
                  <a:lnTo>
                    <a:pt x="99460" y="470"/>
                  </a:lnTo>
                  <a:lnTo>
                    <a:pt x="99618" y="470"/>
                  </a:lnTo>
                  <a:lnTo>
                    <a:pt x="99618" y="1"/>
                  </a:lnTo>
                  <a:close/>
                  <a:moveTo>
                    <a:pt x="100399" y="1"/>
                  </a:moveTo>
                  <a:lnTo>
                    <a:pt x="100399" y="470"/>
                  </a:lnTo>
                  <a:lnTo>
                    <a:pt x="100555" y="470"/>
                  </a:lnTo>
                  <a:lnTo>
                    <a:pt x="100555" y="1"/>
                  </a:lnTo>
                  <a:close/>
                  <a:moveTo>
                    <a:pt x="101337" y="1"/>
                  </a:moveTo>
                  <a:lnTo>
                    <a:pt x="101337" y="470"/>
                  </a:lnTo>
                  <a:lnTo>
                    <a:pt x="101493" y="470"/>
                  </a:lnTo>
                  <a:lnTo>
                    <a:pt x="101493" y="1"/>
                  </a:lnTo>
                  <a:close/>
                  <a:moveTo>
                    <a:pt x="102276" y="1"/>
                  </a:moveTo>
                  <a:lnTo>
                    <a:pt x="102276" y="470"/>
                  </a:lnTo>
                  <a:lnTo>
                    <a:pt x="102432" y="470"/>
                  </a:lnTo>
                  <a:lnTo>
                    <a:pt x="102432" y="1"/>
                  </a:lnTo>
                  <a:close/>
                  <a:moveTo>
                    <a:pt x="103213" y="1"/>
                  </a:moveTo>
                  <a:lnTo>
                    <a:pt x="103213" y="470"/>
                  </a:lnTo>
                  <a:lnTo>
                    <a:pt x="103371" y="470"/>
                  </a:lnTo>
                  <a:lnTo>
                    <a:pt x="103371" y="1"/>
                  </a:lnTo>
                  <a:close/>
                  <a:moveTo>
                    <a:pt x="104152" y="1"/>
                  </a:moveTo>
                  <a:lnTo>
                    <a:pt x="104152" y="470"/>
                  </a:lnTo>
                  <a:lnTo>
                    <a:pt x="104309" y="470"/>
                  </a:lnTo>
                  <a:lnTo>
                    <a:pt x="104309" y="1"/>
                  </a:lnTo>
                  <a:close/>
                  <a:moveTo>
                    <a:pt x="105090" y="1"/>
                  </a:moveTo>
                  <a:lnTo>
                    <a:pt x="105090" y="470"/>
                  </a:lnTo>
                  <a:lnTo>
                    <a:pt x="105246" y="470"/>
                  </a:lnTo>
                  <a:lnTo>
                    <a:pt x="105246" y="1"/>
                  </a:lnTo>
                  <a:close/>
                  <a:moveTo>
                    <a:pt x="106029" y="1"/>
                  </a:moveTo>
                  <a:lnTo>
                    <a:pt x="106029" y="470"/>
                  </a:lnTo>
                  <a:lnTo>
                    <a:pt x="106185" y="470"/>
                  </a:lnTo>
                  <a:lnTo>
                    <a:pt x="106185" y="1"/>
                  </a:lnTo>
                  <a:close/>
                  <a:moveTo>
                    <a:pt x="106968" y="1"/>
                  </a:moveTo>
                  <a:lnTo>
                    <a:pt x="106968" y="470"/>
                  </a:lnTo>
                  <a:lnTo>
                    <a:pt x="107123" y="470"/>
                  </a:lnTo>
                  <a:lnTo>
                    <a:pt x="107123" y="1"/>
                  </a:lnTo>
                  <a:close/>
                  <a:moveTo>
                    <a:pt x="107904" y="1"/>
                  </a:moveTo>
                  <a:lnTo>
                    <a:pt x="107904" y="470"/>
                  </a:lnTo>
                  <a:lnTo>
                    <a:pt x="108062" y="470"/>
                  </a:lnTo>
                  <a:lnTo>
                    <a:pt x="108062" y="1"/>
                  </a:lnTo>
                  <a:close/>
                  <a:moveTo>
                    <a:pt x="108843" y="1"/>
                  </a:moveTo>
                  <a:lnTo>
                    <a:pt x="108843" y="470"/>
                  </a:lnTo>
                  <a:lnTo>
                    <a:pt x="108999" y="470"/>
                  </a:lnTo>
                  <a:lnTo>
                    <a:pt x="108999" y="1"/>
                  </a:lnTo>
                  <a:close/>
                  <a:moveTo>
                    <a:pt x="109782" y="1"/>
                  </a:moveTo>
                  <a:lnTo>
                    <a:pt x="109782" y="470"/>
                  </a:lnTo>
                  <a:lnTo>
                    <a:pt x="109938" y="470"/>
                  </a:lnTo>
                  <a:lnTo>
                    <a:pt x="109938" y="1"/>
                  </a:lnTo>
                  <a:close/>
                  <a:moveTo>
                    <a:pt x="110720" y="1"/>
                  </a:moveTo>
                  <a:lnTo>
                    <a:pt x="110720" y="470"/>
                  </a:lnTo>
                  <a:lnTo>
                    <a:pt x="110876" y="470"/>
                  </a:lnTo>
                  <a:lnTo>
                    <a:pt x="110876" y="1"/>
                  </a:lnTo>
                  <a:close/>
                  <a:moveTo>
                    <a:pt x="111657" y="1"/>
                  </a:moveTo>
                  <a:lnTo>
                    <a:pt x="111657" y="470"/>
                  </a:lnTo>
                  <a:lnTo>
                    <a:pt x="111813" y="470"/>
                  </a:lnTo>
                  <a:lnTo>
                    <a:pt x="111815" y="1"/>
                  </a:lnTo>
                  <a:close/>
                  <a:moveTo>
                    <a:pt x="112596" y="1"/>
                  </a:moveTo>
                  <a:lnTo>
                    <a:pt x="112596" y="470"/>
                  </a:lnTo>
                  <a:lnTo>
                    <a:pt x="112752" y="470"/>
                  </a:lnTo>
                  <a:lnTo>
                    <a:pt x="112752" y="1"/>
                  </a:lnTo>
                  <a:close/>
                  <a:moveTo>
                    <a:pt x="113535" y="1"/>
                  </a:moveTo>
                  <a:lnTo>
                    <a:pt x="113535" y="470"/>
                  </a:lnTo>
                  <a:lnTo>
                    <a:pt x="113691" y="470"/>
                  </a:lnTo>
                  <a:lnTo>
                    <a:pt x="113691" y="1"/>
                  </a:lnTo>
                  <a:close/>
                  <a:moveTo>
                    <a:pt x="114472" y="1"/>
                  </a:moveTo>
                  <a:lnTo>
                    <a:pt x="114472" y="470"/>
                  </a:lnTo>
                  <a:lnTo>
                    <a:pt x="114629" y="470"/>
                  </a:lnTo>
                  <a:lnTo>
                    <a:pt x="114629" y="1"/>
                  </a:lnTo>
                  <a:close/>
                  <a:moveTo>
                    <a:pt x="115410" y="1"/>
                  </a:moveTo>
                  <a:lnTo>
                    <a:pt x="115410" y="470"/>
                  </a:lnTo>
                  <a:lnTo>
                    <a:pt x="115566" y="470"/>
                  </a:lnTo>
                  <a:lnTo>
                    <a:pt x="115566" y="1"/>
                  </a:lnTo>
                  <a:close/>
                  <a:moveTo>
                    <a:pt x="116349" y="1"/>
                  </a:moveTo>
                  <a:lnTo>
                    <a:pt x="116349" y="470"/>
                  </a:lnTo>
                  <a:lnTo>
                    <a:pt x="116505" y="470"/>
                  </a:lnTo>
                  <a:lnTo>
                    <a:pt x="116505" y="1"/>
                  </a:lnTo>
                  <a:close/>
                  <a:moveTo>
                    <a:pt x="117288" y="1"/>
                  </a:moveTo>
                  <a:lnTo>
                    <a:pt x="117288" y="470"/>
                  </a:lnTo>
                  <a:lnTo>
                    <a:pt x="117443" y="470"/>
                  </a:lnTo>
                  <a:lnTo>
                    <a:pt x="117443" y="1"/>
                  </a:lnTo>
                  <a:close/>
                  <a:moveTo>
                    <a:pt x="118224" y="1"/>
                  </a:moveTo>
                  <a:lnTo>
                    <a:pt x="118224" y="470"/>
                  </a:lnTo>
                  <a:lnTo>
                    <a:pt x="118382" y="470"/>
                  </a:lnTo>
                  <a:lnTo>
                    <a:pt x="118382" y="1"/>
                  </a:lnTo>
                  <a:close/>
                  <a:moveTo>
                    <a:pt x="119163" y="1"/>
                  </a:moveTo>
                  <a:lnTo>
                    <a:pt x="119163" y="470"/>
                  </a:lnTo>
                  <a:lnTo>
                    <a:pt x="119321" y="470"/>
                  </a:lnTo>
                  <a:lnTo>
                    <a:pt x="119321" y="1"/>
                  </a:lnTo>
                  <a:close/>
                  <a:moveTo>
                    <a:pt x="120102" y="1"/>
                  </a:moveTo>
                  <a:lnTo>
                    <a:pt x="120102" y="470"/>
                  </a:lnTo>
                  <a:lnTo>
                    <a:pt x="120258" y="470"/>
                  </a:lnTo>
                  <a:lnTo>
                    <a:pt x="120258" y="1"/>
                  </a:lnTo>
                  <a:close/>
                  <a:moveTo>
                    <a:pt x="121040" y="1"/>
                  </a:moveTo>
                  <a:lnTo>
                    <a:pt x="121040" y="470"/>
                  </a:lnTo>
                  <a:lnTo>
                    <a:pt x="121196" y="470"/>
                  </a:lnTo>
                  <a:lnTo>
                    <a:pt x="121196" y="1"/>
                  </a:lnTo>
                  <a:close/>
                  <a:moveTo>
                    <a:pt x="121977" y="1"/>
                  </a:moveTo>
                  <a:lnTo>
                    <a:pt x="121977" y="470"/>
                  </a:lnTo>
                  <a:lnTo>
                    <a:pt x="122135" y="470"/>
                  </a:lnTo>
                  <a:lnTo>
                    <a:pt x="122135" y="1"/>
                  </a:lnTo>
                  <a:close/>
                  <a:moveTo>
                    <a:pt x="122916" y="1"/>
                  </a:moveTo>
                  <a:lnTo>
                    <a:pt x="122916" y="470"/>
                  </a:lnTo>
                  <a:lnTo>
                    <a:pt x="123074" y="470"/>
                  </a:lnTo>
                  <a:lnTo>
                    <a:pt x="123074" y="1"/>
                  </a:lnTo>
                  <a:close/>
                  <a:moveTo>
                    <a:pt x="123855" y="1"/>
                  </a:moveTo>
                  <a:lnTo>
                    <a:pt x="123855" y="470"/>
                  </a:lnTo>
                  <a:lnTo>
                    <a:pt x="124010" y="470"/>
                  </a:lnTo>
                  <a:lnTo>
                    <a:pt x="124010" y="1"/>
                  </a:lnTo>
                  <a:close/>
                  <a:moveTo>
                    <a:pt x="124793" y="1"/>
                  </a:moveTo>
                  <a:lnTo>
                    <a:pt x="124793" y="470"/>
                  </a:lnTo>
                  <a:lnTo>
                    <a:pt x="124949" y="470"/>
                  </a:lnTo>
                  <a:lnTo>
                    <a:pt x="124949" y="1"/>
                  </a:lnTo>
                  <a:close/>
                  <a:moveTo>
                    <a:pt x="125732" y="1"/>
                  </a:moveTo>
                  <a:lnTo>
                    <a:pt x="125732" y="470"/>
                  </a:lnTo>
                  <a:lnTo>
                    <a:pt x="125888" y="470"/>
                  </a:lnTo>
                  <a:lnTo>
                    <a:pt x="1258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1" name="Shape 1641"/>
        <p:cNvGrpSpPr/>
        <p:nvPr/>
      </p:nvGrpSpPr>
      <p:grpSpPr>
        <a:xfrm>
          <a:off x="0" y="0"/>
          <a:ext cx="0" cy="0"/>
          <a:chOff x="0" y="0"/>
          <a:chExt cx="0" cy="0"/>
        </a:xfrm>
      </p:grpSpPr>
      <p:grpSp>
        <p:nvGrpSpPr>
          <p:cNvPr id="1642" name="Google Shape;1642;p32"/>
          <p:cNvGrpSpPr/>
          <p:nvPr/>
        </p:nvGrpSpPr>
        <p:grpSpPr>
          <a:xfrm>
            <a:off x="3811401" y="1284582"/>
            <a:ext cx="1521208" cy="2965681"/>
            <a:chOff x="3778063" y="1399325"/>
            <a:chExt cx="1587900" cy="3095700"/>
          </a:xfrm>
        </p:grpSpPr>
        <p:sp>
          <p:nvSpPr>
            <p:cNvPr id="1643" name="Google Shape;1643;p32"/>
            <p:cNvSpPr/>
            <p:nvPr/>
          </p:nvSpPr>
          <p:spPr>
            <a:xfrm>
              <a:off x="3778063" y="1399325"/>
              <a:ext cx="1587900" cy="309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2"/>
            <p:cNvSpPr/>
            <p:nvPr/>
          </p:nvSpPr>
          <p:spPr>
            <a:xfrm>
              <a:off x="4336350" y="4299450"/>
              <a:ext cx="471300" cy="106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5" name="Google Shape;1645;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SEMMA</a:t>
            </a:r>
            <a:endParaRPr/>
          </a:p>
        </p:txBody>
      </p:sp>
      <p:sp>
        <p:nvSpPr>
          <p:cNvPr id="1646" name="Google Shape;1646;p32"/>
          <p:cNvSpPr txBox="1"/>
          <p:nvPr/>
        </p:nvSpPr>
        <p:spPr>
          <a:xfrm>
            <a:off x="723875" y="1347275"/>
            <a:ext cx="1996800" cy="3924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dk1"/>
                </a:solidFill>
                <a:latin typeface="Kanit Medium"/>
                <a:ea typeface="Kanit Medium"/>
                <a:cs typeface="Kanit Medium"/>
                <a:sym typeface="Kanit Medium"/>
              </a:rPr>
              <a:t>Sample</a:t>
            </a:r>
            <a:endParaRPr sz="2000">
              <a:solidFill>
                <a:schemeClr val="dk1"/>
              </a:solidFill>
              <a:latin typeface="Kanit Medium"/>
              <a:ea typeface="Kanit Medium"/>
              <a:cs typeface="Kanit Medium"/>
              <a:sym typeface="Kanit Medium"/>
            </a:endParaRPr>
          </a:p>
        </p:txBody>
      </p:sp>
      <p:sp>
        <p:nvSpPr>
          <p:cNvPr id="1647" name="Google Shape;1647;p32"/>
          <p:cNvSpPr txBox="1"/>
          <p:nvPr/>
        </p:nvSpPr>
        <p:spPr>
          <a:xfrm>
            <a:off x="723875" y="2375530"/>
            <a:ext cx="1996800" cy="3924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dk1"/>
                </a:solidFill>
                <a:latin typeface="Kanit Medium"/>
                <a:ea typeface="Kanit Medium"/>
                <a:cs typeface="Kanit Medium"/>
                <a:sym typeface="Kanit Medium"/>
              </a:rPr>
              <a:t>Explore</a:t>
            </a:r>
            <a:endParaRPr sz="2000">
              <a:solidFill>
                <a:schemeClr val="dk1"/>
              </a:solidFill>
              <a:latin typeface="Kanit Medium"/>
              <a:ea typeface="Kanit Medium"/>
              <a:cs typeface="Kanit Medium"/>
              <a:sym typeface="Kanit Medium"/>
            </a:endParaRPr>
          </a:p>
        </p:txBody>
      </p:sp>
      <p:sp>
        <p:nvSpPr>
          <p:cNvPr id="1648" name="Google Shape;1648;p32"/>
          <p:cNvSpPr txBox="1"/>
          <p:nvPr/>
        </p:nvSpPr>
        <p:spPr>
          <a:xfrm>
            <a:off x="723875" y="3403772"/>
            <a:ext cx="1996800" cy="3924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dk1"/>
                </a:solidFill>
                <a:latin typeface="Kanit Medium"/>
                <a:ea typeface="Kanit Medium"/>
                <a:cs typeface="Kanit Medium"/>
                <a:sym typeface="Kanit Medium"/>
              </a:rPr>
              <a:t>Modify</a:t>
            </a:r>
            <a:endParaRPr sz="2000">
              <a:solidFill>
                <a:schemeClr val="dk1"/>
              </a:solidFill>
              <a:latin typeface="Kanit Medium"/>
              <a:ea typeface="Kanit Medium"/>
              <a:cs typeface="Kanit Medium"/>
              <a:sym typeface="Kanit Medium"/>
            </a:endParaRPr>
          </a:p>
        </p:txBody>
      </p:sp>
      <p:sp>
        <p:nvSpPr>
          <p:cNvPr id="1649" name="Google Shape;1649;p32"/>
          <p:cNvSpPr txBox="1"/>
          <p:nvPr/>
        </p:nvSpPr>
        <p:spPr>
          <a:xfrm>
            <a:off x="6423325" y="1347275"/>
            <a:ext cx="1996800" cy="39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Kanit Medium"/>
                <a:ea typeface="Kanit Medium"/>
                <a:cs typeface="Kanit Medium"/>
                <a:sym typeface="Kanit Medium"/>
              </a:rPr>
              <a:t>Model</a:t>
            </a:r>
            <a:endParaRPr sz="2000">
              <a:solidFill>
                <a:schemeClr val="dk1"/>
              </a:solidFill>
              <a:latin typeface="Kanit Medium"/>
              <a:ea typeface="Kanit Medium"/>
              <a:cs typeface="Kanit Medium"/>
              <a:sym typeface="Kanit Medium"/>
            </a:endParaRPr>
          </a:p>
        </p:txBody>
      </p:sp>
      <p:sp>
        <p:nvSpPr>
          <p:cNvPr id="1650" name="Google Shape;1650;p32"/>
          <p:cNvSpPr txBox="1"/>
          <p:nvPr/>
        </p:nvSpPr>
        <p:spPr>
          <a:xfrm>
            <a:off x="6423325" y="2375530"/>
            <a:ext cx="1996800" cy="39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Kanit Medium"/>
                <a:ea typeface="Kanit Medium"/>
                <a:cs typeface="Kanit Medium"/>
                <a:sym typeface="Kanit Medium"/>
              </a:rPr>
              <a:t>Asses</a:t>
            </a:r>
            <a:endParaRPr sz="2000">
              <a:solidFill>
                <a:schemeClr val="dk1"/>
              </a:solidFill>
              <a:latin typeface="Kanit Medium"/>
              <a:ea typeface="Kanit Medium"/>
              <a:cs typeface="Kanit Medium"/>
              <a:sym typeface="Kanit Medium"/>
            </a:endParaRPr>
          </a:p>
        </p:txBody>
      </p:sp>
      <p:sp>
        <p:nvSpPr>
          <p:cNvPr id="1651" name="Google Shape;1651;p32"/>
          <p:cNvSpPr txBox="1"/>
          <p:nvPr/>
        </p:nvSpPr>
        <p:spPr>
          <a:xfrm>
            <a:off x="6423325" y="3403772"/>
            <a:ext cx="1996800" cy="39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Kanit Medium"/>
                <a:ea typeface="Kanit Medium"/>
                <a:cs typeface="Kanit Medium"/>
                <a:sym typeface="Kanit Medium"/>
              </a:rPr>
              <a:t>Iteration</a:t>
            </a:r>
            <a:endParaRPr sz="2000">
              <a:solidFill>
                <a:schemeClr val="dk1"/>
              </a:solidFill>
              <a:latin typeface="Kanit Medium"/>
              <a:ea typeface="Kanit Medium"/>
              <a:cs typeface="Kanit Medium"/>
              <a:sym typeface="Kanit Medium"/>
            </a:endParaRPr>
          </a:p>
        </p:txBody>
      </p:sp>
      <p:sp>
        <p:nvSpPr>
          <p:cNvPr id="1652" name="Google Shape;1652;p32"/>
          <p:cNvSpPr txBox="1"/>
          <p:nvPr/>
        </p:nvSpPr>
        <p:spPr>
          <a:xfrm>
            <a:off x="306725" y="1663650"/>
            <a:ext cx="2413800" cy="528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Work Sans"/>
                <a:ea typeface="Work Sans"/>
                <a:cs typeface="Work Sans"/>
                <a:sym typeface="Work Sans"/>
              </a:rPr>
              <a:t>Extract a subset of data from the UTT AMIS official website for initial exploration.</a:t>
            </a:r>
            <a:endParaRPr sz="1200">
              <a:solidFill>
                <a:schemeClr val="dk1"/>
              </a:solidFill>
              <a:latin typeface="Work Sans"/>
              <a:ea typeface="Work Sans"/>
              <a:cs typeface="Work Sans"/>
              <a:sym typeface="Work Sans"/>
            </a:endParaRPr>
          </a:p>
          <a:p>
            <a:pPr indent="0" lvl="0" marL="0" rtl="0" algn="r">
              <a:spcBef>
                <a:spcPts val="0"/>
              </a:spcBef>
              <a:spcAft>
                <a:spcPts val="0"/>
              </a:spcAft>
              <a:buNone/>
            </a:pPr>
            <a:r>
              <a:t/>
            </a:r>
            <a:endParaRPr sz="1200">
              <a:solidFill>
                <a:schemeClr val="dk1"/>
              </a:solidFill>
              <a:latin typeface="Work Sans"/>
              <a:ea typeface="Work Sans"/>
              <a:cs typeface="Work Sans"/>
              <a:sym typeface="Work Sans"/>
            </a:endParaRPr>
          </a:p>
        </p:txBody>
      </p:sp>
      <p:sp>
        <p:nvSpPr>
          <p:cNvPr id="1653" name="Google Shape;1653;p32"/>
          <p:cNvSpPr txBox="1"/>
          <p:nvPr/>
        </p:nvSpPr>
        <p:spPr>
          <a:xfrm>
            <a:off x="224150" y="2691775"/>
            <a:ext cx="2496600" cy="528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Work Sans"/>
                <a:ea typeface="Work Sans"/>
                <a:cs typeface="Work Sans"/>
                <a:sym typeface="Work Sans"/>
              </a:rPr>
              <a:t> Analyse the data to identify patterns, relationships, and anomalies</a:t>
            </a:r>
            <a:endParaRPr sz="1200">
              <a:solidFill>
                <a:schemeClr val="dk1"/>
              </a:solidFill>
              <a:latin typeface="Work Sans"/>
              <a:ea typeface="Work Sans"/>
              <a:cs typeface="Work Sans"/>
              <a:sym typeface="Work Sans"/>
            </a:endParaRPr>
          </a:p>
        </p:txBody>
      </p:sp>
      <p:sp>
        <p:nvSpPr>
          <p:cNvPr id="1654" name="Google Shape;1654;p32"/>
          <p:cNvSpPr txBox="1"/>
          <p:nvPr/>
        </p:nvSpPr>
        <p:spPr>
          <a:xfrm>
            <a:off x="224075" y="3719900"/>
            <a:ext cx="2496600" cy="528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Work Sans"/>
                <a:ea typeface="Work Sans"/>
                <a:cs typeface="Work Sans"/>
                <a:sym typeface="Work Sans"/>
              </a:rPr>
              <a:t>Transform the data into a format suitable for model training</a:t>
            </a:r>
            <a:endParaRPr sz="1200">
              <a:solidFill>
                <a:schemeClr val="dk1"/>
              </a:solidFill>
              <a:latin typeface="Work Sans"/>
              <a:ea typeface="Work Sans"/>
              <a:cs typeface="Work Sans"/>
              <a:sym typeface="Work Sans"/>
            </a:endParaRPr>
          </a:p>
        </p:txBody>
      </p:sp>
      <p:sp>
        <p:nvSpPr>
          <p:cNvPr id="1655" name="Google Shape;1655;p32"/>
          <p:cNvSpPr txBox="1"/>
          <p:nvPr/>
        </p:nvSpPr>
        <p:spPr>
          <a:xfrm>
            <a:off x="6423325" y="1663650"/>
            <a:ext cx="2577900" cy="52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Work Sans"/>
                <a:ea typeface="Work Sans"/>
                <a:cs typeface="Work Sans"/>
                <a:sym typeface="Work Sans"/>
              </a:rPr>
              <a:t>Train the machine learning model using the processed data</a:t>
            </a:r>
            <a:endParaRPr sz="1200">
              <a:solidFill>
                <a:schemeClr val="dk1"/>
              </a:solidFill>
              <a:latin typeface="Work Sans"/>
              <a:ea typeface="Work Sans"/>
              <a:cs typeface="Work Sans"/>
              <a:sym typeface="Work Sans"/>
            </a:endParaRPr>
          </a:p>
        </p:txBody>
      </p:sp>
      <p:sp>
        <p:nvSpPr>
          <p:cNvPr id="1656" name="Google Shape;1656;p32"/>
          <p:cNvSpPr txBox="1"/>
          <p:nvPr/>
        </p:nvSpPr>
        <p:spPr>
          <a:xfrm>
            <a:off x="6423325" y="2615575"/>
            <a:ext cx="2577900" cy="52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Work Sans"/>
                <a:ea typeface="Work Sans"/>
                <a:cs typeface="Work Sans"/>
                <a:sym typeface="Work Sans"/>
              </a:rPr>
              <a:t>Evaluate the model's performance using metrics like MAE, RMSE, MSE and R2.</a:t>
            </a:r>
            <a:endParaRPr sz="1200">
              <a:solidFill>
                <a:schemeClr val="dk1"/>
              </a:solidFill>
              <a:latin typeface="Work Sans"/>
              <a:ea typeface="Work Sans"/>
              <a:cs typeface="Work Sans"/>
              <a:sym typeface="Work Sans"/>
            </a:endParaRPr>
          </a:p>
        </p:txBody>
      </p:sp>
      <p:sp>
        <p:nvSpPr>
          <p:cNvPr id="1657" name="Google Shape;1657;p32"/>
          <p:cNvSpPr txBox="1"/>
          <p:nvPr/>
        </p:nvSpPr>
        <p:spPr>
          <a:xfrm>
            <a:off x="6416625" y="3643700"/>
            <a:ext cx="2784000" cy="68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Work Sans"/>
                <a:ea typeface="Work Sans"/>
                <a:cs typeface="Work Sans"/>
                <a:sym typeface="Work Sans"/>
              </a:rPr>
              <a:t>This process explains how we used an iterative approach together with SEMMA</a:t>
            </a:r>
            <a:endParaRPr sz="1200">
              <a:solidFill>
                <a:schemeClr val="dk1"/>
              </a:solidFill>
              <a:latin typeface="Work Sans"/>
              <a:ea typeface="Work Sans"/>
              <a:cs typeface="Work Sans"/>
              <a:sym typeface="Work Sans"/>
            </a:endParaRPr>
          </a:p>
        </p:txBody>
      </p:sp>
      <p:grpSp>
        <p:nvGrpSpPr>
          <p:cNvPr id="1658" name="Google Shape;1658;p32"/>
          <p:cNvGrpSpPr/>
          <p:nvPr/>
        </p:nvGrpSpPr>
        <p:grpSpPr>
          <a:xfrm>
            <a:off x="3047190" y="1389469"/>
            <a:ext cx="322077" cy="307999"/>
            <a:chOff x="5045500" y="842250"/>
            <a:chExt cx="503875" cy="481850"/>
          </a:xfrm>
        </p:grpSpPr>
        <p:sp>
          <p:nvSpPr>
            <p:cNvPr id="1659" name="Google Shape;1659;p32"/>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0" name="Google Shape;1660;p32"/>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61" name="Google Shape;1661;p32"/>
          <p:cNvGrpSpPr/>
          <p:nvPr/>
        </p:nvGrpSpPr>
        <p:grpSpPr>
          <a:xfrm>
            <a:off x="3055276" y="2441528"/>
            <a:ext cx="305905" cy="260394"/>
            <a:chOff x="5645200" y="879425"/>
            <a:chExt cx="478575" cy="407375"/>
          </a:xfrm>
        </p:grpSpPr>
        <p:sp>
          <p:nvSpPr>
            <p:cNvPr id="1662" name="Google Shape;1662;p32"/>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3" name="Google Shape;1663;p32"/>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4" name="Google Shape;1664;p32"/>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5" name="Google Shape;1665;p32"/>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6" name="Google Shape;1666;p32"/>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7" name="Google Shape;1667;p32"/>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68" name="Google Shape;1668;p32"/>
          <p:cNvGrpSpPr/>
          <p:nvPr/>
        </p:nvGrpSpPr>
        <p:grpSpPr>
          <a:xfrm>
            <a:off x="3054237" y="3445977"/>
            <a:ext cx="307983" cy="307983"/>
            <a:chOff x="1492675" y="4992125"/>
            <a:chExt cx="481825" cy="481825"/>
          </a:xfrm>
        </p:grpSpPr>
        <p:sp>
          <p:nvSpPr>
            <p:cNvPr id="1669" name="Google Shape;1669;p3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0" name="Google Shape;1670;p3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71" name="Google Shape;1671;p32"/>
          <p:cNvGrpSpPr/>
          <p:nvPr/>
        </p:nvGrpSpPr>
        <p:grpSpPr>
          <a:xfrm>
            <a:off x="5781781" y="1389477"/>
            <a:ext cx="307983" cy="307983"/>
            <a:chOff x="1492675" y="2027925"/>
            <a:chExt cx="481825" cy="481825"/>
          </a:xfrm>
        </p:grpSpPr>
        <p:sp>
          <p:nvSpPr>
            <p:cNvPr id="1672" name="Google Shape;1672;p32"/>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3" name="Google Shape;1673;p32"/>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4" name="Google Shape;1674;p32"/>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5" name="Google Shape;1675;p32"/>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6" name="Google Shape;1676;p32"/>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77" name="Google Shape;1677;p32"/>
          <p:cNvGrpSpPr/>
          <p:nvPr/>
        </p:nvGrpSpPr>
        <p:grpSpPr>
          <a:xfrm>
            <a:off x="5863582" y="2417734"/>
            <a:ext cx="144379" cy="307983"/>
            <a:chOff x="4584850" y="4399275"/>
            <a:chExt cx="225875" cy="481825"/>
          </a:xfrm>
        </p:grpSpPr>
        <p:sp>
          <p:nvSpPr>
            <p:cNvPr id="1678" name="Google Shape;1678;p32"/>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9" name="Google Shape;1679;p32"/>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80" name="Google Shape;1680;p32"/>
          <p:cNvGrpSpPr/>
          <p:nvPr/>
        </p:nvGrpSpPr>
        <p:grpSpPr>
          <a:xfrm>
            <a:off x="5781181" y="3445969"/>
            <a:ext cx="309181" cy="307999"/>
            <a:chOff x="2085450" y="842250"/>
            <a:chExt cx="483700" cy="481850"/>
          </a:xfrm>
        </p:grpSpPr>
        <p:sp>
          <p:nvSpPr>
            <p:cNvPr id="1681" name="Google Shape;1681;p32"/>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2" name="Google Shape;1682;p32"/>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3" name="Google Shape;1683;p32"/>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684" name="Google Shape;1684;p32"/>
          <p:cNvSpPr/>
          <p:nvPr/>
        </p:nvSpPr>
        <p:spPr>
          <a:xfrm>
            <a:off x="2949328" y="1284569"/>
            <a:ext cx="517800" cy="517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2"/>
          <p:cNvSpPr/>
          <p:nvPr/>
        </p:nvSpPr>
        <p:spPr>
          <a:xfrm>
            <a:off x="2949328" y="2312825"/>
            <a:ext cx="517800" cy="517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2"/>
          <p:cNvSpPr/>
          <p:nvPr/>
        </p:nvSpPr>
        <p:spPr>
          <a:xfrm>
            <a:off x="2949328" y="3341069"/>
            <a:ext cx="517800" cy="517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2"/>
          <p:cNvSpPr/>
          <p:nvPr/>
        </p:nvSpPr>
        <p:spPr>
          <a:xfrm>
            <a:off x="5676872" y="1284569"/>
            <a:ext cx="517800" cy="517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2"/>
          <p:cNvSpPr/>
          <p:nvPr/>
        </p:nvSpPr>
        <p:spPr>
          <a:xfrm>
            <a:off x="5676872" y="2312825"/>
            <a:ext cx="517800" cy="517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2"/>
          <p:cNvSpPr/>
          <p:nvPr/>
        </p:nvSpPr>
        <p:spPr>
          <a:xfrm>
            <a:off x="5676872" y="3341069"/>
            <a:ext cx="517800" cy="517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nvesting in the Stock Market Pitch Deck by Slidesgo">
  <a:themeElements>
    <a:clrScheme name="Simple Light">
      <a:dk1>
        <a:srgbClr val="7C4E1C"/>
      </a:dk1>
      <a:lt1>
        <a:srgbClr val="FFFCF7"/>
      </a:lt1>
      <a:dk2>
        <a:srgbClr val="CA871E"/>
      </a:dk2>
      <a:lt2>
        <a:srgbClr val="ECD4C0"/>
      </a:lt2>
      <a:accent1>
        <a:srgbClr val="C3B5A7"/>
      </a:accent1>
      <a:accent2>
        <a:srgbClr val="FFFFFF"/>
      </a:accent2>
      <a:accent3>
        <a:srgbClr val="FFFFFF"/>
      </a:accent3>
      <a:accent4>
        <a:srgbClr val="FFFFFF"/>
      </a:accent4>
      <a:accent5>
        <a:srgbClr val="FFFFFF"/>
      </a:accent5>
      <a:accent6>
        <a:srgbClr val="FFFFFF"/>
      </a:accent6>
      <a:hlink>
        <a:srgbClr val="7C4E1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